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5926" r:id="rId3"/>
    <p:sldId id="5899" r:id="rId4"/>
    <p:sldId id="5903" r:id="rId5"/>
    <p:sldId id="5900" r:id="rId6"/>
    <p:sldId id="5901" r:id="rId7"/>
    <p:sldId id="5904" r:id="rId8"/>
    <p:sldId id="292" r:id="rId9"/>
    <p:sldId id="281" r:id="rId10"/>
    <p:sldId id="5910" r:id="rId11"/>
    <p:sldId id="5905" r:id="rId12"/>
    <p:sldId id="264" r:id="rId13"/>
    <p:sldId id="354" r:id="rId14"/>
    <p:sldId id="5906" r:id="rId15"/>
    <p:sldId id="5913" r:id="rId16"/>
    <p:sldId id="5907" r:id="rId17"/>
    <p:sldId id="274" r:id="rId18"/>
    <p:sldId id="5890" r:id="rId19"/>
    <p:sldId id="5923" r:id="rId20"/>
    <p:sldId id="5914" r:id="rId21"/>
    <p:sldId id="5925" r:id="rId22"/>
    <p:sldId id="5908" r:id="rId23"/>
    <p:sldId id="5917" r:id="rId24"/>
    <p:sldId id="5911" r:id="rId25"/>
    <p:sldId id="5919" r:id="rId26"/>
    <p:sldId id="5893" r:id="rId27"/>
    <p:sldId id="5909" r:id="rId28"/>
    <p:sldId id="287" r:id="rId29"/>
    <p:sldId id="592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5DF"/>
    <a:srgbClr val="DEE0EA"/>
    <a:srgbClr val="C5CDD9"/>
    <a:srgbClr val="E8E7ED"/>
    <a:srgbClr val="00FFFF"/>
    <a:srgbClr val="00E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4A8D86-1CB2-40C5-999B-FB30FC4930FF}" v="40" dt="2026-06-12T07:00:53.3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Laxdal" userId="64c737b3-87cf-410d-aa6b-4807a52003f7" providerId="ADAL" clId="{C3304F70-E622-4DC5-A80F-E2209608A354}"/>
    <pc:docChg chg="undo custSel addSld delSld modSld sldOrd">
      <pc:chgData name="Bob Laxdal" userId="64c737b3-87cf-410d-aa6b-4807a52003f7" providerId="ADAL" clId="{C3304F70-E622-4DC5-A80F-E2209608A354}" dt="2026-06-12T08:02:26.233" v="1507" actId="14100"/>
      <pc:docMkLst>
        <pc:docMk/>
      </pc:docMkLst>
      <pc:sldChg chg="modSp mod">
        <pc:chgData name="Bob Laxdal" userId="64c737b3-87cf-410d-aa6b-4807a52003f7" providerId="ADAL" clId="{C3304F70-E622-4DC5-A80F-E2209608A354}" dt="2026-06-12T05:47:13.970" v="1181" actId="14100"/>
        <pc:sldMkLst>
          <pc:docMk/>
          <pc:sldMk cId="2536339300" sldId="256"/>
        </pc:sldMkLst>
        <pc:spChg chg="mod">
          <ac:chgData name="Bob Laxdal" userId="64c737b3-87cf-410d-aa6b-4807a52003f7" providerId="ADAL" clId="{C3304F70-E622-4DC5-A80F-E2209608A354}" dt="2026-06-12T05:47:13.970" v="1181" actId="14100"/>
          <ac:spMkLst>
            <pc:docMk/>
            <pc:sldMk cId="2536339300" sldId="256"/>
            <ac:spMk id="2" creationId="{8A8B5654-7BEB-094E-3C60-4873CC8BA788}"/>
          </ac:spMkLst>
        </pc:spChg>
        <pc:spChg chg="mod">
          <ac:chgData name="Bob Laxdal" userId="64c737b3-87cf-410d-aa6b-4807a52003f7" providerId="ADAL" clId="{C3304F70-E622-4DC5-A80F-E2209608A354}" dt="2026-06-12T05:46:58.414" v="1168" actId="20577"/>
          <ac:spMkLst>
            <pc:docMk/>
            <pc:sldMk cId="2536339300" sldId="256"/>
            <ac:spMk id="16" creationId="{1E57E7A7-F817-4560-AA47-59215085DA0B}"/>
          </ac:spMkLst>
        </pc:spChg>
      </pc:sldChg>
      <pc:sldChg chg="modSp mod">
        <pc:chgData name="Bob Laxdal" userId="64c737b3-87cf-410d-aa6b-4807a52003f7" providerId="ADAL" clId="{C3304F70-E622-4DC5-A80F-E2209608A354}" dt="2026-06-12T05:49:19.032" v="1190" actId="20577"/>
        <pc:sldMkLst>
          <pc:docMk/>
          <pc:sldMk cId="3391619515" sldId="264"/>
        </pc:sldMkLst>
        <pc:spChg chg="mod">
          <ac:chgData name="Bob Laxdal" userId="64c737b3-87cf-410d-aa6b-4807a52003f7" providerId="ADAL" clId="{C3304F70-E622-4DC5-A80F-E2209608A354}" dt="2026-06-12T05:49:19.032" v="1190" actId="20577"/>
          <ac:spMkLst>
            <pc:docMk/>
            <pc:sldMk cId="3391619515" sldId="264"/>
            <ac:spMk id="23" creationId="{A992502C-43DF-61BB-1835-B29282592CB8}"/>
          </ac:spMkLst>
        </pc:spChg>
      </pc:sldChg>
      <pc:sldChg chg="del">
        <pc:chgData name="Bob Laxdal" userId="64c737b3-87cf-410d-aa6b-4807a52003f7" providerId="ADAL" clId="{C3304F70-E622-4DC5-A80F-E2209608A354}" dt="2026-06-12T04:25:35.352" v="1" actId="47"/>
        <pc:sldMkLst>
          <pc:docMk/>
          <pc:sldMk cId="924788761" sldId="265"/>
        </pc:sldMkLst>
      </pc:sldChg>
      <pc:sldChg chg="del">
        <pc:chgData name="Bob Laxdal" userId="64c737b3-87cf-410d-aa6b-4807a52003f7" providerId="ADAL" clId="{C3304F70-E622-4DC5-A80F-E2209608A354}" dt="2026-06-12T04:38:46.422" v="183" actId="47"/>
        <pc:sldMkLst>
          <pc:docMk/>
          <pc:sldMk cId="1837025390" sldId="271"/>
        </pc:sldMkLst>
      </pc:sldChg>
      <pc:sldChg chg="addSp delSp modSp mod">
        <pc:chgData name="Bob Laxdal" userId="64c737b3-87cf-410d-aa6b-4807a52003f7" providerId="ADAL" clId="{C3304F70-E622-4DC5-A80F-E2209608A354}" dt="2026-06-12T08:02:26.233" v="1507" actId="14100"/>
        <pc:sldMkLst>
          <pc:docMk/>
          <pc:sldMk cId="2568223439" sldId="287"/>
        </pc:sldMkLst>
        <pc:spChg chg="mod">
          <ac:chgData name="Bob Laxdal" userId="64c737b3-87cf-410d-aa6b-4807a52003f7" providerId="ADAL" clId="{C3304F70-E622-4DC5-A80F-E2209608A354}" dt="2026-06-12T05:43:03.462" v="1071" actId="20577"/>
          <ac:spMkLst>
            <pc:docMk/>
            <pc:sldMk cId="2568223439" sldId="287"/>
            <ac:spMk id="2" creationId="{174DEF35-823C-5CA0-B26E-68C0C56BA757}"/>
          </ac:spMkLst>
        </pc:spChg>
        <pc:spChg chg="del">
          <ac:chgData name="Bob Laxdal" userId="64c737b3-87cf-410d-aa6b-4807a52003f7" providerId="ADAL" clId="{C3304F70-E622-4DC5-A80F-E2209608A354}" dt="2026-06-12T05:09:01.091" v="605" actId="478"/>
          <ac:spMkLst>
            <pc:docMk/>
            <pc:sldMk cId="2568223439" sldId="287"/>
            <ac:spMk id="4" creationId="{36208A44-BAF4-77A8-62F3-8CBDF7E4D6BA}"/>
          </ac:spMkLst>
        </pc:spChg>
        <pc:spChg chg="add mod">
          <ac:chgData name="Bob Laxdal" userId="64c737b3-87cf-410d-aa6b-4807a52003f7" providerId="ADAL" clId="{C3304F70-E622-4DC5-A80F-E2209608A354}" dt="2026-06-12T08:02:11.520" v="1504" actId="20577"/>
          <ac:spMkLst>
            <pc:docMk/>
            <pc:sldMk cId="2568223439" sldId="287"/>
            <ac:spMk id="12" creationId="{9C5AFF16-90EF-4E6C-FA33-1B021A9B2359}"/>
          </ac:spMkLst>
        </pc:spChg>
        <pc:picChg chg="add mod">
          <ac:chgData name="Bob Laxdal" userId="64c737b3-87cf-410d-aa6b-4807a52003f7" providerId="ADAL" clId="{C3304F70-E622-4DC5-A80F-E2209608A354}" dt="2026-06-12T08:02:26.233" v="1507" actId="14100"/>
          <ac:picMkLst>
            <pc:docMk/>
            <pc:sldMk cId="2568223439" sldId="287"/>
            <ac:picMk id="14" creationId="{5ACB5629-4DC5-B3FC-DD8B-2DB0D8CE16E9}"/>
          </ac:picMkLst>
        </pc:picChg>
      </pc:sldChg>
      <pc:sldChg chg="del">
        <pc:chgData name="Bob Laxdal" userId="64c737b3-87cf-410d-aa6b-4807a52003f7" providerId="ADAL" clId="{C3304F70-E622-4DC5-A80F-E2209608A354}" dt="2026-06-12T04:25:38.485" v="2" actId="47"/>
        <pc:sldMkLst>
          <pc:docMk/>
          <pc:sldMk cId="3510558624" sldId="340"/>
        </pc:sldMkLst>
      </pc:sldChg>
      <pc:sldChg chg="addSp modSp mod">
        <pc:chgData name="Bob Laxdal" userId="64c737b3-87cf-410d-aa6b-4807a52003f7" providerId="ADAL" clId="{C3304F70-E622-4DC5-A80F-E2209608A354}" dt="2026-06-12T05:49:32.036" v="1191" actId="255"/>
        <pc:sldMkLst>
          <pc:docMk/>
          <pc:sldMk cId="650177706" sldId="354"/>
        </pc:sldMkLst>
        <pc:spChg chg="add mod">
          <ac:chgData name="Bob Laxdal" userId="64c737b3-87cf-410d-aa6b-4807a52003f7" providerId="ADAL" clId="{C3304F70-E622-4DC5-A80F-E2209608A354}" dt="2026-06-12T05:49:32.036" v="1191" actId="255"/>
          <ac:spMkLst>
            <pc:docMk/>
            <pc:sldMk cId="650177706" sldId="354"/>
            <ac:spMk id="2" creationId="{99EF44AE-E5DC-2896-C7EB-2952D11CBAC7}"/>
          </ac:spMkLst>
        </pc:spChg>
        <pc:spChg chg="add mod">
          <ac:chgData name="Bob Laxdal" userId="64c737b3-87cf-410d-aa6b-4807a52003f7" providerId="ADAL" clId="{C3304F70-E622-4DC5-A80F-E2209608A354}" dt="2026-06-12T04:36:14.586" v="175" actId="1076"/>
          <ac:spMkLst>
            <pc:docMk/>
            <pc:sldMk cId="650177706" sldId="354"/>
            <ac:spMk id="5" creationId="{96A5A414-1122-55D5-9F5A-2ADA059F8216}"/>
          </ac:spMkLst>
        </pc:spChg>
        <pc:spChg chg="mod">
          <ac:chgData name="Bob Laxdal" userId="64c737b3-87cf-410d-aa6b-4807a52003f7" providerId="ADAL" clId="{C3304F70-E622-4DC5-A80F-E2209608A354}" dt="2026-06-12T04:34:52.535" v="164" actId="1076"/>
          <ac:spMkLst>
            <pc:docMk/>
            <pc:sldMk cId="650177706" sldId="354"/>
            <ac:spMk id="12" creationId="{180DF6F3-39C7-858E-9785-BDCB31BA0701}"/>
          </ac:spMkLst>
        </pc:spChg>
        <pc:spChg chg="mod">
          <ac:chgData name="Bob Laxdal" userId="64c737b3-87cf-410d-aa6b-4807a52003f7" providerId="ADAL" clId="{C3304F70-E622-4DC5-A80F-E2209608A354}" dt="2026-06-12T04:35:45.789" v="170" actId="1076"/>
          <ac:spMkLst>
            <pc:docMk/>
            <pc:sldMk cId="650177706" sldId="354"/>
            <ac:spMk id="17" creationId="{AD713ED7-36A0-A120-85AF-A22FB41F3A5C}"/>
          </ac:spMkLst>
        </pc:spChg>
        <pc:spChg chg="mod">
          <ac:chgData name="Bob Laxdal" userId="64c737b3-87cf-410d-aa6b-4807a52003f7" providerId="ADAL" clId="{C3304F70-E622-4DC5-A80F-E2209608A354}" dt="2026-06-12T04:37:47.482" v="180" actId="1076"/>
          <ac:spMkLst>
            <pc:docMk/>
            <pc:sldMk cId="650177706" sldId="354"/>
            <ac:spMk id="18" creationId="{27CBE8BB-E188-FCFC-9006-AFE9DAF033C5}"/>
          </ac:spMkLst>
        </pc:spChg>
        <pc:spChg chg="mod">
          <ac:chgData name="Bob Laxdal" userId="64c737b3-87cf-410d-aa6b-4807a52003f7" providerId="ADAL" clId="{C3304F70-E622-4DC5-A80F-E2209608A354}" dt="2026-06-12T04:36:09.890" v="174" actId="1076"/>
          <ac:spMkLst>
            <pc:docMk/>
            <pc:sldMk cId="650177706" sldId="354"/>
            <ac:spMk id="21" creationId="{9C430977-DC9E-3AF8-B117-5766497BE88B}"/>
          </ac:spMkLst>
        </pc:spChg>
        <pc:spChg chg="mod">
          <ac:chgData name="Bob Laxdal" userId="64c737b3-87cf-410d-aa6b-4807a52003f7" providerId="ADAL" clId="{C3304F70-E622-4DC5-A80F-E2209608A354}" dt="2026-06-12T04:35:56.396" v="172" actId="255"/>
          <ac:spMkLst>
            <pc:docMk/>
            <pc:sldMk cId="650177706" sldId="354"/>
            <ac:spMk id="28" creationId="{9EB98B84-875F-C97C-9124-B0EC209CEE7D}"/>
          </ac:spMkLst>
        </pc:spChg>
      </pc:sldChg>
      <pc:sldChg chg="add del">
        <pc:chgData name="Bob Laxdal" userId="64c737b3-87cf-410d-aa6b-4807a52003f7" providerId="ADAL" clId="{C3304F70-E622-4DC5-A80F-E2209608A354}" dt="2026-06-12T04:39:45.518" v="209" actId="2696"/>
        <pc:sldMkLst>
          <pc:docMk/>
          <pc:sldMk cId="3644787216" sldId="366"/>
        </pc:sldMkLst>
      </pc:sldChg>
      <pc:sldChg chg="add del">
        <pc:chgData name="Bob Laxdal" userId="64c737b3-87cf-410d-aa6b-4807a52003f7" providerId="ADAL" clId="{C3304F70-E622-4DC5-A80F-E2209608A354}" dt="2026-06-12T05:46:18.664" v="1162" actId="47"/>
        <pc:sldMkLst>
          <pc:docMk/>
          <pc:sldMk cId="3933250897" sldId="366"/>
        </pc:sldMkLst>
      </pc:sldChg>
      <pc:sldChg chg="modSp mod">
        <pc:chgData name="Bob Laxdal" userId="64c737b3-87cf-410d-aa6b-4807a52003f7" providerId="ADAL" clId="{C3304F70-E622-4DC5-A80F-E2209608A354}" dt="2026-06-12T05:51:01.844" v="1218" actId="113"/>
        <pc:sldMkLst>
          <pc:docMk/>
          <pc:sldMk cId="546256462" sldId="5890"/>
        </pc:sldMkLst>
        <pc:spChg chg="mod">
          <ac:chgData name="Bob Laxdal" userId="64c737b3-87cf-410d-aa6b-4807a52003f7" providerId="ADAL" clId="{C3304F70-E622-4DC5-A80F-E2209608A354}" dt="2026-06-12T05:51:01.844" v="1218" actId="113"/>
          <ac:spMkLst>
            <pc:docMk/>
            <pc:sldMk cId="546256462" sldId="5890"/>
            <ac:spMk id="4" creationId="{FD2CE2D9-26C8-63E6-9028-139B86F9710B}"/>
          </ac:spMkLst>
        </pc:spChg>
      </pc:sldChg>
      <pc:sldChg chg="modSp mod">
        <pc:chgData name="Bob Laxdal" userId="64c737b3-87cf-410d-aa6b-4807a52003f7" providerId="ADAL" clId="{C3304F70-E622-4DC5-A80F-E2209608A354}" dt="2026-06-12T05:56:37.133" v="1323" actId="20577"/>
        <pc:sldMkLst>
          <pc:docMk/>
          <pc:sldMk cId="1396325434" sldId="5893"/>
        </pc:sldMkLst>
        <pc:spChg chg="mod">
          <ac:chgData name="Bob Laxdal" userId="64c737b3-87cf-410d-aa6b-4807a52003f7" providerId="ADAL" clId="{C3304F70-E622-4DC5-A80F-E2209608A354}" dt="2026-06-12T05:56:37.133" v="1323" actId="20577"/>
          <ac:spMkLst>
            <pc:docMk/>
            <pc:sldMk cId="1396325434" sldId="5893"/>
            <ac:spMk id="11" creationId="{32435DBC-C03D-A5EC-0828-74510C28BCB0}"/>
          </ac:spMkLst>
        </pc:spChg>
      </pc:sldChg>
      <pc:sldChg chg="modSp mod">
        <pc:chgData name="Bob Laxdal" userId="64c737b3-87cf-410d-aa6b-4807a52003f7" providerId="ADAL" clId="{C3304F70-E622-4DC5-A80F-E2209608A354}" dt="2026-06-12T04:25:22.703" v="0" actId="1035"/>
        <pc:sldMkLst>
          <pc:docMk/>
          <pc:sldMk cId="964120267" sldId="5905"/>
        </pc:sldMkLst>
        <pc:cxnChg chg="mod">
          <ac:chgData name="Bob Laxdal" userId="64c737b3-87cf-410d-aa6b-4807a52003f7" providerId="ADAL" clId="{C3304F70-E622-4DC5-A80F-E2209608A354}" dt="2026-06-12T04:25:22.703" v="0" actId="1035"/>
          <ac:cxnSpMkLst>
            <pc:docMk/>
            <pc:sldMk cId="964120267" sldId="5905"/>
            <ac:cxnSpMk id="9" creationId="{AF08E98B-78BC-8F85-9631-DA38AA32F92D}"/>
          </ac:cxnSpMkLst>
        </pc:cxnChg>
      </pc:sldChg>
      <pc:sldChg chg="addSp delSp modSp mod">
        <pc:chgData name="Bob Laxdal" userId="64c737b3-87cf-410d-aa6b-4807a52003f7" providerId="ADAL" clId="{C3304F70-E622-4DC5-A80F-E2209608A354}" dt="2026-06-12T04:39:11.670" v="206" actId="20577"/>
        <pc:sldMkLst>
          <pc:docMk/>
          <pc:sldMk cId="1596535669" sldId="5906"/>
        </pc:sldMkLst>
        <pc:spChg chg="del mod">
          <ac:chgData name="Bob Laxdal" userId="64c737b3-87cf-410d-aa6b-4807a52003f7" providerId="ADAL" clId="{C3304F70-E622-4DC5-A80F-E2209608A354}" dt="2026-06-12T04:28:42.128" v="46" actId="478"/>
          <ac:spMkLst>
            <pc:docMk/>
            <pc:sldMk cId="1596535669" sldId="5906"/>
            <ac:spMk id="5" creationId="{3A9E4D5C-D05C-3EEB-E63E-358463E0A423}"/>
          </ac:spMkLst>
        </pc:spChg>
        <pc:spChg chg="add mod">
          <ac:chgData name="Bob Laxdal" userId="64c737b3-87cf-410d-aa6b-4807a52003f7" providerId="ADAL" clId="{C3304F70-E622-4DC5-A80F-E2209608A354}" dt="2026-06-12T04:39:11.670" v="206" actId="20577"/>
          <ac:spMkLst>
            <pc:docMk/>
            <pc:sldMk cId="1596535669" sldId="5906"/>
            <ac:spMk id="6" creationId="{54835E34-DA3E-B169-E1D9-39C4848A93F3}"/>
          </ac:spMkLst>
        </pc:spChg>
        <pc:spChg chg="mod">
          <ac:chgData name="Bob Laxdal" userId="64c737b3-87cf-410d-aa6b-4807a52003f7" providerId="ADAL" clId="{C3304F70-E622-4DC5-A80F-E2209608A354}" dt="2026-06-12T04:29:53.010" v="51" actId="207"/>
          <ac:spMkLst>
            <pc:docMk/>
            <pc:sldMk cId="1596535669" sldId="5906"/>
            <ac:spMk id="18" creationId="{7A053391-4723-29FB-FDA4-C35AAB2459A8}"/>
          </ac:spMkLst>
        </pc:spChg>
      </pc:sldChg>
      <pc:sldChg chg="modSp mod">
        <pc:chgData name="Bob Laxdal" userId="64c737b3-87cf-410d-aa6b-4807a52003f7" providerId="ADAL" clId="{C3304F70-E622-4DC5-A80F-E2209608A354}" dt="2026-06-12T05:06:45.493" v="511" actId="20577"/>
        <pc:sldMkLst>
          <pc:docMk/>
          <pc:sldMk cId="2409681461" sldId="5911"/>
        </pc:sldMkLst>
        <pc:spChg chg="mod">
          <ac:chgData name="Bob Laxdal" userId="64c737b3-87cf-410d-aa6b-4807a52003f7" providerId="ADAL" clId="{C3304F70-E622-4DC5-A80F-E2209608A354}" dt="2026-06-12T05:06:45.493" v="511" actId="20577"/>
          <ac:spMkLst>
            <pc:docMk/>
            <pc:sldMk cId="2409681461" sldId="5911"/>
            <ac:spMk id="3" creationId="{CAE13651-CD0C-65CC-8AF6-F8EF88277A31}"/>
          </ac:spMkLst>
        </pc:spChg>
      </pc:sldChg>
      <pc:sldChg chg="modSp mod">
        <pc:chgData name="Bob Laxdal" userId="64c737b3-87cf-410d-aa6b-4807a52003f7" providerId="ADAL" clId="{C3304F70-E622-4DC5-A80F-E2209608A354}" dt="2026-06-12T04:40:49.856" v="214" actId="20577"/>
        <pc:sldMkLst>
          <pc:docMk/>
          <pc:sldMk cId="2782964275" sldId="5913"/>
        </pc:sldMkLst>
        <pc:spChg chg="mod">
          <ac:chgData name="Bob Laxdal" userId="64c737b3-87cf-410d-aa6b-4807a52003f7" providerId="ADAL" clId="{C3304F70-E622-4DC5-A80F-E2209608A354}" dt="2026-06-12T04:40:49.856" v="214" actId="20577"/>
          <ac:spMkLst>
            <pc:docMk/>
            <pc:sldMk cId="2782964275" sldId="5913"/>
            <ac:spMk id="2" creationId="{65F6B189-5176-D23B-B779-2B14FBC7E450}"/>
          </ac:spMkLst>
        </pc:spChg>
      </pc:sldChg>
      <pc:sldChg chg="addSp modSp mod">
        <pc:chgData name="Bob Laxdal" userId="64c737b3-87cf-410d-aa6b-4807a52003f7" providerId="ADAL" clId="{C3304F70-E622-4DC5-A80F-E2209608A354}" dt="2026-06-12T05:55:12.890" v="1285" actId="14100"/>
        <pc:sldMkLst>
          <pc:docMk/>
          <pc:sldMk cId="4068117696" sldId="5914"/>
        </pc:sldMkLst>
        <pc:spChg chg="mod">
          <ac:chgData name="Bob Laxdal" userId="64c737b3-87cf-410d-aa6b-4807a52003f7" providerId="ADAL" clId="{C3304F70-E622-4DC5-A80F-E2209608A354}" dt="2026-06-12T05:55:10.290" v="1284" actId="1076"/>
          <ac:spMkLst>
            <pc:docMk/>
            <pc:sldMk cId="4068117696" sldId="5914"/>
            <ac:spMk id="2" creationId="{307DA49B-72B8-264B-81D6-26191A2E906E}"/>
          </ac:spMkLst>
        </pc:spChg>
        <pc:picChg chg="add mod">
          <ac:chgData name="Bob Laxdal" userId="64c737b3-87cf-410d-aa6b-4807a52003f7" providerId="ADAL" clId="{C3304F70-E622-4DC5-A80F-E2209608A354}" dt="2026-06-12T05:55:12.890" v="1285" actId="14100"/>
          <ac:picMkLst>
            <pc:docMk/>
            <pc:sldMk cId="4068117696" sldId="5914"/>
            <ac:picMk id="3" creationId="{D222D9B2-0810-D5BF-BE69-CDDB8476018D}"/>
          </ac:picMkLst>
        </pc:picChg>
      </pc:sldChg>
      <pc:sldChg chg="del">
        <pc:chgData name="Bob Laxdal" userId="64c737b3-87cf-410d-aa6b-4807a52003f7" providerId="ADAL" clId="{C3304F70-E622-4DC5-A80F-E2209608A354}" dt="2026-06-12T05:06:54.378" v="514" actId="47"/>
        <pc:sldMkLst>
          <pc:docMk/>
          <pc:sldMk cId="1193262608" sldId="5915"/>
        </pc:sldMkLst>
      </pc:sldChg>
      <pc:sldChg chg="del">
        <pc:chgData name="Bob Laxdal" userId="64c737b3-87cf-410d-aa6b-4807a52003f7" providerId="ADAL" clId="{C3304F70-E622-4DC5-A80F-E2209608A354}" dt="2026-06-12T05:06:53.009" v="513" actId="47"/>
        <pc:sldMkLst>
          <pc:docMk/>
          <pc:sldMk cId="4290354707" sldId="5916"/>
        </pc:sldMkLst>
      </pc:sldChg>
      <pc:sldChg chg="modSp mod">
        <pc:chgData name="Bob Laxdal" userId="64c737b3-87cf-410d-aa6b-4807a52003f7" providerId="ADAL" clId="{C3304F70-E622-4DC5-A80F-E2209608A354}" dt="2026-06-12T06:02:51.872" v="1337" actId="207"/>
        <pc:sldMkLst>
          <pc:docMk/>
          <pc:sldMk cId="3345868852" sldId="5917"/>
        </pc:sldMkLst>
        <pc:graphicFrameChg chg="modGraphic">
          <ac:chgData name="Bob Laxdal" userId="64c737b3-87cf-410d-aa6b-4807a52003f7" providerId="ADAL" clId="{C3304F70-E622-4DC5-A80F-E2209608A354}" dt="2026-06-12T06:02:51.872" v="1337" actId="207"/>
          <ac:graphicFrameMkLst>
            <pc:docMk/>
            <pc:sldMk cId="3345868852" sldId="5917"/>
            <ac:graphicFrameMk id="5" creationId="{D639EDF7-1DCF-C819-A6D0-E91B24B145FA}"/>
          </ac:graphicFrameMkLst>
        </pc:graphicFrameChg>
      </pc:sldChg>
      <pc:sldChg chg="modSp mod">
        <pc:chgData name="Bob Laxdal" userId="64c737b3-87cf-410d-aa6b-4807a52003f7" providerId="ADAL" clId="{C3304F70-E622-4DC5-A80F-E2209608A354}" dt="2026-06-12T05:56:18.553" v="1320" actId="20577"/>
        <pc:sldMkLst>
          <pc:docMk/>
          <pc:sldMk cId="461845372" sldId="5919"/>
        </pc:sldMkLst>
        <pc:spChg chg="mod">
          <ac:chgData name="Bob Laxdal" userId="64c737b3-87cf-410d-aa6b-4807a52003f7" providerId="ADAL" clId="{C3304F70-E622-4DC5-A80F-E2209608A354}" dt="2026-06-12T05:56:18.553" v="1320" actId="20577"/>
          <ac:spMkLst>
            <pc:docMk/>
            <pc:sldMk cId="461845372" sldId="5919"/>
            <ac:spMk id="2" creationId="{30C4C47B-21C1-D114-30AF-ECBCF89F3266}"/>
          </ac:spMkLst>
        </pc:spChg>
        <pc:graphicFrameChg chg="modGraphic">
          <ac:chgData name="Bob Laxdal" userId="64c737b3-87cf-410d-aa6b-4807a52003f7" providerId="ADAL" clId="{C3304F70-E622-4DC5-A80F-E2209608A354}" dt="2026-06-12T05:07:26.464" v="522" actId="207"/>
          <ac:graphicFrameMkLst>
            <pc:docMk/>
            <pc:sldMk cId="461845372" sldId="5919"/>
            <ac:graphicFrameMk id="5" creationId="{21FEC06E-5309-7343-2B45-0751078EA82E}"/>
          </ac:graphicFrameMkLst>
        </pc:graphicFrameChg>
      </pc:sldChg>
      <pc:sldChg chg="del">
        <pc:chgData name="Bob Laxdal" userId="64c737b3-87cf-410d-aa6b-4807a52003f7" providerId="ADAL" clId="{C3304F70-E622-4DC5-A80F-E2209608A354}" dt="2026-06-12T05:06:51.910" v="512" actId="47"/>
        <pc:sldMkLst>
          <pc:docMk/>
          <pc:sldMk cId="789284720" sldId="5920"/>
        </pc:sldMkLst>
      </pc:sldChg>
      <pc:sldChg chg="addSp modSp add mod">
        <pc:chgData name="Bob Laxdal" userId="64c737b3-87cf-410d-aa6b-4807a52003f7" providerId="ADAL" clId="{C3304F70-E622-4DC5-A80F-E2209608A354}" dt="2026-06-12T07:52:26.977" v="1446" actId="20577"/>
        <pc:sldMkLst>
          <pc:docMk/>
          <pc:sldMk cId="3409268799" sldId="5920"/>
        </pc:sldMkLst>
        <pc:spChg chg="mod">
          <ac:chgData name="Bob Laxdal" userId="64c737b3-87cf-410d-aa6b-4807a52003f7" providerId="ADAL" clId="{C3304F70-E622-4DC5-A80F-E2209608A354}" dt="2026-06-12T07:52:26.977" v="1446" actId="20577"/>
          <ac:spMkLst>
            <pc:docMk/>
            <pc:sldMk cId="3409268799" sldId="5920"/>
            <ac:spMk id="2" creationId="{13F7CB47-D801-A7B3-3234-BE56C1C0B3DC}"/>
          </ac:spMkLst>
        </pc:spChg>
        <pc:spChg chg="add mod">
          <ac:chgData name="Bob Laxdal" userId="64c737b3-87cf-410d-aa6b-4807a52003f7" providerId="ADAL" clId="{C3304F70-E622-4DC5-A80F-E2209608A354}" dt="2026-06-12T06:01:14.220" v="1332" actId="1076"/>
          <ac:spMkLst>
            <pc:docMk/>
            <pc:sldMk cId="3409268799" sldId="5920"/>
            <ac:spMk id="6" creationId="{A2C5DD04-96E8-C663-9834-43D7C9900B9D}"/>
          </ac:spMkLst>
        </pc:spChg>
        <pc:picChg chg="add mod">
          <ac:chgData name="Bob Laxdal" userId="64c737b3-87cf-410d-aa6b-4807a52003f7" providerId="ADAL" clId="{C3304F70-E622-4DC5-A80F-E2209608A354}" dt="2026-06-12T06:01:14.220" v="1332" actId="1076"/>
          <ac:picMkLst>
            <pc:docMk/>
            <pc:sldMk cId="3409268799" sldId="5920"/>
            <ac:picMk id="5" creationId="{6D2AA136-DDEC-D630-F297-5F204B93913A}"/>
          </ac:picMkLst>
        </pc:picChg>
      </pc:sldChg>
      <pc:sldChg chg="del">
        <pc:chgData name="Bob Laxdal" userId="64c737b3-87cf-410d-aa6b-4807a52003f7" providerId="ADAL" clId="{C3304F70-E622-4DC5-A80F-E2209608A354}" dt="2026-06-12T05:06:59.710" v="515" actId="47"/>
        <pc:sldMkLst>
          <pc:docMk/>
          <pc:sldMk cId="1278380775" sldId="5921"/>
        </pc:sldMkLst>
      </pc:sldChg>
      <pc:sldChg chg="addSp modSp new del mod">
        <pc:chgData name="Bob Laxdal" userId="64c737b3-87cf-410d-aa6b-4807a52003f7" providerId="ADAL" clId="{C3304F70-E622-4DC5-A80F-E2209608A354}" dt="2026-06-12T05:55:14.830" v="1286" actId="47"/>
        <pc:sldMkLst>
          <pc:docMk/>
          <pc:sldMk cId="659044289" sldId="5922"/>
        </pc:sldMkLst>
        <pc:spChg chg="add mod">
          <ac:chgData name="Bob Laxdal" userId="64c737b3-87cf-410d-aa6b-4807a52003f7" providerId="ADAL" clId="{C3304F70-E622-4DC5-A80F-E2209608A354}" dt="2026-06-12T05:51:28.759" v="1219"/>
          <ac:spMkLst>
            <pc:docMk/>
            <pc:sldMk cId="659044289" sldId="5922"/>
            <ac:spMk id="4" creationId="{26FD3975-F29A-312F-A09B-AE2A750417B5}"/>
          </ac:spMkLst>
        </pc:spChg>
        <pc:spChg chg="add mod">
          <ac:chgData name="Bob Laxdal" userId="64c737b3-87cf-410d-aa6b-4807a52003f7" providerId="ADAL" clId="{C3304F70-E622-4DC5-A80F-E2209608A354}" dt="2026-06-12T05:54:37.044" v="1280" actId="20577"/>
          <ac:spMkLst>
            <pc:docMk/>
            <pc:sldMk cId="659044289" sldId="5922"/>
            <ac:spMk id="5" creationId="{2D2419CC-72DB-87D8-6A0F-F163D4D49128}"/>
          </ac:spMkLst>
        </pc:spChg>
        <pc:spChg chg="add mod">
          <ac:chgData name="Bob Laxdal" userId="64c737b3-87cf-410d-aa6b-4807a52003f7" providerId="ADAL" clId="{C3304F70-E622-4DC5-A80F-E2209608A354}" dt="2026-06-12T05:52:18.208" v="1257"/>
          <ac:spMkLst>
            <pc:docMk/>
            <pc:sldMk cId="659044289" sldId="5922"/>
            <ac:spMk id="10" creationId="{24A85240-5484-1B16-B380-9E2108B79147}"/>
          </ac:spMkLst>
        </pc:spChg>
        <pc:picChg chg="add mod modCrop">
          <ac:chgData name="Bob Laxdal" userId="64c737b3-87cf-410d-aa6b-4807a52003f7" providerId="ADAL" clId="{C3304F70-E622-4DC5-A80F-E2209608A354}" dt="2026-06-12T05:52:26.020" v="1258" actId="14100"/>
          <ac:picMkLst>
            <pc:docMk/>
            <pc:sldMk cId="659044289" sldId="5922"/>
            <ac:picMk id="3" creationId="{6A878286-46A8-0A58-541D-4D00475C40C8}"/>
          </ac:picMkLst>
        </pc:picChg>
        <pc:picChg chg="add mod">
          <ac:chgData name="Bob Laxdal" userId="64c737b3-87cf-410d-aa6b-4807a52003f7" providerId="ADAL" clId="{C3304F70-E622-4DC5-A80F-E2209608A354}" dt="2026-06-12T05:51:28.759" v="1219"/>
          <ac:picMkLst>
            <pc:docMk/>
            <pc:sldMk cId="659044289" sldId="5922"/>
            <ac:picMk id="6" creationId="{927403FA-487D-CAF7-90FF-893EB5E7CC5E}"/>
          </ac:picMkLst>
        </pc:picChg>
        <pc:picChg chg="add mod">
          <ac:chgData name="Bob Laxdal" userId="64c737b3-87cf-410d-aa6b-4807a52003f7" providerId="ADAL" clId="{C3304F70-E622-4DC5-A80F-E2209608A354}" dt="2026-06-12T05:51:28.759" v="1219"/>
          <ac:picMkLst>
            <pc:docMk/>
            <pc:sldMk cId="659044289" sldId="5922"/>
            <ac:picMk id="8" creationId="{6EAA1622-6CF5-9730-CD01-B5DC6F19FDA0}"/>
          </ac:picMkLst>
        </pc:picChg>
        <pc:picChg chg="add mod">
          <ac:chgData name="Bob Laxdal" userId="64c737b3-87cf-410d-aa6b-4807a52003f7" providerId="ADAL" clId="{C3304F70-E622-4DC5-A80F-E2209608A354}" dt="2026-06-12T05:52:18.208" v="1257"/>
          <ac:picMkLst>
            <pc:docMk/>
            <pc:sldMk cId="659044289" sldId="5922"/>
            <ac:picMk id="11" creationId="{A479E4A4-F639-FF29-2E2F-70E2DDE6BA6B}"/>
          </ac:picMkLst>
        </pc:picChg>
        <pc:picChg chg="add mod">
          <ac:chgData name="Bob Laxdal" userId="64c737b3-87cf-410d-aa6b-4807a52003f7" providerId="ADAL" clId="{C3304F70-E622-4DC5-A80F-E2209608A354}" dt="2026-06-12T05:52:18.208" v="1257"/>
          <ac:picMkLst>
            <pc:docMk/>
            <pc:sldMk cId="659044289" sldId="5922"/>
            <ac:picMk id="12" creationId="{D678B7FB-5028-1EF3-D733-0D2E6E5A3CE8}"/>
          </ac:picMkLst>
        </pc:picChg>
        <pc:picChg chg="add mod">
          <ac:chgData name="Bob Laxdal" userId="64c737b3-87cf-410d-aa6b-4807a52003f7" providerId="ADAL" clId="{C3304F70-E622-4DC5-A80F-E2209608A354}" dt="2026-06-12T05:52:18.208" v="1257"/>
          <ac:picMkLst>
            <pc:docMk/>
            <pc:sldMk cId="659044289" sldId="5922"/>
            <ac:picMk id="13" creationId="{EE4E8AAD-2750-9B1B-63E2-7666A31F8FA8}"/>
          </ac:picMkLst>
        </pc:picChg>
        <pc:cxnChg chg="add mod">
          <ac:chgData name="Bob Laxdal" userId="64c737b3-87cf-410d-aa6b-4807a52003f7" providerId="ADAL" clId="{C3304F70-E622-4DC5-A80F-E2209608A354}" dt="2026-06-12T05:51:28.759" v="1219"/>
          <ac:cxnSpMkLst>
            <pc:docMk/>
            <pc:sldMk cId="659044289" sldId="5922"/>
            <ac:cxnSpMk id="7" creationId="{BC169AC6-3DD5-8F98-447D-8A46089B0AAE}"/>
          </ac:cxnSpMkLst>
        </pc:cxnChg>
        <pc:cxnChg chg="add mod">
          <ac:chgData name="Bob Laxdal" userId="64c737b3-87cf-410d-aa6b-4807a52003f7" providerId="ADAL" clId="{C3304F70-E622-4DC5-A80F-E2209608A354}" dt="2026-06-12T05:52:18.208" v="1257"/>
          <ac:cxnSpMkLst>
            <pc:docMk/>
            <pc:sldMk cId="659044289" sldId="5922"/>
            <ac:cxnSpMk id="9" creationId="{858F7C92-86F3-1025-69B2-FEB2532E74B3}"/>
          </ac:cxnSpMkLst>
        </pc:cxnChg>
      </pc:sldChg>
      <pc:sldChg chg="addSp delSp modSp new mod modAnim">
        <pc:chgData name="Bob Laxdal" userId="64c737b3-87cf-410d-aa6b-4807a52003f7" providerId="ADAL" clId="{C3304F70-E622-4DC5-A80F-E2209608A354}" dt="2026-06-12T05:02:04.861" v="424"/>
        <pc:sldMkLst>
          <pc:docMk/>
          <pc:sldMk cId="2860625894" sldId="5923"/>
        </pc:sldMkLst>
        <pc:spChg chg="mod">
          <ac:chgData name="Bob Laxdal" userId="64c737b3-87cf-410d-aa6b-4807a52003f7" providerId="ADAL" clId="{C3304F70-E622-4DC5-A80F-E2209608A354}" dt="2026-06-12T04:52:47.886" v="376" actId="1076"/>
          <ac:spMkLst>
            <pc:docMk/>
            <pc:sldMk cId="2860625894" sldId="5923"/>
            <ac:spMk id="2" creationId="{00C13020-C578-2712-7789-09881867153A}"/>
          </ac:spMkLst>
        </pc:spChg>
        <pc:spChg chg="add mod">
          <ac:chgData name="Bob Laxdal" userId="64c737b3-87cf-410d-aa6b-4807a52003f7" providerId="ADAL" clId="{C3304F70-E622-4DC5-A80F-E2209608A354}" dt="2026-06-12T04:54:36.917" v="405" actId="164"/>
          <ac:spMkLst>
            <pc:docMk/>
            <pc:sldMk cId="2860625894" sldId="5923"/>
            <ac:spMk id="7" creationId="{62382967-FF6F-6AA2-373F-7A67113704F9}"/>
          </ac:spMkLst>
        </pc:spChg>
        <pc:spChg chg="add mod">
          <ac:chgData name="Bob Laxdal" userId="64c737b3-87cf-410d-aa6b-4807a52003f7" providerId="ADAL" clId="{C3304F70-E622-4DC5-A80F-E2209608A354}" dt="2026-06-12T04:54:36.917" v="405" actId="164"/>
          <ac:spMkLst>
            <pc:docMk/>
            <pc:sldMk cId="2860625894" sldId="5923"/>
            <ac:spMk id="8" creationId="{C8BDE219-06D1-23EB-7911-119A3AE5C1F0}"/>
          </ac:spMkLst>
        </pc:spChg>
        <pc:grpChg chg="add mod">
          <ac:chgData name="Bob Laxdal" userId="64c737b3-87cf-410d-aa6b-4807a52003f7" providerId="ADAL" clId="{C3304F70-E622-4DC5-A80F-E2209608A354}" dt="2026-06-12T04:57:45.339" v="414" actId="1076"/>
          <ac:grpSpMkLst>
            <pc:docMk/>
            <pc:sldMk cId="2860625894" sldId="5923"/>
            <ac:grpSpMk id="9" creationId="{1913CA7D-61D0-E819-1CA0-26E570FDD676}"/>
          </ac:grpSpMkLst>
        </pc:grpChg>
        <pc:picChg chg="add del">
          <ac:chgData name="Bob Laxdal" userId="64c737b3-87cf-410d-aa6b-4807a52003f7" providerId="ADAL" clId="{C3304F70-E622-4DC5-A80F-E2209608A354}" dt="2026-06-12T04:51:50.476" v="370" actId="22"/>
          <ac:picMkLst>
            <pc:docMk/>
            <pc:sldMk cId="2860625894" sldId="5923"/>
            <ac:picMk id="4" creationId="{EBA56E5B-9E07-9165-8F8E-4978C01BE2B9}"/>
          </ac:picMkLst>
        </pc:picChg>
        <pc:picChg chg="add mod modCrop">
          <ac:chgData name="Bob Laxdal" userId="64c737b3-87cf-410d-aa6b-4807a52003f7" providerId="ADAL" clId="{C3304F70-E622-4DC5-A80F-E2209608A354}" dt="2026-06-12T04:57:37.708" v="413" actId="1076"/>
          <ac:picMkLst>
            <pc:docMk/>
            <pc:sldMk cId="2860625894" sldId="5923"/>
            <ac:picMk id="6" creationId="{C5C833D3-B895-8217-069E-BBF332E1BB68}"/>
          </ac:picMkLst>
        </pc:picChg>
      </pc:sldChg>
      <pc:sldChg chg="addSp modSp new del mod ord">
        <pc:chgData name="Bob Laxdal" userId="64c737b3-87cf-410d-aa6b-4807a52003f7" providerId="ADAL" clId="{C3304F70-E622-4DC5-A80F-E2209608A354}" dt="2026-06-12T05:55:43.461" v="1287" actId="47"/>
        <pc:sldMkLst>
          <pc:docMk/>
          <pc:sldMk cId="234345300" sldId="5924"/>
        </pc:sldMkLst>
        <pc:spChg chg="mod">
          <ac:chgData name="Bob Laxdal" userId="64c737b3-87cf-410d-aa6b-4807a52003f7" providerId="ADAL" clId="{C3304F70-E622-4DC5-A80F-E2209608A354}" dt="2026-06-12T05:06:10.587" v="469" actId="1076"/>
          <ac:spMkLst>
            <pc:docMk/>
            <pc:sldMk cId="234345300" sldId="5924"/>
            <ac:spMk id="2" creationId="{BD04805E-92AB-67D2-3606-EC1E0E5872B7}"/>
          </ac:spMkLst>
        </pc:spChg>
        <pc:picChg chg="add mod modCrop">
          <ac:chgData name="Bob Laxdal" userId="64c737b3-87cf-410d-aa6b-4807a52003f7" providerId="ADAL" clId="{C3304F70-E622-4DC5-A80F-E2209608A354}" dt="2026-06-12T05:05:52.486" v="466" actId="1076"/>
          <ac:picMkLst>
            <pc:docMk/>
            <pc:sldMk cId="234345300" sldId="5924"/>
            <ac:picMk id="4" creationId="{9095B46E-D871-5E4D-F300-B7AE908F16AC}"/>
          </ac:picMkLst>
        </pc:picChg>
        <pc:picChg chg="add mod modCrop">
          <ac:chgData name="Bob Laxdal" userId="64c737b3-87cf-410d-aa6b-4807a52003f7" providerId="ADAL" clId="{C3304F70-E622-4DC5-A80F-E2209608A354}" dt="2026-06-12T05:06:04.774" v="468" actId="732"/>
          <ac:picMkLst>
            <pc:docMk/>
            <pc:sldMk cId="234345300" sldId="5924"/>
            <ac:picMk id="6" creationId="{F99A0255-AD90-61E3-1609-8A8E5098B679}"/>
          </ac:picMkLst>
        </pc:picChg>
      </pc:sldChg>
      <pc:sldChg chg="addSp delSp modSp add mod">
        <pc:chgData name="Bob Laxdal" userId="64c737b3-87cf-410d-aa6b-4807a52003f7" providerId="ADAL" clId="{C3304F70-E622-4DC5-A80F-E2209608A354}" dt="2026-06-12T05:54:16.981" v="1273" actId="1076"/>
        <pc:sldMkLst>
          <pc:docMk/>
          <pc:sldMk cId="2285464541" sldId="5925"/>
        </pc:sldMkLst>
        <pc:picChg chg="add mod modCrop">
          <ac:chgData name="Bob Laxdal" userId="64c737b3-87cf-410d-aa6b-4807a52003f7" providerId="ADAL" clId="{C3304F70-E622-4DC5-A80F-E2209608A354}" dt="2026-06-12T05:54:16.981" v="1273" actId="1076"/>
          <ac:picMkLst>
            <pc:docMk/>
            <pc:sldMk cId="2285464541" sldId="5925"/>
            <ac:picMk id="2" creationId="{5F0854B3-64FB-227D-9499-97F7E19ABFA0}"/>
          </ac:picMkLst>
        </pc:picChg>
        <pc:picChg chg="del">
          <ac:chgData name="Bob Laxdal" userId="64c737b3-87cf-410d-aa6b-4807a52003f7" providerId="ADAL" clId="{C3304F70-E622-4DC5-A80F-E2209608A354}" dt="2026-06-12T05:53:01.914" v="1260" actId="478"/>
          <ac:picMkLst>
            <pc:docMk/>
            <pc:sldMk cId="2285464541" sldId="5925"/>
            <ac:picMk id="3" creationId="{95934056-0447-D8CD-4751-3B4AB3253F90}"/>
          </ac:picMkLst>
        </pc:picChg>
        <pc:picChg chg="add mod">
          <ac:chgData name="Bob Laxdal" userId="64c737b3-87cf-410d-aa6b-4807a52003f7" providerId="ADAL" clId="{C3304F70-E622-4DC5-A80F-E2209608A354}" dt="2026-06-12T05:54:14.039" v="1272" actId="1076"/>
          <ac:picMkLst>
            <pc:docMk/>
            <pc:sldMk cId="2285464541" sldId="5925"/>
            <ac:picMk id="14" creationId="{A251008B-BA71-E282-911F-47B77C4A5243}"/>
          </ac:picMkLst>
        </pc:picChg>
      </pc:sldChg>
      <pc:sldChg chg="addSp delSp modSp new mod">
        <pc:chgData name="Bob Laxdal" userId="64c737b3-87cf-410d-aa6b-4807a52003f7" providerId="ADAL" clId="{C3304F70-E622-4DC5-A80F-E2209608A354}" dt="2026-06-12T07:00:53.301" v="1415"/>
        <pc:sldMkLst>
          <pc:docMk/>
          <pc:sldMk cId="3753376101" sldId="5926"/>
        </pc:sldMkLst>
        <pc:spChg chg="del">
          <ac:chgData name="Bob Laxdal" userId="64c737b3-87cf-410d-aa6b-4807a52003f7" providerId="ADAL" clId="{C3304F70-E622-4DC5-A80F-E2209608A354}" dt="2026-06-12T06:55:17.888" v="1345" actId="478"/>
          <ac:spMkLst>
            <pc:docMk/>
            <pc:sldMk cId="3753376101" sldId="5926"/>
            <ac:spMk id="2" creationId="{948D1874-5B29-5551-EEBD-F16A944DF9A0}"/>
          </ac:spMkLst>
        </pc:spChg>
        <pc:spChg chg="add mod">
          <ac:chgData name="Bob Laxdal" userId="64c737b3-87cf-410d-aa6b-4807a52003f7" providerId="ADAL" clId="{C3304F70-E622-4DC5-A80F-E2209608A354}" dt="2026-06-12T06:56:44.419" v="1357" actId="20577"/>
          <ac:spMkLst>
            <pc:docMk/>
            <pc:sldMk cId="3753376101" sldId="5926"/>
            <ac:spMk id="4" creationId="{B8EC3B9B-4E17-D134-5B24-47144B1732AD}"/>
          </ac:spMkLst>
        </pc:spChg>
        <pc:spChg chg="add mod">
          <ac:chgData name="Bob Laxdal" userId="64c737b3-87cf-410d-aa6b-4807a52003f7" providerId="ADAL" clId="{C3304F70-E622-4DC5-A80F-E2209608A354}" dt="2026-06-12T06:55:28.126" v="1355" actId="20577"/>
          <ac:spMkLst>
            <pc:docMk/>
            <pc:sldMk cId="3753376101" sldId="5926"/>
            <ac:spMk id="5" creationId="{2F7FBE86-6929-8404-9BD0-C617113F6097}"/>
          </ac:spMkLst>
        </pc:spChg>
        <pc:spChg chg="add mod">
          <ac:chgData name="Bob Laxdal" userId="64c737b3-87cf-410d-aa6b-4807a52003f7" providerId="ADAL" clId="{C3304F70-E622-4DC5-A80F-E2209608A354}" dt="2026-06-12T06:58:32.573" v="1414" actId="207"/>
          <ac:spMkLst>
            <pc:docMk/>
            <pc:sldMk cId="3753376101" sldId="5926"/>
            <ac:spMk id="9" creationId="{E6F0F648-8F14-B9FF-B6BB-FC5FBB871CEE}"/>
          </ac:spMkLst>
        </pc:spChg>
        <pc:spChg chg="add mod">
          <ac:chgData name="Bob Laxdal" userId="64c737b3-87cf-410d-aa6b-4807a52003f7" providerId="ADAL" clId="{C3304F70-E622-4DC5-A80F-E2209608A354}" dt="2026-06-12T07:00:53.301" v="1415"/>
          <ac:spMkLst>
            <pc:docMk/>
            <pc:sldMk cId="3753376101" sldId="5926"/>
            <ac:spMk id="11" creationId="{D1849651-A621-4BA4-AA67-51E9D66A127D}"/>
          </ac:spMkLst>
        </pc:spChg>
        <pc:picChg chg="add mod">
          <ac:chgData name="Bob Laxdal" userId="64c737b3-87cf-410d-aa6b-4807a52003f7" providerId="ADAL" clId="{C3304F70-E622-4DC5-A80F-E2209608A354}" dt="2026-06-12T06:55:11.503" v="1344"/>
          <ac:picMkLst>
            <pc:docMk/>
            <pc:sldMk cId="3753376101" sldId="5926"/>
            <ac:picMk id="6" creationId="{9745326A-D8D2-6601-1B99-CD14A8B12D3D}"/>
          </ac:picMkLst>
        </pc:picChg>
        <pc:picChg chg="add mod">
          <ac:chgData name="Bob Laxdal" userId="64c737b3-87cf-410d-aa6b-4807a52003f7" providerId="ADAL" clId="{C3304F70-E622-4DC5-A80F-E2209608A354}" dt="2026-06-12T06:55:11.503" v="1344"/>
          <ac:picMkLst>
            <pc:docMk/>
            <pc:sldMk cId="3753376101" sldId="5926"/>
            <ac:picMk id="8" creationId="{E3B2C75E-4022-010A-2EED-72FAE1DA5977}"/>
          </ac:picMkLst>
        </pc:picChg>
        <pc:picChg chg="add mod">
          <ac:chgData name="Bob Laxdal" userId="64c737b3-87cf-410d-aa6b-4807a52003f7" providerId="ADAL" clId="{C3304F70-E622-4DC5-A80F-E2209608A354}" dt="2026-06-12T07:00:53.301" v="1415"/>
          <ac:picMkLst>
            <pc:docMk/>
            <pc:sldMk cId="3753376101" sldId="5926"/>
            <ac:picMk id="12" creationId="{19E0C084-788B-23FB-B4BE-5CF267F14B89}"/>
          </ac:picMkLst>
        </pc:picChg>
        <pc:picChg chg="add mod">
          <ac:chgData name="Bob Laxdal" userId="64c737b3-87cf-410d-aa6b-4807a52003f7" providerId="ADAL" clId="{C3304F70-E622-4DC5-A80F-E2209608A354}" dt="2026-06-12T07:00:53.301" v="1415"/>
          <ac:picMkLst>
            <pc:docMk/>
            <pc:sldMk cId="3753376101" sldId="5926"/>
            <ac:picMk id="13" creationId="{7BCA3C85-E764-3681-10C5-A1CB4C184DFE}"/>
          </ac:picMkLst>
        </pc:picChg>
        <pc:picChg chg="add mod">
          <ac:chgData name="Bob Laxdal" userId="64c737b3-87cf-410d-aa6b-4807a52003f7" providerId="ADAL" clId="{C3304F70-E622-4DC5-A80F-E2209608A354}" dt="2026-06-12T07:00:53.301" v="1415"/>
          <ac:picMkLst>
            <pc:docMk/>
            <pc:sldMk cId="3753376101" sldId="5926"/>
            <ac:picMk id="14" creationId="{B52C9EA8-DCFF-675E-3FBB-F429C9129305}"/>
          </ac:picMkLst>
        </pc:picChg>
        <pc:cxnChg chg="add mod">
          <ac:chgData name="Bob Laxdal" userId="64c737b3-87cf-410d-aa6b-4807a52003f7" providerId="ADAL" clId="{C3304F70-E622-4DC5-A80F-E2209608A354}" dt="2026-06-12T06:55:11.503" v="1344"/>
          <ac:cxnSpMkLst>
            <pc:docMk/>
            <pc:sldMk cId="3753376101" sldId="5926"/>
            <ac:cxnSpMk id="7" creationId="{5BC7AC98-F5C7-E5FF-9BF8-32560F74EF5D}"/>
          </ac:cxnSpMkLst>
        </pc:cxnChg>
        <pc:cxnChg chg="add mod">
          <ac:chgData name="Bob Laxdal" userId="64c737b3-87cf-410d-aa6b-4807a52003f7" providerId="ADAL" clId="{C3304F70-E622-4DC5-A80F-E2209608A354}" dt="2026-06-12T07:00:53.301" v="1415"/>
          <ac:cxnSpMkLst>
            <pc:docMk/>
            <pc:sldMk cId="3753376101" sldId="5926"/>
            <ac:cxnSpMk id="10" creationId="{B66A492F-FA46-FA42-72FF-EB7D51FB0061}"/>
          </ac:cxnSpMkLst>
        </pc:cxnChg>
      </pc:sldChg>
      <pc:sldMasterChg chg="delSldLayout">
        <pc:chgData name="Bob Laxdal" userId="64c737b3-87cf-410d-aa6b-4807a52003f7" providerId="ADAL" clId="{C3304F70-E622-4DC5-A80F-E2209608A354}" dt="2026-06-12T05:06:51.910" v="512" actId="47"/>
        <pc:sldMasterMkLst>
          <pc:docMk/>
          <pc:sldMasterMk cId="550569389" sldId="2147483648"/>
        </pc:sldMasterMkLst>
        <pc:sldLayoutChg chg="del">
          <pc:chgData name="Bob Laxdal" userId="64c737b3-87cf-410d-aa6b-4807a52003f7" providerId="ADAL" clId="{C3304F70-E622-4DC5-A80F-E2209608A354}" dt="2026-06-12T05:06:51.910" v="512" actId="47"/>
          <pc:sldLayoutMkLst>
            <pc:docMk/>
            <pc:sldMasterMk cId="550569389" sldId="2147483648"/>
            <pc:sldLayoutMk cId="1738545773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94F9F-6BA9-4C3E-AB26-25F8A8A71947}" type="datetimeFigureOut">
              <a:rPr lang="en-CA" smtClean="0"/>
              <a:t>2026-06-11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AB7EA-ED1A-4D50-9A80-2BE2CB699EC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9098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AB7EA-ED1A-4D50-9A80-2BE2CB699EC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2701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AB7EA-ED1A-4D50-9A80-2BE2CB699EC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4806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AB7EA-ED1A-4D50-9A80-2BE2CB699EC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878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67D93-0B79-7BFB-DE2B-E5FDB45FF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62C9E6A-1349-214C-7ABE-483721E51F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FB86A9D-3D4B-CAFF-6232-EBE207CC1A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A347C8-0464-A82E-D6A9-E36FFB2D3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E95F6-8FCB-4AEC-AB47-1516A3DDEAB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534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34570-303C-A0ED-1FE5-770B9DD06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DF007B8-C70E-115C-A276-CDBBD59567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E5B4CFE-6359-13B4-DFE5-586143C4CA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85B8AC2-EA5E-5863-DDC3-219838837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E95F6-8FCB-4AEC-AB47-1516A3DDEAB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290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7650B-ED41-4D84-1DBF-0946A70BE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1D6764D-B779-ADCC-B92B-43D3FBEEB4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92CC91E-4518-A895-F4AD-3266E3B24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76F41C-69E7-CBA4-2D31-A0A13C13FD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E95F6-8FCB-4AEC-AB47-1516A3DDEAB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859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128E0-6BBF-229B-5FE6-1FE771153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866538C-E74F-01C1-BA2F-551454ED0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5AAB346-0551-D74D-5BC6-6836DD712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9E1C5C-920A-F175-2885-6B382F1AA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E95F6-8FCB-4AEC-AB47-1516A3DDEAB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992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AB7EA-ED1A-4D50-9A80-2BE2CB699ECE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9716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0540F-51E2-A947-823D-03934F5EE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C68E5-E181-C887-78A7-36691BDC1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6A790-80BD-0DCD-8C7C-8D8858C06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758B-C26D-4F62-8BA6-CC0BE70AA820}" type="datetimeFigureOut">
              <a:rPr lang="en-CA" smtClean="0"/>
              <a:t>2026-06-11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EC7B-3734-FD06-BAE1-871CD8EF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879F6-54C6-270A-AC27-A125C92D7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EB1C-AED9-4618-BD14-0F5B35BADD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7145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F9D93-8316-4C53-CEC7-238EDF434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EFA21-C877-B614-AACD-5EFFF3C49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352AF-295A-AA29-CA3D-493F52B5C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758B-C26D-4F62-8BA6-CC0BE70AA820}" type="datetimeFigureOut">
              <a:rPr lang="en-CA" smtClean="0"/>
              <a:t>2026-06-11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462B3-9932-0830-677A-FF08ADFED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D816B-D64B-244F-A05F-9D4542EE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EB1C-AED9-4618-BD14-0F5B35BADD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3652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8FD926-6696-29EA-2164-9145C54783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08796-C66F-C4D0-45C5-2FC0176B8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57D08-6D45-6292-0E0B-E185AA03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758B-C26D-4F62-8BA6-CC0BE70AA820}" type="datetimeFigureOut">
              <a:rPr lang="en-CA" smtClean="0"/>
              <a:t>2026-06-11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B6FE3-6EB2-895F-26C9-ABD8DB58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C9855-496E-B124-888E-4B84FE7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EB1C-AED9-4618-BD14-0F5B35BADD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0434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B4C15-94DA-EC13-6D37-ED965E02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5F470-9439-0DB1-2F8B-6EC2444B7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5C951-3264-A87C-C5C7-EB2122F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758B-C26D-4F62-8BA6-CC0BE70AA820}" type="datetimeFigureOut">
              <a:rPr lang="en-CA" smtClean="0"/>
              <a:t>2026-06-11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E095F-6342-942B-E19D-DD7E6C51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CA5AC-5F6D-BC37-DEB0-386F00B2F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EB1C-AED9-4618-BD14-0F5B35BADD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360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3C4B5-0E0C-11CC-D137-CDA75D1D4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7F90C-DB07-DF65-6E7D-DE453768D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6D400-F582-831A-5FAB-249A48117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758B-C26D-4F62-8BA6-CC0BE70AA820}" type="datetimeFigureOut">
              <a:rPr lang="en-CA" smtClean="0"/>
              <a:t>2026-06-11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8E6F8-0C73-917E-AFA6-041CD27A8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BEED-7556-10C2-F366-510E7172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EB1C-AED9-4618-BD14-0F5B35BADD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18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153FC-DA59-1191-EC53-AA7A78E76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9BB2D-CB79-3669-B9E4-079EF26AD3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3331B-C4A6-B250-409B-B4B60E307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D40FD-97DA-3C94-2937-CDB97B932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758B-C26D-4F62-8BA6-CC0BE70AA820}" type="datetimeFigureOut">
              <a:rPr lang="en-CA" smtClean="0"/>
              <a:t>2026-06-11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A6F0A-B17A-2262-8F49-DE9A121DE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B6FF5-EEE5-765C-13E0-18C16948F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EB1C-AED9-4618-BD14-0F5B35BADD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1649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40386-0D17-81A2-7CDC-F42AD1A09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F1FD2-2AB2-EE6C-E298-04820E66E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A9933-CDB1-A05A-49AF-91169F39F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3BE63-8987-1F5F-4E5D-93864ACDC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85B502-3BEC-EFF8-360D-C5E768646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3AEB2-413A-2E16-5D9A-2E31174D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758B-C26D-4F62-8BA6-CC0BE70AA820}" type="datetimeFigureOut">
              <a:rPr lang="en-CA" smtClean="0"/>
              <a:t>2026-06-11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F0C8A8-3B20-EA98-05A7-A6C982A3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BCA5D9-918A-C82A-3773-7FFF17CDE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EB1C-AED9-4618-BD14-0F5B35BADD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9977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4142E-12FB-0923-F47D-486B1577B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4942D-8178-BD63-678B-390978C0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758B-C26D-4F62-8BA6-CC0BE70AA820}" type="datetimeFigureOut">
              <a:rPr lang="en-CA" smtClean="0"/>
              <a:t>2026-06-11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FA9AD7-BC22-D56B-E4E3-308728793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0AE2B-524D-5332-83F4-84A14C71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EB1C-AED9-4618-BD14-0F5B35BADD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508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FE795D-424F-7545-8E2F-D8705C0BE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758B-C26D-4F62-8BA6-CC0BE70AA820}" type="datetimeFigureOut">
              <a:rPr lang="en-CA" smtClean="0"/>
              <a:t>2026-06-11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942322-3CA0-DDB2-AC8C-59910984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C4813-2391-0556-8075-8F5C5EFD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EB1C-AED9-4618-BD14-0F5B35BADD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53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00503-6FE1-1885-26A8-759B601A5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0322A-0486-F4F6-9975-A54E8E036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C83CE-05F9-BE32-5D0B-8AAF4BEEE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1175A-984A-2AE6-239A-3D46B5A83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758B-C26D-4F62-8BA6-CC0BE70AA820}" type="datetimeFigureOut">
              <a:rPr lang="en-CA" smtClean="0"/>
              <a:t>2026-06-11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2745B-AE40-DC78-BFEA-AD5F86AC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09FC7-5EE4-8664-67B4-C0D8988D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EB1C-AED9-4618-BD14-0F5B35BADD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2802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A1CEB-412B-7B82-2321-478D0F23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018476-12C9-4321-C268-502606157C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00E66-0E27-EE81-BCEB-7E5068459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498C8-516E-2F4F-8603-1D9656DA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758B-C26D-4F62-8BA6-CC0BE70AA820}" type="datetimeFigureOut">
              <a:rPr lang="en-CA" smtClean="0"/>
              <a:t>2026-06-11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C4455-5737-D900-42E9-E9204DFA2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7A024-17CF-087C-B5DF-005C8C4CE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EB1C-AED9-4618-BD14-0F5B35BADD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83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46977E-27B1-956E-C1FB-CB4BFBF5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DAF93-DCB6-9747-F4D7-AAC4DC05C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E3FBC-6593-6BB2-40DB-BC5146EADE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09758B-C26D-4F62-8BA6-CC0BE70AA820}" type="datetimeFigureOut">
              <a:rPr lang="en-CA" smtClean="0"/>
              <a:t>2026-06-11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C73B0-E08C-6E69-1FDD-0F0DDF023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2AA36-4809-732C-F27C-8F6770CCD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D6EB1C-AED9-4618-BD14-0F5B35BADD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056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thank-you-text-message-note-394180/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freepngimg.com/png/61612-applause-clapping-fonts-hand-noto-emoj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tesla.desy.de/collaboration_members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.jp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B5654-7BEB-094E-3C60-4873CC8BA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2920"/>
            <a:ext cx="9144000" cy="2052367"/>
          </a:xfrm>
        </p:spPr>
        <p:txBody>
          <a:bodyPr/>
          <a:lstStyle/>
          <a:p>
            <a:r>
              <a:rPr lang="en-CA" dirty="0"/>
              <a:t>Report from TTC Collaboration Board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4724D0-BE2F-93BF-BACA-C47EA94E4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2709"/>
            <a:ext cx="9144000" cy="2743200"/>
          </a:xfrm>
        </p:spPr>
        <p:txBody>
          <a:bodyPr>
            <a:normAutofit/>
          </a:bodyPr>
          <a:lstStyle/>
          <a:p>
            <a:r>
              <a:rPr lang="en-CA" dirty="0"/>
              <a:t>Bob Laxdal (TRIUMF) – TTC Chair</a:t>
            </a:r>
          </a:p>
          <a:p>
            <a:r>
              <a:rPr lang="en-CA" dirty="0"/>
              <a:t>Anne-Marie Valente-Feliciano (JLAB) – TTC Deputy Chair</a:t>
            </a:r>
          </a:p>
          <a:p>
            <a:r>
              <a:rPr lang="en-CA" dirty="0"/>
              <a:t>June 9, 2026</a:t>
            </a:r>
          </a:p>
          <a:p>
            <a:r>
              <a:rPr lang="en-CA" dirty="0"/>
              <a:t>In Person</a:t>
            </a:r>
          </a:p>
        </p:txBody>
      </p:sp>
      <p:pic>
        <p:nvPicPr>
          <p:cNvPr id="6" name="Picture 5" descr="A grey and black text&#10;&#10;AI-generated content may be incorrect.">
            <a:extLst>
              <a:ext uri="{FF2B5EF4-FFF2-40B4-BE49-F238E27FC236}">
                <a16:creationId xmlns:a16="http://schemas.microsoft.com/office/drawing/2014/main" id="{12C6DD18-01FC-50B0-4203-1D5A8DF73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78AA9-CFA1-8430-DFD4-D45844D349AF}"/>
              </a:ext>
            </a:extLst>
          </p:cNvPr>
          <p:cNvCxnSpPr>
            <a:cxnSpLocks/>
          </p:cNvCxnSpPr>
          <p:nvPr/>
        </p:nvCxnSpPr>
        <p:spPr>
          <a:xfrm>
            <a:off x="242207" y="1053518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440A63E-C4FB-5083-7646-E2A692002A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EF57CA-AB56-5302-874B-2B2ECEA18F34}"/>
              </a:ext>
            </a:extLst>
          </p:cNvPr>
          <p:cNvCxnSpPr>
            <a:cxnSpLocks/>
          </p:cNvCxnSpPr>
          <p:nvPr/>
        </p:nvCxnSpPr>
        <p:spPr>
          <a:xfrm>
            <a:off x="242207" y="6517869"/>
            <a:ext cx="11707586" cy="17162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3B401BF-5C8E-4CC4-35F3-0C1BF34ACB28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060369-41CE-7224-FC67-7235FA8041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36C094-0C64-0EBA-382F-3A8C180728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AFEFC4-664D-ACF4-6E5D-96629B5955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E57E7A7-F817-4560-AA47-59215085DA0B}"/>
              </a:ext>
            </a:extLst>
          </p:cNvPr>
          <p:cNvSpPr txBox="1">
            <a:spLocks/>
          </p:cNvSpPr>
          <p:nvPr/>
        </p:nvSpPr>
        <p:spPr>
          <a:xfrm>
            <a:off x="2295477" y="-16194"/>
            <a:ext cx="7439928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dirty="0"/>
              <a:t>TTC-CB Report</a:t>
            </a:r>
          </a:p>
        </p:txBody>
      </p:sp>
    </p:spTree>
    <p:extLst>
      <p:ext uri="{BB962C8B-B14F-4D97-AF65-F5344CB8AC3E}">
        <p14:creationId xmlns:p14="http://schemas.microsoft.com/office/powerpoint/2010/main" val="2536339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y and black text&#10;&#10;AI-generated content may be incorrect.">
            <a:extLst>
              <a:ext uri="{FF2B5EF4-FFF2-40B4-BE49-F238E27FC236}">
                <a16:creationId xmlns:a16="http://schemas.microsoft.com/office/drawing/2014/main" id="{36880695-160D-B476-003D-10EAB940A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C53998-18AB-D950-F600-6183D8B6ED03}"/>
              </a:ext>
            </a:extLst>
          </p:cNvPr>
          <p:cNvCxnSpPr>
            <a:cxnSpLocks/>
          </p:cNvCxnSpPr>
          <p:nvPr/>
        </p:nvCxnSpPr>
        <p:spPr>
          <a:xfrm>
            <a:off x="185980" y="1069406"/>
            <a:ext cx="11770962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38D50EF-F9F7-6547-06DA-1797486C4B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5E41F4-2BBA-0A32-493B-85A1B3684F24}"/>
              </a:ext>
            </a:extLst>
          </p:cNvPr>
          <p:cNvSpPr txBox="1">
            <a:spLocks/>
          </p:cNvSpPr>
          <p:nvPr/>
        </p:nvSpPr>
        <p:spPr>
          <a:xfrm>
            <a:off x="2348588" y="23865"/>
            <a:ext cx="6506616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800" dirty="0"/>
              <a:t>TTC Executive Committee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9AEB6-5EA9-7DB4-671E-FF931282321F}"/>
              </a:ext>
            </a:extLst>
          </p:cNvPr>
          <p:cNvSpPr txBox="1"/>
          <p:nvPr/>
        </p:nvSpPr>
        <p:spPr>
          <a:xfrm>
            <a:off x="3428999" y="1808070"/>
            <a:ext cx="500265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Chair</a:t>
            </a:r>
            <a:r>
              <a:rPr lang="en-CA" dirty="0"/>
              <a:t> – Bob Laxdal</a:t>
            </a:r>
          </a:p>
          <a:p>
            <a:pPr algn="ctr"/>
            <a:r>
              <a:rPr lang="en-CA" b="1" dirty="0"/>
              <a:t>Deputy Chair </a:t>
            </a:r>
            <a:r>
              <a:rPr lang="en-CA" dirty="0"/>
              <a:t>– Anne-Marie Valente-Feliciano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30FB1F-5911-8B9D-6859-724FCFBA7653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930326" y="2454401"/>
            <a:ext cx="0" cy="46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4E3B6D5-D5AE-25D2-D2F1-8F804B264768}"/>
              </a:ext>
            </a:extLst>
          </p:cNvPr>
          <p:cNvSpPr txBox="1"/>
          <p:nvPr/>
        </p:nvSpPr>
        <p:spPr>
          <a:xfrm>
            <a:off x="771073" y="3563034"/>
            <a:ext cx="320808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North America</a:t>
            </a:r>
          </a:p>
          <a:p>
            <a:pPr algn="ctr"/>
            <a:r>
              <a:rPr lang="en-CA" dirty="0"/>
              <a:t>Sergey </a:t>
            </a:r>
            <a:r>
              <a:rPr lang="en-CA" dirty="0" err="1"/>
              <a:t>Belomestnikh</a:t>
            </a:r>
            <a:endParaRPr lang="en-CA" dirty="0"/>
          </a:p>
          <a:p>
            <a:pPr algn="ctr"/>
            <a:r>
              <a:rPr lang="en-CA" dirty="0"/>
              <a:t>Sebastian Aderhold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B8BA14-D02D-7441-F845-DB1F434B89C3}"/>
              </a:ext>
            </a:extLst>
          </p:cNvPr>
          <p:cNvSpPr txBox="1"/>
          <p:nvPr/>
        </p:nvSpPr>
        <p:spPr>
          <a:xfrm>
            <a:off x="4357926" y="3563034"/>
            <a:ext cx="318155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Europe</a:t>
            </a:r>
          </a:p>
          <a:p>
            <a:pPr algn="ctr"/>
            <a:r>
              <a:rPr lang="en-CA" dirty="0"/>
              <a:t>Catherine Madec</a:t>
            </a:r>
          </a:p>
          <a:p>
            <a:pPr algn="ctr"/>
            <a:r>
              <a:rPr lang="en-CA" dirty="0"/>
              <a:t>Hans Weise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F15699-CFEC-6AB5-50FD-CAC34FC59616}"/>
              </a:ext>
            </a:extLst>
          </p:cNvPr>
          <p:cNvSpPr txBox="1"/>
          <p:nvPr/>
        </p:nvSpPr>
        <p:spPr>
          <a:xfrm>
            <a:off x="7918245" y="3563034"/>
            <a:ext cx="318155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Asia</a:t>
            </a:r>
          </a:p>
          <a:p>
            <a:pPr algn="ctr"/>
            <a:r>
              <a:rPr lang="en-CA" dirty="0"/>
              <a:t>Jie Gao</a:t>
            </a:r>
          </a:p>
          <a:p>
            <a:pPr algn="ctr"/>
            <a:r>
              <a:rPr lang="en-CA" dirty="0"/>
              <a:t>Michiru Nishiwaki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E5EB8D-5EBA-B7FB-865D-C95CF5EA4FB7}"/>
              </a:ext>
            </a:extLst>
          </p:cNvPr>
          <p:cNvCxnSpPr>
            <a:cxnSpLocks/>
          </p:cNvCxnSpPr>
          <p:nvPr/>
        </p:nvCxnSpPr>
        <p:spPr>
          <a:xfrm>
            <a:off x="2364924" y="2916703"/>
            <a:ext cx="0" cy="6463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D053A2-20A0-B9EF-04AC-7696E413FFA8}"/>
              </a:ext>
            </a:extLst>
          </p:cNvPr>
          <p:cNvCxnSpPr>
            <a:cxnSpLocks/>
          </p:cNvCxnSpPr>
          <p:nvPr/>
        </p:nvCxnSpPr>
        <p:spPr>
          <a:xfrm>
            <a:off x="5933448" y="2916703"/>
            <a:ext cx="0" cy="6463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AB1034-8066-E6E9-AECA-8FB1EC18DC65}"/>
              </a:ext>
            </a:extLst>
          </p:cNvPr>
          <p:cNvCxnSpPr>
            <a:cxnSpLocks/>
          </p:cNvCxnSpPr>
          <p:nvPr/>
        </p:nvCxnSpPr>
        <p:spPr>
          <a:xfrm>
            <a:off x="9495973" y="2916703"/>
            <a:ext cx="0" cy="6463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2D22F0-4E85-BCC5-7771-37FB6DB14A3E}"/>
              </a:ext>
            </a:extLst>
          </p:cNvPr>
          <p:cNvCxnSpPr>
            <a:cxnSpLocks/>
          </p:cNvCxnSpPr>
          <p:nvPr/>
        </p:nvCxnSpPr>
        <p:spPr>
          <a:xfrm flipH="1" flipV="1">
            <a:off x="2348588" y="2916701"/>
            <a:ext cx="7106601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B6C4C06-E404-C2AF-5699-0FA7A654FD4B}"/>
              </a:ext>
            </a:extLst>
          </p:cNvPr>
          <p:cNvSpPr txBox="1"/>
          <p:nvPr/>
        </p:nvSpPr>
        <p:spPr>
          <a:xfrm>
            <a:off x="9634360" y="4680598"/>
            <a:ext cx="22492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/>
              <a:t>Observers:  </a:t>
            </a:r>
          </a:p>
          <a:p>
            <a:pPr marL="285750" indent="-285750">
              <a:buFontTx/>
              <a:buChar char="-"/>
            </a:pPr>
            <a:r>
              <a:rPr lang="en-CA" dirty="0"/>
              <a:t>Akira Yamamoto</a:t>
            </a:r>
          </a:p>
          <a:p>
            <a:pPr marL="285750" indent="-285750">
              <a:buFontTx/>
              <a:buChar char="-"/>
            </a:pPr>
            <a:r>
              <a:rPr lang="en-CA" dirty="0"/>
              <a:t>Eiji Kako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730C5-C147-EDDD-A8AE-38B6A675132C}"/>
              </a:ext>
            </a:extLst>
          </p:cNvPr>
          <p:cNvSpPr txBox="1"/>
          <p:nvPr/>
        </p:nvSpPr>
        <p:spPr>
          <a:xfrm>
            <a:off x="1131216" y="1069406"/>
            <a:ext cx="9275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Executive committee during 2025-2028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2B06D-EF26-2802-3A71-8AC91FAECCC7}"/>
              </a:ext>
            </a:extLst>
          </p:cNvPr>
          <p:cNvSpPr txBox="1"/>
          <p:nvPr/>
        </p:nvSpPr>
        <p:spPr>
          <a:xfrm>
            <a:off x="411503" y="4809821"/>
            <a:ext cx="885847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2400" dirty="0">
                <a:solidFill>
                  <a:srgbClr val="FF0000"/>
                </a:solidFill>
              </a:rPr>
              <a:t>We are the executive committee of TTC so please reach out with suggestions and comments!</a:t>
            </a:r>
          </a:p>
          <a:p>
            <a:pPr>
              <a:spcBef>
                <a:spcPts val="600"/>
              </a:spcBef>
            </a:pPr>
            <a:r>
              <a:rPr lang="en-CA" sz="2400" dirty="0">
                <a:solidFill>
                  <a:srgbClr val="FF0000"/>
                </a:solidFill>
              </a:rPr>
              <a:t>Thanks to the committee for their support of TTC2026!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0B2B2A9-E665-FD38-3525-E71DCF5FE758}"/>
              </a:ext>
            </a:extLst>
          </p:cNvPr>
          <p:cNvCxnSpPr>
            <a:cxnSpLocks/>
          </p:cNvCxnSpPr>
          <p:nvPr/>
        </p:nvCxnSpPr>
        <p:spPr>
          <a:xfrm>
            <a:off x="242207" y="6518273"/>
            <a:ext cx="11707586" cy="126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F54ECC1-4FBD-81FD-0893-F09683425837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BFA17D-B35B-2249-924A-88A8EF1AEA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FC964A-9ED3-35C0-0039-B53DE3CC85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A4EE55C-B857-A596-D151-26EF2881FB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38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D4C7A-D1DE-0342-C5F3-B249A2EBC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97F13E-8F96-6A2C-154E-A7999EF2C64F}"/>
              </a:ext>
            </a:extLst>
          </p:cNvPr>
          <p:cNvSpPr txBox="1"/>
          <p:nvPr/>
        </p:nvSpPr>
        <p:spPr>
          <a:xfrm>
            <a:off x="2741692" y="1864948"/>
            <a:ext cx="60947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Updates on the Collaboration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Technical Board Renewal</a:t>
            </a:r>
            <a:endParaRPr lang="en-CA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Site for TTC-2027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Proposals for TTC2028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AOB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4ADDA6-1198-595D-FDA6-611050333270}"/>
              </a:ext>
            </a:extLst>
          </p:cNvPr>
          <p:cNvSpPr txBox="1">
            <a:spLocks/>
          </p:cNvSpPr>
          <p:nvPr/>
        </p:nvSpPr>
        <p:spPr>
          <a:xfrm>
            <a:off x="2295477" y="-16194"/>
            <a:ext cx="7439928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dirty="0"/>
              <a:t>Agenda</a:t>
            </a:r>
          </a:p>
        </p:txBody>
      </p:sp>
      <p:pic>
        <p:nvPicPr>
          <p:cNvPr id="6" name="Picture 5" descr="A grey and black text&#10;&#10;AI-generated content may be incorrect.">
            <a:extLst>
              <a:ext uri="{FF2B5EF4-FFF2-40B4-BE49-F238E27FC236}">
                <a16:creationId xmlns:a16="http://schemas.microsoft.com/office/drawing/2014/main" id="{8329FF3F-54E5-1D16-B558-7A61D1A80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4C6300-897F-BF82-B21B-398144F1D816}"/>
              </a:ext>
            </a:extLst>
          </p:cNvPr>
          <p:cNvCxnSpPr/>
          <p:nvPr/>
        </p:nvCxnSpPr>
        <p:spPr>
          <a:xfrm flipV="1">
            <a:off x="242207" y="1010748"/>
            <a:ext cx="11707586" cy="4277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CBF42F5-E42C-A9AB-AEEE-E7E4C950C6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08E98B-78BC-8F85-9631-DA38AA32F92D}"/>
              </a:ext>
            </a:extLst>
          </p:cNvPr>
          <p:cNvCxnSpPr>
            <a:cxnSpLocks/>
          </p:cNvCxnSpPr>
          <p:nvPr/>
        </p:nvCxnSpPr>
        <p:spPr>
          <a:xfrm>
            <a:off x="242207" y="6525618"/>
            <a:ext cx="11707586" cy="17162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0B2811E-4CCC-7641-5FDB-45A4FA8BDCCC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529A8F-460E-3FC3-F3D8-C87E236B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C126C5-FC08-6B76-5F5C-FBCC869F77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A6E6F1-C24C-6E28-AEAF-EA345E4E5C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0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65D04-2BB8-3F6B-0F1D-4D49C5F50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A992502C-43DF-61BB-1835-B29282592CB8}"/>
              </a:ext>
            </a:extLst>
          </p:cNvPr>
          <p:cNvSpPr txBox="1"/>
          <p:nvPr/>
        </p:nvSpPr>
        <p:spPr>
          <a:xfrm>
            <a:off x="564136" y="1274472"/>
            <a:ext cx="6613499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/>
              <a:t>Periodic renewal is necessary to keep an active TTC-TB - It seems natural to renew when there is a change in the TTC Leadership – every three years – renewal every four TTCs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/>
              <a:t>Expectation that a TB member shall attend &gt;=50% of the in-person meetings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/>
              <a:t>We have identified two strategies to initiate renewal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/>
              <a:t>Fill vacancies as members resign or assume other roles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/>
              <a:t>Prioritize membership based on past participation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/>
              <a:t>The choice of new members is based on considerations on technical knowledge but also on regional and gender balance </a:t>
            </a:r>
          </a:p>
        </p:txBody>
      </p:sp>
      <p:pic>
        <p:nvPicPr>
          <p:cNvPr id="9218" name="Picture 2" descr="Change Icon Style 21270059 Vector Art at Vecteezy">
            <a:extLst>
              <a:ext uri="{FF2B5EF4-FFF2-40B4-BE49-F238E27FC236}">
                <a16:creationId xmlns:a16="http://schemas.microsoft.com/office/drawing/2014/main" id="{DD3C3DDC-CCE2-0DB4-7CC4-A18574281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00" y="1633955"/>
            <a:ext cx="3779800" cy="37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17F7CBB-0B63-9F8B-D5CF-92D10BF64E08}"/>
              </a:ext>
            </a:extLst>
          </p:cNvPr>
          <p:cNvCxnSpPr>
            <a:cxnSpLocks/>
          </p:cNvCxnSpPr>
          <p:nvPr/>
        </p:nvCxnSpPr>
        <p:spPr>
          <a:xfrm>
            <a:off x="242207" y="1010986"/>
            <a:ext cx="11776729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y and black text&#10;&#10;AI-generated content may be incorrect.">
            <a:extLst>
              <a:ext uri="{FF2B5EF4-FFF2-40B4-BE49-F238E27FC236}">
                <a16:creationId xmlns:a16="http://schemas.microsoft.com/office/drawing/2014/main" id="{C28EAC65-EF3E-6770-2711-A5F3B7F25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417320-9471-B64E-E917-38DEC9184D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F2BED8-03D5-67FE-958A-2177435A6EA6}"/>
              </a:ext>
            </a:extLst>
          </p:cNvPr>
          <p:cNvSpPr txBox="1">
            <a:spLocks/>
          </p:cNvSpPr>
          <p:nvPr/>
        </p:nvSpPr>
        <p:spPr>
          <a:xfrm>
            <a:off x="2322129" y="51328"/>
            <a:ext cx="10515600" cy="793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TTC-TB – Renewal Process</a:t>
            </a:r>
          </a:p>
        </p:txBody>
      </p:sp>
      <p:sp>
        <p:nvSpPr>
          <p:cNvPr id="15" name="スライド番号プレースホルダー 3">
            <a:extLst>
              <a:ext uri="{FF2B5EF4-FFF2-40B4-BE49-F238E27FC236}">
                <a16:creationId xmlns:a16="http://schemas.microsoft.com/office/drawing/2014/main" id="{E0923013-2B97-DC14-7122-26E5743A5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78602-DCE4-4F31-9EC7-1FDB735D9DB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23353E77-14DF-98E6-C2E1-F698C14B629E}"/>
              </a:ext>
            </a:extLst>
          </p:cNvPr>
          <p:cNvSpPr txBox="1"/>
          <p:nvPr/>
        </p:nvSpPr>
        <p:spPr>
          <a:xfrm>
            <a:off x="11318438" y="6254788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17A450-4BC5-3097-4F8D-3D1CE3431197}"/>
              </a:ext>
            </a:extLst>
          </p:cNvPr>
          <p:cNvCxnSpPr>
            <a:cxnSpLocks/>
          </p:cNvCxnSpPr>
          <p:nvPr/>
        </p:nvCxnSpPr>
        <p:spPr>
          <a:xfrm>
            <a:off x="242207" y="6518273"/>
            <a:ext cx="11707586" cy="126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AEA42F5-A09B-588C-8450-23E82BE45F72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8AB9082-A4BC-A9CE-15F6-DF96866A92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CF3E79-0E00-C98E-947B-B3A2ECB32B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DA04F7-B49A-B9A4-6006-F70DC49D5F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19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9F054-4AA0-618B-B84D-2E32DD71E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D713ED7-36A0-A120-85AF-A22FB41F3A5C}"/>
              </a:ext>
            </a:extLst>
          </p:cNvPr>
          <p:cNvSpPr>
            <a:spLocks noGrp="1"/>
          </p:cNvSpPr>
          <p:nvPr/>
        </p:nvSpPr>
        <p:spPr>
          <a:xfrm>
            <a:off x="6519664" y="2246465"/>
            <a:ext cx="2997023" cy="5267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Cavity and couplers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S. Calatroni (CERN)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R.L.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Geng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</a:t>
            </a:r>
            <a:r>
              <a:rPr lang="en-US" altLang="ja-JP" sz="1600" dirty="0">
                <a:latin typeface="Calibri"/>
                <a:ea typeface="ＭＳ Ｐゴシック" panose="020B0600070205080204" pitchFamily="34" charset="-128"/>
              </a:rPr>
              <a:t>JLAB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J. Hao (PKU)	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A. Romanenko (FNAL)	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K.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Umemori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(KEK) </a:t>
            </a:r>
            <a:endParaRPr kumimoji="1" lang="ja-JP" altLang="ja-JP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J.Y.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Zhai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(IHEP)	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Longuevergne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IJCLab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Z. Conway (BNL)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N. Sakamoto (RIKEN)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L. Monaco (INFN Milano)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L. Popielarski (FRIB) 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M. Martinello (SLAC) 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effectLst/>
              <a:highlight>
                <a:srgbClr val="FF0000"/>
              </a:highlight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Dhakal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JLab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)</a:t>
            </a:r>
            <a:endParaRPr kumimoji="1" lang="ja-JP" altLang="ja-JP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27CBE8BB-E188-FCFC-9006-AFE9DAF033C5}"/>
              </a:ext>
            </a:extLst>
          </p:cNvPr>
          <p:cNvSpPr txBox="1"/>
          <p:nvPr/>
        </p:nvSpPr>
        <p:spPr>
          <a:xfrm>
            <a:off x="9235641" y="1249713"/>
            <a:ext cx="3408399" cy="4683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and tuning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Gerigk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(CERN)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A. Wheelhouse (STFC)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C. Hovater (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JLab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Cryomodule</a:t>
            </a: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cryogenics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S. Aderhold (SLAC</a:t>
            </a:r>
            <a:r>
              <a:rPr lang="en-US" altLang="ja-JP" sz="1600" dirty="0">
                <a:highlight>
                  <a:srgbClr val="FF0000"/>
                </a:highlight>
                <a:latin typeface="Calibri"/>
                <a:ea typeface="ＭＳ Ｐゴシック" panose="020B0600070205080204" pitchFamily="34" charset="-128"/>
              </a:rPr>
              <a:t>) 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FF0000"/>
              </a:highlight>
              <a:uLnTx/>
              <a:uFillTx/>
              <a:latin typeface="Calibri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T. Arkan (FNAL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SLAC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)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	</a:t>
            </a:r>
          </a:p>
          <a:p>
            <a:pPr lvl="0">
              <a:lnSpc>
                <a:spcPct val="110000"/>
              </a:lnSpc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Barbanotti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(DESY)</a:t>
            </a:r>
            <a:b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1" lang="es-ES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J. </a:t>
            </a:r>
            <a:r>
              <a:rPr kumimoji="1" lang="es-ES" altLang="ja-JP" sz="1600" b="0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Mammosser</a:t>
            </a:r>
            <a:r>
              <a:rPr kumimoji="1" lang="es-ES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(ORNL)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	</a:t>
            </a:r>
            <a:r>
              <a:rPr lang="en-US" altLang="ja-JP" sz="1600" dirty="0">
                <a:highlight>
                  <a:srgbClr val="FF0000"/>
                </a:highlight>
              </a:rPr>
              <a:t> 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FF0000"/>
              </a:highlight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A. Neumann (HZB)</a:t>
            </a:r>
            <a:endParaRPr kumimoji="1" lang="de-DE" altLang="ja-JP" sz="1600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FF0000"/>
              </a:highlight>
              <a:uLnTx/>
              <a:uFillTx/>
              <a:latin typeface="Calibri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Han Li (IASF)</a:t>
            </a:r>
            <a:endParaRPr kumimoji="1" lang="ja-JP" altLang="ja-JP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Integration and operation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M. Liepe (C</a:t>
            </a:r>
            <a:r>
              <a:rPr kumimoji="1" lang="de-DE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ornell)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J.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Branlard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(DESY)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M. Nishiwaki (KEK)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	</a:t>
            </a:r>
            <a:endParaRPr kumimoji="1" lang="ja-JP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9EB98B84-875F-C97C-9124-B0EC209CEE7D}"/>
              </a:ext>
            </a:extLst>
          </p:cNvPr>
          <p:cNvSpPr txBox="1"/>
          <p:nvPr/>
        </p:nvSpPr>
        <p:spPr>
          <a:xfrm>
            <a:off x="6547526" y="1184211"/>
            <a:ext cx="1852880" cy="1805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Co-chairs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H. Sakai (KEK)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D. Reschke (DESY)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0DF6F3-39C7-858E-9785-BDCB31BA0701}"/>
              </a:ext>
            </a:extLst>
          </p:cNvPr>
          <p:cNvSpPr txBox="1"/>
          <p:nvPr/>
        </p:nvSpPr>
        <p:spPr>
          <a:xfrm>
            <a:off x="429768" y="2246465"/>
            <a:ext cx="17985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/>
              <a:t>13 departures</a:t>
            </a:r>
          </a:p>
          <a:p>
            <a:r>
              <a:rPr lang="en-CA" sz="2000" dirty="0"/>
              <a:t>4 Europe</a:t>
            </a:r>
          </a:p>
          <a:p>
            <a:r>
              <a:rPr lang="en-CA" sz="2000" dirty="0"/>
              <a:t>8 NA</a:t>
            </a:r>
          </a:p>
          <a:p>
            <a:r>
              <a:rPr lang="en-CA" sz="2000" dirty="0"/>
              <a:t>1 Asia</a:t>
            </a:r>
          </a:p>
          <a:p>
            <a:endParaRPr lang="en-CA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D2CC6-2B7F-F9A7-6B2F-786113702452}"/>
              </a:ext>
            </a:extLst>
          </p:cNvPr>
          <p:cNvCxnSpPr>
            <a:cxnSpLocks/>
          </p:cNvCxnSpPr>
          <p:nvPr/>
        </p:nvCxnSpPr>
        <p:spPr>
          <a:xfrm>
            <a:off x="242207" y="6518273"/>
            <a:ext cx="11707586" cy="126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06C9531-59C3-4BFC-A431-F3FCD8A867C0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8C0F5-56E0-A690-66F4-F2F713DD15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7F452-0232-61EB-9EE6-E2FA551DDA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E6D25F-A08B-D33F-3DFF-DCC41E99C1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F220E2-4834-C846-B4FA-4311F5A7F11E}"/>
              </a:ext>
            </a:extLst>
          </p:cNvPr>
          <p:cNvCxnSpPr>
            <a:cxnSpLocks/>
          </p:cNvCxnSpPr>
          <p:nvPr/>
        </p:nvCxnSpPr>
        <p:spPr>
          <a:xfrm>
            <a:off x="242207" y="1010986"/>
            <a:ext cx="11776729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grey and black text&#10;&#10;AI-generated content may be incorrect.">
            <a:extLst>
              <a:ext uri="{FF2B5EF4-FFF2-40B4-BE49-F238E27FC236}">
                <a16:creationId xmlns:a16="http://schemas.microsoft.com/office/drawing/2014/main" id="{79E0D385-91F7-AAFB-D97C-F2E18A92B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694D77-4E9C-480C-D74D-1F4FCBCE8F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C1AC547-3BF5-BC7A-7E0D-A4E21B91F38A}"/>
              </a:ext>
            </a:extLst>
          </p:cNvPr>
          <p:cNvSpPr txBox="1">
            <a:spLocks/>
          </p:cNvSpPr>
          <p:nvPr/>
        </p:nvSpPr>
        <p:spPr>
          <a:xfrm>
            <a:off x="2357438" y="74518"/>
            <a:ext cx="10515600" cy="793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TTC-TB departing members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430977-DC9E-3AF8-B117-5766497BE88B}"/>
              </a:ext>
            </a:extLst>
          </p:cNvPr>
          <p:cNvSpPr txBox="1"/>
          <p:nvPr/>
        </p:nvSpPr>
        <p:spPr>
          <a:xfrm>
            <a:off x="486991" y="3682487"/>
            <a:ext cx="5879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FF0000"/>
                </a:solidFill>
              </a:rPr>
              <a:t>We thank them for their service!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F44AE-E5DC-2896-C7EB-2952D11CBAC7}"/>
              </a:ext>
            </a:extLst>
          </p:cNvPr>
          <p:cNvSpPr txBox="1"/>
          <p:nvPr/>
        </p:nvSpPr>
        <p:spPr>
          <a:xfrm>
            <a:off x="496018" y="1383568"/>
            <a:ext cx="5398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Through this process we identified 13 departing members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5A414-1122-55D5-9F5A-2ADA059F8216}"/>
              </a:ext>
            </a:extLst>
          </p:cNvPr>
          <p:cNvSpPr txBox="1"/>
          <p:nvPr/>
        </p:nvSpPr>
        <p:spPr>
          <a:xfrm>
            <a:off x="496018" y="4283644"/>
            <a:ext cx="5371646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/>
              <a:t>Boundary conditions </a:t>
            </a:r>
            <a:r>
              <a:rPr lang="en-CA" sz="2000" dirty="0"/>
              <a:t>in renewal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/>
              <a:t>Address regional balance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/>
              <a:t>Address gender balance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FF0000"/>
                </a:solidFill>
              </a:rPr>
              <a:t>New members chosen from nominations from TTC-CB and TTC-EC</a:t>
            </a:r>
          </a:p>
        </p:txBody>
      </p:sp>
    </p:spTree>
    <p:extLst>
      <p:ext uri="{BB962C8B-B14F-4D97-AF65-F5344CB8AC3E}">
        <p14:creationId xmlns:p14="http://schemas.microsoft.com/office/powerpoint/2010/main" val="650177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A4672-F895-AC0A-D883-878437EE3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D5D547-40E3-C89F-4F4F-CCBA32536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78602-DCE4-4F31-9EC7-1FDB735D9DB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38136C72-0DA3-A7FC-5BC9-09198F1372C4}"/>
              </a:ext>
            </a:extLst>
          </p:cNvPr>
          <p:cNvSpPr txBox="1"/>
          <p:nvPr/>
        </p:nvSpPr>
        <p:spPr>
          <a:xfrm>
            <a:off x="11318438" y="6254788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6D0CF4E-2D5A-3A0E-F3E8-6A3FFA9310F3}"/>
              </a:ext>
            </a:extLst>
          </p:cNvPr>
          <p:cNvSpPr>
            <a:spLocks noGrp="1"/>
          </p:cNvSpPr>
          <p:nvPr/>
        </p:nvSpPr>
        <p:spPr>
          <a:xfrm>
            <a:off x="5385139" y="2535786"/>
            <a:ext cx="2997023" cy="5019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Cavity and couplers (13)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R.L.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Geng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 (</a:t>
            </a:r>
            <a:r>
              <a:rPr lang="en-US" altLang="ja-JP" sz="1600" dirty="0">
                <a:ea typeface="ＭＳ Ｐゴシック" panose="020B0600070205080204" pitchFamily="34" charset="-128"/>
              </a:rPr>
              <a:t>JLAB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J. Hao (PKU)		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K.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Umemori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 (KEK) </a:t>
            </a:r>
            <a:endParaRPr kumimoji="1" lang="ja-JP" altLang="ja-JP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J.Y. Zhai (IHEP)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D. Longuevergne (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IJCLab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)	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N. Sakamoto (RIKEN)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L. Monaco (INFN Milano)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P. Dhakal (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JLab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kumimoji="1" lang="en-US" altLang="ja-JP" sz="1600" dirty="0">
                <a:highlight>
                  <a:srgbClr val="00FF00"/>
                </a:highlight>
                <a:ea typeface="ＭＳ Ｐゴシック" panose="020B0600070205080204" pitchFamily="34" charset="-128"/>
              </a:rPr>
              <a:t>Franck </a:t>
            </a:r>
            <a:r>
              <a:rPr kumimoji="1" lang="en-US" altLang="ja-JP" sz="1600" dirty="0" err="1">
                <a:highlight>
                  <a:srgbClr val="00FF00"/>
                </a:highlight>
                <a:ea typeface="ＭＳ Ｐゴシック" panose="020B0600070205080204" pitchFamily="34" charset="-128"/>
              </a:rPr>
              <a:t>Peauger</a:t>
            </a:r>
            <a:r>
              <a:rPr kumimoji="1" lang="en-US" altLang="ja-JP" sz="1600" dirty="0">
                <a:highlight>
                  <a:srgbClr val="00FF00"/>
                </a:highlight>
                <a:ea typeface="ＭＳ Ｐゴシック" panose="020B0600070205080204" pitchFamily="34" charset="-128"/>
              </a:rPr>
              <a:t> (CERN)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kumimoji="1" lang="en-US" altLang="ja-JP" sz="1600" dirty="0">
                <a:highlight>
                  <a:srgbClr val="00FF00"/>
                </a:highlight>
                <a:ea typeface="ＭＳ Ｐゴシック" panose="020B0600070205080204" pitchFamily="34" charset="-128"/>
              </a:rPr>
              <a:t>Suba de Silva (ODU)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kumimoji="1" lang="en-US" altLang="ja-JP" sz="1600" dirty="0">
                <a:highlight>
                  <a:srgbClr val="00FF00"/>
                </a:highlight>
                <a:ea typeface="ＭＳ Ｐゴシック" panose="020B0600070205080204" pitchFamily="34" charset="-128"/>
              </a:rPr>
              <a:t>Kellen McGee (FNAL)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CA" sz="1600" dirty="0">
                <a:highlight>
                  <a:srgbClr val="00FF00"/>
                </a:highlight>
              </a:rPr>
              <a:t>Yasmine </a:t>
            </a:r>
            <a:r>
              <a:rPr lang="en-CA" sz="1600" dirty="0" err="1">
                <a:highlight>
                  <a:srgbClr val="00FF00"/>
                </a:highlight>
              </a:rPr>
              <a:t>Kalboussi</a:t>
            </a:r>
            <a:r>
              <a:rPr lang="en-CA" sz="1600" dirty="0">
                <a:highlight>
                  <a:srgbClr val="00FF00"/>
                </a:highlight>
              </a:rPr>
              <a:t> (CEA</a:t>
            </a:r>
            <a:r>
              <a:rPr lang="en-CA" sz="1600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CA" altLang="ja-JP" sz="160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FF00"/>
                </a:highlight>
                <a:uLnTx/>
                <a:uFillTx/>
                <a:ea typeface="ＭＳ Ｐゴシック" panose="020B0600070205080204" pitchFamily="34" charset="-128"/>
                <a:cs typeface="+mn-cs"/>
              </a:rPr>
              <a:t>Sang-Ho Kim (SNS)</a:t>
            </a:r>
            <a:endParaRPr kumimoji="1" lang="ja-JP" altLang="ja-JP" sz="1600" i="0" u="none" strike="noStrike" kern="1200" cap="none" spc="0" normalizeH="0" baseline="0" noProof="0" dirty="0">
              <a:ln>
                <a:noFill/>
              </a:ln>
              <a:effectLst/>
              <a:highlight>
                <a:srgbClr val="00FF00"/>
              </a:highlight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7A053391-4723-29FB-FDA4-C35AAB2459A8}"/>
              </a:ext>
            </a:extLst>
          </p:cNvPr>
          <p:cNvSpPr txBox="1"/>
          <p:nvPr/>
        </p:nvSpPr>
        <p:spPr>
          <a:xfrm>
            <a:off x="8295596" y="1229404"/>
            <a:ext cx="3312368" cy="556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and tuning (3)</a:t>
            </a:r>
          </a:p>
          <a:p>
            <a:pPr lvl="0">
              <a:lnSpc>
                <a:spcPct val="110000"/>
              </a:lnSpc>
              <a:defRPr/>
            </a:pPr>
            <a:r>
              <a:rPr kumimoji="1" lang="fr-FR" altLang="ja-JP" sz="1600" dirty="0">
                <a:highlight>
                  <a:srgbClr val="00FF00"/>
                </a:highlight>
                <a:latin typeface="Calibri"/>
                <a:ea typeface="ＭＳ Ｐゴシック" panose="020B0600070205080204" pitchFamily="34" charset="-128"/>
              </a:rPr>
              <a:t>Guillaume </a:t>
            </a:r>
            <a:r>
              <a:rPr kumimoji="1" lang="fr-FR" altLang="ja-JP" sz="1600" dirty="0" err="1">
                <a:highlight>
                  <a:srgbClr val="00FF00"/>
                </a:highlight>
                <a:latin typeface="Calibri"/>
                <a:ea typeface="ＭＳ Ｐゴシック" panose="020B0600070205080204" pitchFamily="34" charset="-128"/>
              </a:rPr>
              <a:t>Devanz</a:t>
            </a:r>
            <a:r>
              <a:rPr kumimoji="1" lang="fr-FR" altLang="ja-JP" sz="1600" dirty="0">
                <a:highlight>
                  <a:srgbClr val="00FF00"/>
                </a:highlight>
                <a:latin typeface="Calibri"/>
                <a:ea typeface="ＭＳ Ｐゴシック" panose="020B0600070205080204" pitchFamily="34" charset="-128"/>
              </a:rPr>
              <a:t> (CEA)</a:t>
            </a:r>
          </a:p>
          <a:p>
            <a:pPr lvl="0">
              <a:lnSpc>
                <a:spcPct val="110000"/>
              </a:lnSpc>
              <a:defRPr/>
            </a:pPr>
            <a:r>
              <a:rPr kumimoji="1" lang="fr-FR" altLang="ja-JP" sz="1600" dirty="0">
                <a:highlight>
                  <a:srgbClr val="00FF00"/>
                </a:highlight>
                <a:latin typeface="Calibri"/>
                <a:ea typeface="ＭＳ Ｐゴシック" panose="020B0600070205080204" pitchFamily="34" charset="-128"/>
              </a:rPr>
              <a:t>Crispin Contreras-Martinez (FNAL)</a:t>
            </a:r>
          </a:p>
          <a:p>
            <a:pPr lvl="0">
              <a:lnSpc>
                <a:spcPct val="110000"/>
              </a:lnSpc>
              <a:defRPr/>
            </a:pPr>
            <a:r>
              <a:rPr kumimoji="1" lang="en-US" altLang="ja-JP" sz="1600" dirty="0" err="1">
                <a:highlight>
                  <a:srgbClr val="00FF00"/>
                </a:highlight>
                <a:latin typeface="Calibri"/>
                <a:ea typeface="ＭＳ Ｐゴシック" panose="020B0600070205080204" pitchFamily="34" charset="-128"/>
              </a:rPr>
              <a:t>Jinfang</a:t>
            </a:r>
            <a:r>
              <a:rPr kumimoji="1" lang="en-US" altLang="ja-JP" sz="1600" dirty="0">
                <a:highlight>
                  <a:srgbClr val="00FF00"/>
                </a:highlight>
                <a:latin typeface="Calibri"/>
                <a:ea typeface="ＭＳ Ｐゴシック" panose="020B0600070205080204" pitchFamily="34" charset="-128"/>
              </a:rPr>
              <a:t> Chen (SARI)</a:t>
            </a:r>
            <a:endParaRPr kumimoji="1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Cryomodule and cryogenics (6)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Barbanotti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(DESY)</a:t>
            </a:r>
            <a:b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1" lang="de-DE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Han Li (IASF)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1600" dirty="0">
                <a:latin typeface="Calibri"/>
                <a:ea typeface="ＭＳ Ｐゴシック" panose="020B0600070205080204" pitchFamily="34" charset="-128"/>
              </a:rPr>
              <a:t>Laura Popielarski (FRIB)</a:t>
            </a:r>
            <a:endParaRPr kumimoji="1" lang="de-DE" altLang="ja-JP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lvl="0">
              <a:lnSpc>
                <a:spcPct val="110000"/>
              </a:lnSpc>
              <a:defRPr/>
            </a:pPr>
            <a:r>
              <a:rPr kumimoji="1" lang="en-US" altLang="ja-JP" sz="1600" dirty="0" err="1">
                <a:highlight>
                  <a:srgbClr val="00FF00"/>
                </a:highlight>
                <a:latin typeface="Calibri"/>
                <a:ea typeface="ＭＳ Ｐゴシック" panose="020B0600070205080204" pitchFamily="34" charset="-128"/>
              </a:rPr>
              <a:t>Yongkwon</a:t>
            </a:r>
            <a:r>
              <a:rPr kumimoji="1" lang="en-US" altLang="ja-JP" sz="1600" dirty="0">
                <a:highlight>
                  <a:srgbClr val="00FF00"/>
                </a:highlight>
                <a:latin typeface="Calibri"/>
                <a:ea typeface="ＭＳ Ｐゴシック" panose="020B0600070205080204" pitchFamily="34" charset="-128"/>
              </a:rPr>
              <a:t> Kim (RAON)</a:t>
            </a:r>
          </a:p>
          <a:p>
            <a:pPr lvl="0">
              <a:lnSpc>
                <a:spcPct val="110000"/>
              </a:lnSpc>
              <a:defRPr/>
            </a:pPr>
            <a:r>
              <a:rPr kumimoji="1" lang="en-US" altLang="ja-JP" sz="1600" dirty="0">
                <a:highlight>
                  <a:srgbClr val="00FF00"/>
                </a:highlight>
                <a:latin typeface="Calibri"/>
                <a:ea typeface="ＭＳ Ｐゴシック" panose="020B0600070205080204" pitchFamily="34" charset="-128"/>
              </a:rPr>
              <a:t>Teng Tan (IMP)</a:t>
            </a:r>
          </a:p>
          <a:p>
            <a:pPr>
              <a:lnSpc>
                <a:spcPct val="110000"/>
              </a:lnSpc>
              <a:defRPr/>
            </a:pPr>
            <a:r>
              <a:rPr kumimoji="1" lang="en-US" altLang="ja-JP" sz="1600" dirty="0">
                <a:highlight>
                  <a:srgbClr val="00FF00"/>
                </a:highlight>
                <a:latin typeface="Calibri"/>
                <a:ea typeface="ＭＳ Ｐゴシック" panose="020B0600070205080204" pitchFamily="34" charset="-128"/>
              </a:rPr>
              <a:t>Cecilia Maiano (ESS)</a:t>
            </a:r>
            <a:endParaRPr kumimoji="1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Integration and operation (3)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J. Branlard (DESY)</a:t>
            </a:r>
          </a:p>
          <a:p>
            <a:pPr lvl="0">
              <a:lnSpc>
                <a:spcPct val="110000"/>
              </a:lnSpc>
              <a:defRPr/>
            </a:pPr>
            <a:r>
              <a:rPr kumimoji="1" lang="it-IT" altLang="ja-JP" sz="1600" dirty="0">
                <a:highlight>
                  <a:srgbClr val="00FF00"/>
                </a:highlight>
                <a:latin typeface="Calibri"/>
                <a:ea typeface="ＭＳ Ｐゴシック" panose="020B0600070205080204" pitchFamily="34" charset="-128"/>
              </a:rPr>
              <a:t>Silvia Verdu Andres (BNL)</a:t>
            </a:r>
          </a:p>
          <a:p>
            <a:pPr lvl="0">
              <a:lnSpc>
                <a:spcPct val="110000"/>
              </a:lnSpc>
              <a:defRPr/>
            </a:pPr>
            <a:r>
              <a:rPr kumimoji="1" lang="it-IT" altLang="ja-JP" sz="1600" dirty="0">
                <a:highlight>
                  <a:srgbClr val="00FF00"/>
                </a:highlight>
                <a:latin typeface="Calibri"/>
                <a:ea typeface="ＭＳ Ｐゴシック" panose="020B0600070205080204" pitchFamily="34" charset="-128"/>
              </a:rPr>
              <a:t>Zhongyuan Yao (TRIUMF)</a:t>
            </a:r>
          </a:p>
          <a:p>
            <a:pPr lvl="0">
              <a:lnSpc>
                <a:spcPct val="110000"/>
              </a:lnSpc>
              <a:defRPr/>
            </a:pPr>
            <a:endParaRPr kumimoji="1" lang="it-IT" altLang="ja-JP" sz="1600" dirty="0">
              <a:highlight>
                <a:srgbClr val="00FF00"/>
              </a:highlight>
              <a:latin typeface="Calibri"/>
              <a:ea typeface="ＭＳ Ｐゴシック" panose="020B0600070205080204" pitchFamily="34" charset="-128"/>
            </a:endParaRPr>
          </a:p>
          <a:p>
            <a:pPr lvl="0">
              <a:lnSpc>
                <a:spcPct val="110000"/>
              </a:lnSpc>
              <a:defRPr/>
            </a:pPr>
            <a:r>
              <a:rPr kumimoji="1" lang="it-IT" altLang="ja-JP" dirty="0">
                <a:solidFill>
                  <a:srgbClr val="FF0000"/>
                </a:solidFill>
                <a:latin typeface="Calibri"/>
                <a:ea typeface="ＭＳ Ｐゴシック" panose="020B0600070205080204" pitchFamily="34" charset="-128"/>
              </a:rPr>
              <a:t>* Plus observers – includes TTC-EC plus honoris causa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	</a:t>
            </a:r>
            <a:endParaRPr kumimoji="1" lang="ja-JP" altLang="ja-JP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375D65B8-2CF9-D99F-09BD-3C95A747CC38}"/>
              </a:ext>
            </a:extLst>
          </p:cNvPr>
          <p:cNvSpPr txBox="1"/>
          <p:nvPr/>
        </p:nvSpPr>
        <p:spPr>
          <a:xfrm>
            <a:off x="225471" y="2276765"/>
            <a:ext cx="4446783" cy="109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Total members = </a:t>
            </a:r>
            <a:r>
              <a:rPr lang="en-US" altLang="ja-JP" sz="2000" b="1" dirty="0">
                <a:solidFill>
                  <a:srgbClr val="FF0000"/>
                </a:solidFill>
                <a:latin typeface="Calibri"/>
                <a:ea typeface="ＭＳ Ｐゴシック" panose="020B0600070205080204" pitchFamily="34" charset="-128"/>
              </a:rPr>
              <a:t>27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(EU=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9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, NA=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9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, Asia=</a:t>
            </a:r>
            <a:r>
              <a:rPr kumimoji="1" lang="en-US" altLang="ja-JP" sz="2000" b="1" dirty="0">
                <a:solidFill>
                  <a:srgbClr val="FF0000"/>
                </a:solidFill>
                <a:latin typeface="Calibri"/>
                <a:ea typeface="ＭＳ Ｐゴシック" panose="020B0600070205080204" pitchFamily="34" charset="-128"/>
              </a:rPr>
              <a:t>9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)</a:t>
            </a:r>
            <a:b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gender balance: 9/27 = 33%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539263-7C9C-7478-9DCE-CE2C052373C3}"/>
              </a:ext>
            </a:extLst>
          </p:cNvPr>
          <p:cNvSpPr/>
          <p:nvPr/>
        </p:nvSpPr>
        <p:spPr>
          <a:xfrm>
            <a:off x="5180389" y="1084731"/>
            <a:ext cx="6230414" cy="541792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13AF00-753F-3116-F102-9E1E0BE72817}"/>
              </a:ext>
            </a:extLst>
          </p:cNvPr>
          <p:cNvSpPr txBox="1"/>
          <p:nvPr/>
        </p:nvSpPr>
        <p:spPr>
          <a:xfrm>
            <a:off x="5292773" y="1076901"/>
            <a:ext cx="1919853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Technical</a:t>
            </a:r>
            <a:r>
              <a:rPr kumimoji="1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Board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C3F893-4CD8-83EB-B7F7-87239047F570}"/>
              </a:ext>
            </a:extLst>
          </p:cNvPr>
          <p:cNvSpPr txBox="1"/>
          <p:nvPr/>
        </p:nvSpPr>
        <p:spPr>
          <a:xfrm>
            <a:off x="5385139" y="1490860"/>
            <a:ext cx="2596488" cy="991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Co-chairs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H. Sakai (KEK)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D. Reschke (DESY)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A910FD0-E935-6251-7F7D-A566465CF2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219567"/>
              </p:ext>
            </p:extLst>
          </p:nvPr>
        </p:nvGraphicFramePr>
        <p:xfrm>
          <a:off x="318057" y="3597061"/>
          <a:ext cx="4450119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502">
                  <a:extLst>
                    <a:ext uri="{9D8B030D-6E8A-4147-A177-3AD203B41FA5}">
                      <a16:colId xmlns:a16="http://schemas.microsoft.com/office/drawing/2014/main" val="2600280800"/>
                    </a:ext>
                  </a:extLst>
                </a:gridCol>
                <a:gridCol w="1123627">
                  <a:extLst>
                    <a:ext uri="{9D8B030D-6E8A-4147-A177-3AD203B41FA5}">
                      <a16:colId xmlns:a16="http://schemas.microsoft.com/office/drawing/2014/main" val="2490470917"/>
                    </a:ext>
                  </a:extLst>
                </a:gridCol>
                <a:gridCol w="736170">
                  <a:extLst>
                    <a:ext uri="{9D8B030D-6E8A-4147-A177-3AD203B41FA5}">
                      <a16:colId xmlns:a16="http://schemas.microsoft.com/office/drawing/2014/main" val="4152284127"/>
                    </a:ext>
                  </a:extLst>
                </a:gridCol>
                <a:gridCol w="836908">
                  <a:extLst>
                    <a:ext uri="{9D8B030D-6E8A-4147-A177-3AD203B41FA5}">
                      <a16:colId xmlns:a16="http://schemas.microsoft.com/office/drawing/2014/main" val="4135901507"/>
                    </a:ext>
                  </a:extLst>
                </a:gridCol>
                <a:gridCol w="805912">
                  <a:extLst>
                    <a:ext uri="{9D8B030D-6E8A-4147-A177-3AD203B41FA5}">
                      <a16:colId xmlns:a16="http://schemas.microsoft.com/office/drawing/2014/main" val="41585133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Europe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Asia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956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5  </a:t>
                      </a:r>
                      <a:endParaRPr lang="en-CA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/>
                        <a:t>18 </a:t>
                      </a:r>
                      <a:endParaRPr lang="en-CA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684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1 </a:t>
                      </a:r>
                      <a:endParaRPr lang="en-CA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752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/>
                        <a:t>Totals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/>
                        <a:t>9 </a:t>
                      </a:r>
                      <a:endParaRPr lang="en-CA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/>
                        <a:t>27 </a:t>
                      </a:r>
                      <a:endParaRPr lang="en-CA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35348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15FAA4A-BEFD-8319-44A9-DA70E388D5EF}"/>
              </a:ext>
            </a:extLst>
          </p:cNvPr>
          <p:cNvSpPr txBox="1"/>
          <p:nvPr/>
        </p:nvSpPr>
        <p:spPr>
          <a:xfrm>
            <a:off x="242207" y="1787260"/>
            <a:ext cx="4450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1800" dirty="0"/>
              <a:t>Here is the renewed TTC-TB f</a:t>
            </a:r>
            <a:r>
              <a:rPr lang="en-CA" dirty="0"/>
              <a:t>or</a:t>
            </a:r>
            <a:r>
              <a:rPr lang="en-CA" sz="1800" dirty="0"/>
              <a:t> 2026-2029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AFAA0BA-F941-0173-3E70-227A1E3A38DC}"/>
              </a:ext>
            </a:extLst>
          </p:cNvPr>
          <p:cNvCxnSpPr>
            <a:cxnSpLocks/>
          </p:cNvCxnSpPr>
          <p:nvPr/>
        </p:nvCxnSpPr>
        <p:spPr>
          <a:xfrm>
            <a:off x="242207" y="6518273"/>
            <a:ext cx="11707586" cy="126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184115B-3D92-9AAB-58D7-E4821BD00E02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831BB4-0BD4-696D-AAD8-E1424F048A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B920FD-1A10-D0A6-80D5-A640A92470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E43AF6-76F8-7465-6DF3-C775022983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2FE65C-4750-3D3F-D814-6E8E6971350F}"/>
              </a:ext>
            </a:extLst>
          </p:cNvPr>
          <p:cNvCxnSpPr>
            <a:cxnSpLocks/>
          </p:cNvCxnSpPr>
          <p:nvPr/>
        </p:nvCxnSpPr>
        <p:spPr>
          <a:xfrm>
            <a:off x="242207" y="1010986"/>
            <a:ext cx="11776729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grey and black text&#10;&#10;AI-generated content may be incorrect.">
            <a:extLst>
              <a:ext uri="{FF2B5EF4-FFF2-40B4-BE49-F238E27FC236}">
                <a16:creationId xmlns:a16="http://schemas.microsoft.com/office/drawing/2014/main" id="{64037F5D-A5F1-09E7-C3FB-EE9A11624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F128AD-1D5E-B02E-B049-CD3A17034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118480E1-F49C-6C95-DCA5-716264975CD3}"/>
              </a:ext>
            </a:extLst>
          </p:cNvPr>
          <p:cNvSpPr txBox="1">
            <a:spLocks/>
          </p:cNvSpPr>
          <p:nvPr/>
        </p:nvSpPr>
        <p:spPr>
          <a:xfrm>
            <a:off x="2718369" y="74518"/>
            <a:ext cx="10515600" cy="793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TTC-TB – 2026-2029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95BC69-1BC7-F3FD-97A4-CA46555C9523}"/>
              </a:ext>
            </a:extLst>
          </p:cNvPr>
          <p:cNvSpPr txBox="1"/>
          <p:nvPr/>
        </p:nvSpPr>
        <p:spPr>
          <a:xfrm>
            <a:off x="-227311" y="1085102"/>
            <a:ext cx="5268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CA" sz="1800" dirty="0"/>
              <a:t>New members chosen from nominations from TTC-CB and TTC-EC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35E34-DA3E-B169-E1D9-39C4848A93F3}"/>
              </a:ext>
            </a:extLst>
          </p:cNvPr>
          <p:cNvSpPr txBox="1"/>
          <p:nvPr/>
        </p:nvSpPr>
        <p:spPr>
          <a:xfrm>
            <a:off x="225471" y="5411767"/>
            <a:ext cx="4542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1800" dirty="0">
                <a:solidFill>
                  <a:srgbClr val="FF0000"/>
                </a:solidFill>
              </a:rPr>
              <a:t>Thanks to the committee for their </a:t>
            </a:r>
            <a:r>
              <a:rPr lang="en-CA" dirty="0">
                <a:solidFill>
                  <a:srgbClr val="FF0000"/>
                </a:solidFill>
              </a:rPr>
              <a:t>engagement</a:t>
            </a:r>
            <a:r>
              <a:rPr lang="en-CA" sz="1800" dirty="0">
                <a:solidFill>
                  <a:srgbClr val="FF0000"/>
                </a:solidFill>
              </a:rPr>
              <a:t> during TTC2026!</a:t>
            </a:r>
          </a:p>
        </p:txBody>
      </p:sp>
    </p:spTree>
    <p:extLst>
      <p:ext uri="{BB962C8B-B14F-4D97-AF65-F5344CB8AC3E}">
        <p14:creationId xmlns:p14="http://schemas.microsoft.com/office/powerpoint/2010/main" val="1596535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74A78-C4C2-DABA-7091-60AA819CE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69FF15-F1A2-C8C6-9FB1-3F4C2FED8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78602-DCE4-4F31-9EC7-1FDB735D9DB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EEF638E-5405-E81F-BD48-DADEBC37AA7F}"/>
              </a:ext>
            </a:extLst>
          </p:cNvPr>
          <p:cNvSpPr txBox="1">
            <a:spLocks/>
          </p:cNvSpPr>
          <p:nvPr/>
        </p:nvSpPr>
        <p:spPr>
          <a:xfrm>
            <a:off x="2163249" y="115379"/>
            <a:ext cx="8749457" cy="68160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TTC-TB Renewal - Discussion</a:t>
            </a:r>
            <a:endParaRPr kumimoji="1" lang="en-US" sz="3000" i="0" u="none" strike="noStrike" kern="1200" cap="none" spc="0" normalizeH="0" baseline="0" noProof="0" dirty="0">
              <a:ln>
                <a:noFill/>
              </a:ln>
              <a:effectLst/>
              <a:highlight>
                <a:srgbClr val="00FFFF"/>
              </a:highligh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CB4FCB40-F351-2EAF-08D4-0263CE595BFD}"/>
              </a:ext>
            </a:extLst>
          </p:cNvPr>
          <p:cNvSpPr txBox="1"/>
          <p:nvPr/>
        </p:nvSpPr>
        <p:spPr>
          <a:xfrm>
            <a:off x="8453548" y="6175902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3C22D9-CA36-FBB3-5CC1-D4602A03E740}"/>
              </a:ext>
            </a:extLst>
          </p:cNvPr>
          <p:cNvCxnSpPr>
            <a:cxnSpLocks/>
          </p:cNvCxnSpPr>
          <p:nvPr/>
        </p:nvCxnSpPr>
        <p:spPr>
          <a:xfrm>
            <a:off x="242207" y="1010986"/>
            <a:ext cx="11776729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ey and black text&#10;&#10;AI-generated content may be incorrect.">
            <a:extLst>
              <a:ext uri="{FF2B5EF4-FFF2-40B4-BE49-F238E27FC236}">
                <a16:creationId xmlns:a16="http://schemas.microsoft.com/office/drawing/2014/main" id="{47F228F1-7637-38B2-699A-97BEE1104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103FC1-DC99-9574-BD47-712B5B6541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sp>
        <p:nvSpPr>
          <p:cNvPr id="11" name="スライド番号プレースホルダー 3">
            <a:extLst>
              <a:ext uri="{FF2B5EF4-FFF2-40B4-BE49-F238E27FC236}">
                <a16:creationId xmlns:a16="http://schemas.microsoft.com/office/drawing/2014/main" id="{1230D56E-0E95-0F4E-FD01-4F95F9B9D41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E78602-DCE4-4F31-9EC7-1FDB735D9DB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34" charset="-128"/>
              </a:rPr>
              <a:pPr>
                <a:defRPr/>
              </a:pPr>
              <a:t>15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C962D0-8753-88B0-817E-5B0EFFEAA98E}"/>
              </a:ext>
            </a:extLst>
          </p:cNvPr>
          <p:cNvCxnSpPr>
            <a:cxnSpLocks/>
          </p:cNvCxnSpPr>
          <p:nvPr/>
        </p:nvCxnSpPr>
        <p:spPr>
          <a:xfrm>
            <a:off x="242207" y="6518273"/>
            <a:ext cx="11707586" cy="126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1CB9910-A6A3-2780-7B38-B373C98F541B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67C87B-62C7-780C-7B68-767D1205A5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A79B4C-8ABD-9861-8095-EDE9E251F7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8BE0E2-CEF5-95B3-6E93-59B7C23913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F6B189-5176-D23B-B779-2B14FBC7E450}"/>
              </a:ext>
            </a:extLst>
          </p:cNvPr>
          <p:cNvSpPr txBox="1"/>
          <p:nvPr/>
        </p:nvSpPr>
        <p:spPr>
          <a:xfrm>
            <a:off x="911230" y="1513842"/>
            <a:ext cx="97161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/>
              <a:t>Comments on the renewal process?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rgbClr val="FF0000"/>
                </a:solidFill>
              </a:rPr>
              <a:t>The three-year renewal cycle was endorsed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/>
              <a:t>Endorsement of the TTC-TB for 2026-2029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rgbClr val="FF0000"/>
                </a:solidFill>
              </a:rPr>
              <a:t>The TTC-TB new membership was endorsed</a:t>
            </a:r>
          </a:p>
        </p:txBody>
      </p:sp>
    </p:spTree>
    <p:extLst>
      <p:ext uri="{BB962C8B-B14F-4D97-AF65-F5344CB8AC3E}">
        <p14:creationId xmlns:p14="http://schemas.microsoft.com/office/powerpoint/2010/main" val="2782964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BB99-3E3B-E1B6-5621-50703E43D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108D12-9CDA-EC4B-0A01-B6B4C454C160}"/>
              </a:ext>
            </a:extLst>
          </p:cNvPr>
          <p:cNvSpPr txBox="1"/>
          <p:nvPr/>
        </p:nvSpPr>
        <p:spPr>
          <a:xfrm>
            <a:off x="2741692" y="1864948"/>
            <a:ext cx="60947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Updates on the Collaboration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Technical Board Renewal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Site for TTC-2027</a:t>
            </a:r>
            <a:endParaRPr lang="en-CA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Proposals for TTC2028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AOB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094E71-57B6-DBE6-86C3-CFB4153310F5}"/>
              </a:ext>
            </a:extLst>
          </p:cNvPr>
          <p:cNvSpPr txBox="1">
            <a:spLocks/>
          </p:cNvSpPr>
          <p:nvPr/>
        </p:nvSpPr>
        <p:spPr>
          <a:xfrm>
            <a:off x="2295477" y="-16194"/>
            <a:ext cx="7439928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dirty="0"/>
              <a:t>Agenda</a:t>
            </a:r>
          </a:p>
        </p:txBody>
      </p:sp>
      <p:pic>
        <p:nvPicPr>
          <p:cNvPr id="6" name="Picture 5" descr="A grey and black text&#10;&#10;AI-generated content may be incorrect.">
            <a:extLst>
              <a:ext uri="{FF2B5EF4-FFF2-40B4-BE49-F238E27FC236}">
                <a16:creationId xmlns:a16="http://schemas.microsoft.com/office/drawing/2014/main" id="{CCA16D0F-EB8B-702A-51AA-224947844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5FD4C6-356C-0302-B7A5-B898FF3AE419}"/>
              </a:ext>
            </a:extLst>
          </p:cNvPr>
          <p:cNvCxnSpPr>
            <a:cxnSpLocks/>
          </p:cNvCxnSpPr>
          <p:nvPr/>
        </p:nvCxnSpPr>
        <p:spPr>
          <a:xfrm flipV="1">
            <a:off x="242207" y="987281"/>
            <a:ext cx="11707586" cy="9984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2B71D8D-0A56-7A85-CCBE-40E7EA0E20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A9A2CF-FD93-EC0C-96F1-317AAEC06256}"/>
              </a:ext>
            </a:extLst>
          </p:cNvPr>
          <p:cNvCxnSpPr>
            <a:cxnSpLocks/>
          </p:cNvCxnSpPr>
          <p:nvPr/>
        </p:nvCxnSpPr>
        <p:spPr>
          <a:xfrm>
            <a:off x="242207" y="6533367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9E46ADB-270D-1246-6FCA-BA3ABEE3C58C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07ADDA-F17A-4AA9-A30B-526418227B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A8DC1F-736A-1DB7-A744-5D72D5055B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F2F63A-FE4C-CDD6-0DEA-D0E41ECF0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71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1D9E8-82BC-192F-1FF2-4661210D4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FC6E4EB-7BC2-14C6-A77D-05CA7CC49C12}"/>
              </a:ext>
            </a:extLst>
          </p:cNvPr>
          <p:cNvSpPr txBox="1">
            <a:spLocks/>
          </p:cNvSpPr>
          <p:nvPr/>
        </p:nvSpPr>
        <p:spPr>
          <a:xfrm>
            <a:off x="584200" y="51527"/>
            <a:ext cx="10515600" cy="793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B44E3EC-3A54-5A36-90FC-923AFFDBA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260920"/>
              </p:ext>
            </p:extLst>
          </p:nvPr>
        </p:nvGraphicFramePr>
        <p:xfrm>
          <a:off x="132177" y="1133863"/>
          <a:ext cx="9352218" cy="5231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758">
                  <a:extLst>
                    <a:ext uri="{9D8B030D-6E8A-4147-A177-3AD203B41FA5}">
                      <a16:colId xmlns:a16="http://schemas.microsoft.com/office/drawing/2014/main" val="2391712753"/>
                    </a:ext>
                  </a:extLst>
                </a:gridCol>
                <a:gridCol w="1569854">
                  <a:extLst>
                    <a:ext uri="{9D8B030D-6E8A-4147-A177-3AD203B41FA5}">
                      <a16:colId xmlns:a16="http://schemas.microsoft.com/office/drawing/2014/main" val="2766348360"/>
                    </a:ext>
                  </a:extLst>
                </a:gridCol>
                <a:gridCol w="1497027">
                  <a:extLst>
                    <a:ext uri="{9D8B030D-6E8A-4147-A177-3AD203B41FA5}">
                      <a16:colId xmlns:a16="http://schemas.microsoft.com/office/drawing/2014/main" val="1820015534"/>
                    </a:ext>
                  </a:extLst>
                </a:gridCol>
                <a:gridCol w="1909720">
                  <a:extLst>
                    <a:ext uri="{9D8B030D-6E8A-4147-A177-3AD203B41FA5}">
                      <a16:colId xmlns:a16="http://schemas.microsoft.com/office/drawing/2014/main" val="328460939"/>
                    </a:ext>
                  </a:extLst>
                </a:gridCol>
                <a:gridCol w="1460156">
                  <a:extLst>
                    <a:ext uri="{9D8B030D-6E8A-4147-A177-3AD203B41FA5}">
                      <a16:colId xmlns:a16="http://schemas.microsoft.com/office/drawing/2014/main" val="3246414481"/>
                    </a:ext>
                  </a:extLst>
                </a:gridCol>
                <a:gridCol w="1558703">
                  <a:extLst>
                    <a:ext uri="{9D8B030D-6E8A-4147-A177-3AD203B41FA5}">
                      <a16:colId xmlns:a16="http://schemas.microsoft.com/office/drawing/2014/main" val="1328278089"/>
                    </a:ext>
                  </a:extLst>
                </a:gridCol>
              </a:tblGrid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Host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 err="1"/>
                        <a:t>Δt</a:t>
                      </a:r>
                      <a:r>
                        <a:rPr lang="en-CA" sz="2000" dirty="0"/>
                        <a:t> (days)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478784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Fermilab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Chicago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Dec.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187405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Lund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Nov.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Europe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343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083750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TTC-2025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IBS-RISP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Daejeon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April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Asia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147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648611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SRF2025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RIKEN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Tokyo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Sept.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Asia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280151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CEA/IJC-Lab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Paris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June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Europe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261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250194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????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~Jan 20, 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225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897257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SRF2027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INFN-LNL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June 25, 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Europe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155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084930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????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~Feb. 15, 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Asia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622591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????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~Nov. 1, 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Europe?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260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573661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2060"/>
                          </a:solidFill>
                        </a:rPr>
                        <a:t>SRF2029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2060"/>
                          </a:solidFill>
                        </a:rPr>
                        <a:t>????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2060"/>
                          </a:solidFill>
                        </a:rPr>
                        <a:t>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2060"/>
                          </a:solidFill>
                        </a:rPr>
                        <a:t>~July 1, 2029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2060"/>
                          </a:solidFill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2060"/>
                          </a:solidFill>
                        </a:rPr>
                        <a:t>242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5619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C810CD6-6449-476D-B05C-67979C5AA13F}"/>
              </a:ext>
            </a:extLst>
          </p:cNvPr>
          <p:cNvSpPr txBox="1"/>
          <p:nvPr/>
        </p:nvSpPr>
        <p:spPr>
          <a:xfrm>
            <a:off x="9608522" y="1336982"/>
            <a:ext cx="24513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Normal rotation goes Asia, NA, Europe  but given SRF2027 is in Italy we promoted  TTC2026 to be in Europe and TTC2027 to be in NA. </a:t>
            </a:r>
          </a:p>
          <a:p>
            <a:endParaRPr lang="en-CA" sz="20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5E5604-6C38-ED42-45BF-A0B5C4F86B66}"/>
              </a:ext>
            </a:extLst>
          </p:cNvPr>
          <p:cNvSpPr txBox="1">
            <a:spLocks/>
          </p:cNvSpPr>
          <p:nvPr/>
        </p:nvSpPr>
        <p:spPr>
          <a:xfrm>
            <a:off x="2295477" y="-16194"/>
            <a:ext cx="7439928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dirty="0"/>
              <a:t>Regional rotation</a:t>
            </a:r>
          </a:p>
        </p:txBody>
      </p:sp>
      <p:pic>
        <p:nvPicPr>
          <p:cNvPr id="15" name="Picture 14" descr="A grey and black text&#10;&#10;AI-generated content may be incorrect.">
            <a:extLst>
              <a:ext uri="{FF2B5EF4-FFF2-40B4-BE49-F238E27FC236}">
                <a16:creationId xmlns:a16="http://schemas.microsoft.com/office/drawing/2014/main" id="{21327E14-DD76-6B1B-E949-93AF39807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55DC79-6676-E5B2-0BB7-0599C2709B03}"/>
              </a:ext>
            </a:extLst>
          </p:cNvPr>
          <p:cNvCxnSpPr>
            <a:cxnSpLocks/>
          </p:cNvCxnSpPr>
          <p:nvPr/>
        </p:nvCxnSpPr>
        <p:spPr>
          <a:xfrm>
            <a:off x="242207" y="1010748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E15A135-6CC5-2701-9D2F-554B1F749E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E56F60C-B670-7DFA-4250-B51430D5DBD2}"/>
              </a:ext>
            </a:extLst>
          </p:cNvPr>
          <p:cNvCxnSpPr>
            <a:cxnSpLocks/>
          </p:cNvCxnSpPr>
          <p:nvPr/>
        </p:nvCxnSpPr>
        <p:spPr>
          <a:xfrm>
            <a:off x="242207" y="6533367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D154BC-3AC3-45FD-F997-D0F11654EA24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D29745-8B01-B853-5FE3-C2DC5AA1EC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8DF6FE-BBFC-FFB3-A6AA-C153B36C18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CF653E-D3CF-38FE-3895-DD3D74B98A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9BF9FE-6378-7C83-A617-8E3EA1221824}"/>
              </a:ext>
            </a:extLst>
          </p:cNvPr>
          <p:cNvSpPr/>
          <p:nvPr/>
        </p:nvSpPr>
        <p:spPr>
          <a:xfrm>
            <a:off x="132176" y="3998567"/>
            <a:ext cx="9352217" cy="4921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698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2CE2D9-26C8-63E6-9028-139B86F9710B}"/>
              </a:ext>
            </a:extLst>
          </p:cNvPr>
          <p:cNvSpPr txBox="1"/>
          <p:nvPr/>
        </p:nvSpPr>
        <p:spPr>
          <a:xfrm>
            <a:off x="490965" y="1066801"/>
            <a:ext cx="111023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CA" sz="2000" dirty="0"/>
              <a:t>12.5 months between TTC2026 and SRF2027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CA" sz="2000" dirty="0"/>
              <a:t>Would like a meeting in late Jan 2027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CA" sz="2000" dirty="0"/>
              <a:t>We will start our planning process in ~ August to expedite visa application process </a:t>
            </a:r>
          </a:p>
          <a:p>
            <a:pPr marL="800100" lvl="1" indent="-342900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CA" sz="2000" dirty="0"/>
              <a:t>Example below assumes first week of Aug 2026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CA" sz="2000" b="1" dirty="0">
                <a:solidFill>
                  <a:srgbClr val="FF0000"/>
                </a:solidFill>
              </a:rPr>
              <a:t>But where are we going!</a:t>
            </a:r>
          </a:p>
          <a:p>
            <a:endParaRPr lang="en-CA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3D333-DA0E-F27E-7668-FAABFBD2E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65" y="3145163"/>
            <a:ext cx="11339853" cy="299161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DF265E-F5C3-9EEA-7266-36AA9F2D892B}"/>
              </a:ext>
            </a:extLst>
          </p:cNvPr>
          <p:cNvCxnSpPr>
            <a:cxnSpLocks/>
          </p:cNvCxnSpPr>
          <p:nvPr/>
        </p:nvCxnSpPr>
        <p:spPr>
          <a:xfrm>
            <a:off x="242207" y="6518273"/>
            <a:ext cx="11707586" cy="126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18A9C5A-6AFD-536D-1AA2-D9A8AF6E6EEB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06B4A-3636-18DC-B405-C156782D9C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4B9070-C6E2-537D-6136-ED97727850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9E6C34-6F4E-1F2C-1213-B356ACD85F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D0424B9-06B5-0450-74AB-28B7F44AD7A9}"/>
              </a:ext>
            </a:extLst>
          </p:cNvPr>
          <p:cNvSpPr txBox="1">
            <a:spLocks/>
          </p:cNvSpPr>
          <p:nvPr/>
        </p:nvSpPr>
        <p:spPr>
          <a:xfrm>
            <a:off x="584200" y="51527"/>
            <a:ext cx="10515600" cy="793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0F08C2A-215A-DFF1-82D8-5EDA6D6BA16C}"/>
              </a:ext>
            </a:extLst>
          </p:cNvPr>
          <p:cNvSpPr txBox="1">
            <a:spLocks/>
          </p:cNvSpPr>
          <p:nvPr/>
        </p:nvSpPr>
        <p:spPr>
          <a:xfrm>
            <a:off x="2295477" y="-16194"/>
            <a:ext cx="7439928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dirty="0"/>
              <a:t>TTC2027 SPC Schedule</a:t>
            </a:r>
          </a:p>
        </p:txBody>
      </p:sp>
      <p:pic>
        <p:nvPicPr>
          <p:cNvPr id="15" name="Picture 14" descr="A grey and black text&#10;&#10;AI-generated content may be incorrect.">
            <a:extLst>
              <a:ext uri="{FF2B5EF4-FFF2-40B4-BE49-F238E27FC236}">
                <a16:creationId xmlns:a16="http://schemas.microsoft.com/office/drawing/2014/main" id="{7F126CF6-FD92-7E7E-32BC-AAEBAC61B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FD44EF-2B58-A66C-B654-9218EC578F11}"/>
              </a:ext>
            </a:extLst>
          </p:cNvPr>
          <p:cNvCxnSpPr>
            <a:cxnSpLocks/>
          </p:cNvCxnSpPr>
          <p:nvPr/>
        </p:nvCxnSpPr>
        <p:spPr>
          <a:xfrm>
            <a:off x="242207" y="1010748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55A40B3-B0E3-48DB-72D9-0EFB2B47980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56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13020-C578-2712-7789-098818671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0"/>
            <a:ext cx="10515600" cy="820495"/>
          </a:xfrm>
        </p:spPr>
        <p:txBody>
          <a:bodyPr/>
          <a:lstStyle/>
          <a:p>
            <a:r>
              <a:rPr lang="en-CA" dirty="0"/>
              <a:t>TTC2027 – Late Jan 2027 in North America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C833D3-B895-8217-069E-BBF332E1BB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34" t="17778" r="8689"/>
          <a:stretch>
            <a:fillRect/>
          </a:stretch>
        </p:blipFill>
        <p:spPr>
          <a:xfrm>
            <a:off x="1317698" y="701617"/>
            <a:ext cx="9209314" cy="60461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913CA7D-61D0-E819-1CA0-26E570FDD676}"/>
              </a:ext>
            </a:extLst>
          </p:cNvPr>
          <p:cNvGrpSpPr/>
          <p:nvPr/>
        </p:nvGrpSpPr>
        <p:grpSpPr>
          <a:xfrm>
            <a:off x="7958306" y="4097912"/>
            <a:ext cx="1330456" cy="369332"/>
            <a:chOff x="707571" y="5391218"/>
            <a:chExt cx="1330456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382967-FF6F-6AA2-373F-7A67113704F9}"/>
                </a:ext>
              </a:extLst>
            </p:cNvPr>
            <p:cNvSpPr txBox="1"/>
            <p:nvPr/>
          </p:nvSpPr>
          <p:spPr>
            <a:xfrm>
              <a:off x="968829" y="5391218"/>
              <a:ext cx="1069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>
                  <a:solidFill>
                    <a:srgbClr val="FF0000"/>
                  </a:solidFill>
                </a:rPr>
                <a:t>TTC2027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BDE219-06D1-23EB-7911-119A3AE5C1F0}"/>
                </a:ext>
              </a:extLst>
            </p:cNvPr>
            <p:cNvSpPr/>
            <p:nvPr/>
          </p:nvSpPr>
          <p:spPr>
            <a:xfrm>
              <a:off x="707571" y="5447654"/>
              <a:ext cx="261258" cy="2564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86062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997 0.00301 C -0.60807 -0.23519 -0.38125 -0.4419 -0.07695 -0.45625 C 0.21342 -0.47431 0.48581 -0.31343 0.50391 -0.08264 C 0.5267 0.13194 0.3362 0.33055 0.06381 0.3456 C -0.18554 0.35578 -0.42213 0.2243 -0.44036 0.02477 C -0.4582 -0.15648 -0.29908 -0.32848 -0.06809 -0.34213 C 0.14532 -0.35301 0.34506 -0.24236 0.35847 -0.07523 C 0.3724 0.07407 0.24519 0.22083 0.05482 0.22754 C -0.11783 0.23819 -0.28151 0.15231 -0.29492 0.01713 C -0.30377 -0.10394 -0.20885 -0.22107 -0.05872 -0.22871 C 0.07266 -0.23519 0.2043 -0.17153 0.21342 -0.0676 C 0.22279 0.02106 0.15469 0.10625 0.04532 0.11342 C -0.04518 0.12106 -0.14075 0.08171 -0.14479 0.01041 C -0.15416 -0.04607 -0.11783 -0.10695 -0.04987 -0.11459 C 0.00469 -0.11459 0.05912 -0.09977 0.06849 -0.06111 C 0.07266 -0.03635 0.06381 -0.01065 0.03646 2.96296E-6 C 0.02292 0.00301 0.01355 0.00301 -4.375E-6 2.96296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27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EC3B9B-4E17-D134-5B24-47144B1732AD}"/>
              </a:ext>
            </a:extLst>
          </p:cNvPr>
          <p:cNvSpPr txBox="1"/>
          <p:nvPr/>
        </p:nvSpPr>
        <p:spPr>
          <a:xfrm>
            <a:off x="1047750" y="1690688"/>
            <a:ext cx="9925050" cy="3400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TTC Collabora</a:t>
            </a: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ti</a:t>
            </a: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Board Meeting – 06/09/2026</a:t>
            </a: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Attendees (29) :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Bob Laxdal (TRIUMF) [chair], Anne Marie Valente-Feliciano  (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JLab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)[notes], Sergey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Belomestnikh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(FNAL), Sebastian Aderhold (SLAC), Cecilia Maiano (ESS), Catherine Madec (CEA), Akira Miyazaki (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IJCLab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),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Jinfang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Chen (SARI), Carlo Pagani (INFN Milan-LASA) [emeritus], Qiong Wu (BNL), Han Li (IASF), Rocio Santiago Kern (UU), Anna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Shabalina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(STFC), Jie Gao (IHEP, CAS), Rongli Geng (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JLab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), Massamba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Diap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(SOLEIL), Daniele Sartore (INFN Milano, LASA), Cristian Pira (INFN LNL), Walter Venturini Delsolaro (CERN), Hans Weise (DESY), Laura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Popierlaski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(MSU/FRIB), Dariusz Bocian (IFJ PAN), Youngkwon Kim (RAON IBS), Marc Wenskat (U. Hamburg ), Teng Tan (IMP, CAS), Detlef Reschke (DESY, TTC-TB), Naruhiko Sakamoto (RIKEN), Hiroshi Sakai (KEK), Akira Yamamoto (KEK) [emeritus].</a:t>
            </a: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7FBE86-6929-8404-9BD0-C617113F6097}"/>
              </a:ext>
            </a:extLst>
          </p:cNvPr>
          <p:cNvSpPr txBox="1">
            <a:spLocks/>
          </p:cNvSpPr>
          <p:nvPr/>
        </p:nvSpPr>
        <p:spPr>
          <a:xfrm>
            <a:off x="2295477" y="-16194"/>
            <a:ext cx="7439928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dirty="0"/>
              <a:t>Attendance</a:t>
            </a:r>
          </a:p>
        </p:txBody>
      </p:sp>
      <p:pic>
        <p:nvPicPr>
          <p:cNvPr id="6" name="Picture 5" descr="A grey and black text&#10;&#10;AI-generated content may be incorrect.">
            <a:extLst>
              <a:ext uri="{FF2B5EF4-FFF2-40B4-BE49-F238E27FC236}">
                <a16:creationId xmlns:a16="http://schemas.microsoft.com/office/drawing/2014/main" id="{9745326A-D8D2-6601-1B99-CD14A8B12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C7AC98-F5C7-E5FF-9BF8-32560F74EF5D}"/>
              </a:ext>
            </a:extLst>
          </p:cNvPr>
          <p:cNvCxnSpPr>
            <a:cxnSpLocks/>
          </p:cNvCxnSpPr>
          <p:nvPr/>
        </p:nvCxnSpPr>
        <p:spPr>
          <a:xfrm>
            <a:off x="242207" y="1053518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3B2C75E-4022-010A-2EED-72FAE1DA59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F0F648-8F14-B9FF-B6BB-FC5FBB871CEE}"/>
              </a:ext>
            </a:extLst>
          </p:cNvPr>
          <p:cNvSpPr txBox="1"/>
          <p:nvPr/>
        </p:nvSpPr>
        <p:spPr>
          <a:xfrm>
            <a:off x="1104900" y="5295900"/>
            <a:ext cx="9886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rgbClr val="FF0000"/>
                </a:solidFill>
              </a:rPr>
              <a:t>29 Attendees – 23 Members + 6 Proxies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6A492F-FA46-FA42-72FF-EB7D51FB0061}"/>
              </a:ext>
            </a:extLst>
          </p:cNvPr>
          <p:cNvCxnSpPr>
            <a:cxnSpLocks/>
          </p:cNvCxnSpPr>
          <p:nvPr/>
        </p:nvCxnSpPr>
        <p:spPr>
          <a:xfrm>
            <a:off x="242207" y="6517869"/>
            <a:ext cx="11707586" cy="17162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1849651-A621-4BA4-AA67-51E9D66A127D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E0C084-788B-23FB-B4BE-5CF267F14B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CA3C85-E764-3681-10C5-A1CB4C184D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2C9EA8-DCFF-675E-3FBB-F429C91293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76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A66FC-02EB-47B9-2321-49B14689B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E5E852-AD56-6D06-0CEC-BC157E7A3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78602-DCE4-4F31-9EC7-1FDB735D9DB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0BFCA91-9272-53EE-E690-1A14F249BEB7}"/>
              </a:ext>
            </a:extLst>
          </p:cNvPr>
          <p:cNvSpPr txBox="1">
            <a:spLocks/>
          </p:cNvSpPr>
          <p:nvPr/>
        </p:nvSpPr>
        <p:spPr>
          <a:xfrm>
            <a:off x="2163249" y="115379"/>
            <a:ext cx="8749457" cy="68160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TTC-2027 Hosting decision</a:t>
            </a:r>
            <a:endParaRPr kumimoji="1" lang="en-US" sz="3000" i="0" u="none" strike="noStrike" kern="1200" cap="none" spc="0" normalizeH="0" baseline="0" noProof="0" dirty="0">
              <a:ln>
                <a:noFill/>
              </a:ln>
              <a:effectLst/>
              <a:highlight>
                <a:srgbClr val="00FFFF"/>
              </a:highligh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5C303350-2EF7-574D-4E44-7CFE4C69E905}"/>
              </a:ext>
            </a:extLst>
          </p:cNvPr>
          <p:cNvSpPr txBox="1"/>
          <p:nvPr/>
        </p:nvSpPr>
        <p:spPr>
          <a:xfrm>
            <a:off x="8453548" y="6175902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5ED57A-EE48-FD3D-B378-390931A6B23D}"/>
              </a:ext>
            </a:extLst>
          </p:cNvPr>
          <p:cNvCxnSpPr>
            <a:cxnSpLocks/>
          </p:cNvCxnSpPr>
          <p:nvPr/>
        </p:nvCxnSpPr>
        <p:spPr>
          <a:xfrm>
            <a:off x="242207" y="1010986"/>
            <a:ext cx="11776729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ey and black text&#10;&#10;AI-generated content may be incorrect.">
            <a:extLst>
              <a:ext uri="{FF2B5EF4-FFF2-40B4-BE49-F238E27FC236}">
                <a16:creationId xmlns:a16="http://schemas.microsoft.com/office/drawing/2014/main" id="{DC2627F3-531A-6390-80E4-C2E94CAFE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805E10-0DE7-C8EA-8A79-B7F2ADEAE2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sp>
        <p:nvSpPr>
          <p:cNvPr id="11" name="スライド番号プレースホルダー 3">
            <a:extLst>
              <a:ext uri="{FF2B5EF4-FFF2-40B4-BE49-F238E27FC236}">
                <a16:creationId xmlns:a16="http://schemas.microsoft.com/office/drawing/2014/main" id="{FDD1AF68-2B49-AFB4-FCDD-55D98C5E6A2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E78602-DCE4-4F31-9EC7-1FDB735D9DB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34" charset="-128"/>
              </a:rPr>
              <a:pPr>
                <a:defRPr/>
              </a:pPr>
              <a:t>20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C47C0C-AE2F-92B9-AF57-FE1A08B30F19}"/>
              </a:ext>
            </a:extLst>
          </p:cNvPr>
          <p:cNvCxnSpPr>
            <a:cxnSpLocks/>
          </p:cNvCxnSpPr>
          <p:nvPr/>
        </p:nvCxnSpPr>
        <p:spPr>
          <a:xfrm>
            <a:off x="242207" y="6518273"/>
            <a:ext cx="11707586" cy="126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179E4E9-02B8-12FD-E0DC-4F5E4889D2DE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7570B4-E8AB-4E1D-1858-FA4658BC1D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CCE0F9-F33F-5DD9-682C-907091BEE7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706A4-914E-0566-65E5-E4E46FFE9A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7DA49B-72B8-264B-81D6-26191A2E906E}"/>
              </a:ext>
            </a:extLst>
          </p:cNvPr>
          <p:cNvSpPr txBox="1"/>
          <p:nvPr/>
        </p:nvSpPr>
        <p:spPr>
          <a:xfrm>
            <a:off x="492130" y="1201868"/>
            <a:ext cx="97161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 err="1"/>
              <a:t>JLab</a:t>
            </a:r>
            <a:r>
              <a:rPr lang="en-CA" sz="3200" dirty="0"/>
              <a:t> proposal to host TTC2027 in late Jan 2027.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/>
              <a:t>Endorsement of the TTC-2027 proposal?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rgbClr val="FF0000"/>
                </a:solidFill>
              </a:rPr>
              <a:t>Proposal was endorsed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22D9B2-0810-D5BF-BE69-CDDB847601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4" t="19209" r="5437" b="2260"/>
          <a:stretch>
            <a:fillRect/>
          </a:stretch>
        </p:blipFill>
        <p:spPr>
          <a:xfrm>
            <a:off x="6000750" y="2932393"/>
            <a:ext cx="6018186" cy="339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17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33D0A-BCE2-6849-7C52-DEA9FC29D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10EB16-E457-16FB-C415-6305A785A7D7}"/>
              </a:ext>
            </a:extLst>
          </p:cNvPr>
          <p:cNvSpPr txBox="1">
            <a:spLocks/>
          </p:cNvSpPr>
          <p:nvPr/>
        </p:nvSpPr>
        <p:spPr>
          <a:xfrm>
            <a:off x="584200" y="51527"/>
            <a:ext cx="10515600" cy="793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A3C223-7890-DCD9-5EBE-BE5B0F4F310A}"/>
              </a:ext>
            </a:extLst>
          </p:cNvPr>
          <p:cNvSpPr txBox="1">
            <a:spLocks/>
          </p:cNvSpPr>
          <p:nvPr/>
        </p:nvSpPr>
        <p:spPr>
          <a:xfrm>
            <a:off x="2295477" y="-16194"/>
            <a:ext cx="7439928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dirty="0"/>
              <a:t>TTC2027 – </a:t>
            </a:r>
            <a:r>
              <a:rPr lang="en-CA" sz="4800" dirty="0" err="1"/>
              <a:t>JLab</a:t>
            </a:r>
            <a:r>
              <a:rPr lang="en-CA" sz="4800" dirty="0"/>
              <a:t> – Jan2027</a:t>
            </a:r>
          </a:p>
        </p:txBody>
      </p:sp>
      <p:pic>
        <p:nvPicPr>
          <p:cNvPr id="6" name="Picture 5" descr="A grey and black text&#10;&#10;AI-generated content may be incorrect.">
            <a:extLst>
              <a:ext uri="{FF2B5EF4-FFF2-40B4-BE49-F238E27FC236}">
                <a16:creationId xmlns:a16="http://schemas.microsoft.com/office/drawing/2014/main" id="{49D23427-3607-19FE-163D-9CA975430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15A7CF-9064-ADF4-8798-8EA7A0AEB0D2}"/>
              </a:ext>
            </a:extLst>
          </p:cNvPr>
          <p:cNvCxnSpPr>
            <a:cxnSpLocks/>
          </p:cNvCxnSpPr>
          <p:nvPr/>
        </p:nvCxnSpPr>
        <p:spPr>
          <a:xfrm>
            <a:off x="242207" y="1010748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3F7C4F0-6410-9273-3041-B7C9995785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608657-D35C-E893-A291-9EFEBF9576F6}"/>
              </a:ext>
            </a:extLst>
          </p:cNvPr>
          <p:cNvCxnSpPr>
            <a:cxnSpLocks/>
          </p:cNvCxnSpPr>
          <p:nvPr/>
        </p:nvCxnSpPr>
        <p:spPr>
          <a:xfrm>
            <a:off x="242207" y="6518273"/>
            <a:ext cx="11707586" cy="126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DDE8607-C837-E78B-8E4D-161998C00D8B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EE03F6-EC0E-1FEF-8A39-5629BF3005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BF651D-6493-1B2E-B355-7FFA423BBA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C8E6F1-0BB7-B229-DB4F-4F0A202899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0854B3-64FB-227D-9499-97F7E19ABF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22" t="25604" r="49084" b="13544"/>
          <a:stretch>
            <a:fillRect/>
          </a:stretch>
        </p:blipFill>
        <p:spPr>
          <a:xfrm>
            <a:off x="755784" y="1054967"/>
            <a:ext cx="6232995" cy="5342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51008B-BA71-E282-911F-47B77C4A524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922" t="18167" r="5228" b="2833"/>
          <a:stretch>
            <a:fillRect/>
          </a:stretch>
        </p:blipFill>
        <p:spPr>
          <a:xfrm>
            <a:off x="7240284" y="1083173"/>
            <a:ext cx="4528995" cy="541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64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D7F2B-8377-EEF0-6E94-936F98ED5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A4AD02-3671-023C-E7BB-78C3A615793F}"/>
              </a:ext>
            </a:extLst>
          </p:cNvPr>
          <p:cNvSpPr txBox="1"/>
          <p:nvPr/>
        </p:nvSpPr>
        <p:spPr>
          <a:xfrm>
            <a:off x="2741692" y="1864948"/>
            <a:ext cx="60947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Updates on the Collaboration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Technical Board Renewal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Site for TTC-2027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Proposals for TTC2028</a:t>
            </a:r>
            <a:endParaRPr lang="en-CA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AOB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2594BF-FD3B-86F7-CA3F-24328645BAEE}"/>
              </a:ext>
            </a:extLst>
          </p:cNvPr>
          <p:cNvSpPr txBox="1">
            <a:spLocks/>
          </p:cNvSpPr>
          <p:nvPr/>
        </p:nvSpPr>
        <p:spPr>
          <a:xfrm>
            <a:off x="2295477" y="-16194"/>
            <a:ext cx="7439928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dirty="0"/>
              <a:t>Agenda</a:t>
            </a:r>
          </a:p>
        </p:txBody>
      </p:sp>
      <p:pic>
        <p:nvPicPr>
          <p:cNvPr id="6" name="Picture 5" descr="A grey and black text&#10;&#10;AI-generated content may be incorrect.">
            <a:extLst>
              <a:ext uri="{FF2B5EF4-FFF2-40B4-BE49-F238E27FC236}">
                <a16:creationId xmlns:a16="http://schemas.microsoft.com/office/drawing/2014/main" id="{48E0C013-77A4-A746-BDF6-DC6F1A87A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5F1E6-9980-6270-7B3B-DBA4F45CE83D}"/>
              </a:ext>
            </a:extLst>
          </p:cNvPr>
          <p:cNvCxnSpPr>
            <a:cxnSpLocks/>
          </p:cNvCxnSpPr>
          <p:nvPr/>
        </p:nvCxnSpPr>
        <p:spPr>
          <a:xfrm flipV="1">
            <a:off x="242207" y="987281"/>
            <a:ext cx="11707586" cy="9984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92B28D0-D2D5-BC3C-197A-E4FB7C232E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E86CB-F892-2542-D255-C6D820931D3F}"/>
              </a:ext>
            </a:extLst>
          </p:cNvPr>
          <p:cNvCxnSpPr>
            <a:cxnSpLocks/>
          </p:cNvCxnSpPr>
          <p:nvPr/>
        </p:nvCxnSpPr>
        <p:spPr>
          <a:xfrm>
            <a:off x="242207" y="6533367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495F40E-F1FE-8483-D300-C0657150BBD5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B259A3-06BF-E280-0371-F649D7AAC5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B28F6-5488-401E-0632-ADDA7FBE5A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2AAFD3-8333-1BA2-E82B-303286F97E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67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8FC3A-E423-DB26-6CAF-57387572C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F899232-01BB-6E01-38C8-B15E3819235D}"/>
              </a:ext>
            </a:extLst>
          </p:cNvPr>
          <p:cNvSpPr txBox="1">
            <a:spLocks/>
          </p:cNvSpPr>
          <p:nvPr/>
        </p:nvSpPr>
        <p:spPr>
          <a:xfrm>
            <a:off x="584200" y="51527"/>
            <a:ext cx="10515600" cy="793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639EDF7-1DCF-C819-A6D0-E91B24B14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35228"/>
              </p:ext>
            </p:extLst>
          </p:nvPr>
        </p:nvGraphicFramePr>
        <p:xfrm>
          <a:off x="132177" y="1133863"/>
          <a:ext cx="9352218" cy="5231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758">
                  <a:extLst>
                    <a:ext uri="{9D8B030D-6E8A-4147-A177-3AD203B41FA5}">
                      <a16:colId xmlns:a16="http://schemas.microsoft.com/office/drawing/2014/main" val="2391712753"/>
                    </a:ext>
                  </a:extLst>
                </a:gridCol>
                <a:gridCol w="1569854">
                  <a:extLst>
                    <a:ext uri="{9D8B030D-6E8A-4147-A177-3AD203B41FA5}">
                      <a16:colId xmlns:a16="http://schemas.microsoft.com/office/drawing/2014/main" val="2766348360"/>
                    </a:ext>
                  </a:extLst>
                </a:gridCol>
                <a:gridCol w="1497027">
                  <a:extLst>
                    <a:ext uri="{9D8B030D-6E8A-4147-A177-3AD203B41FA5}">
                      <a16:colId xmlns:a16="http://schemas.microsoft.com/office/drawing/2014/main" val="1820015534"/>
                    </a:ext>
                  </a:extLst>
                </a:gridCol>
                <a:gridCol w="1909720">
                  <a:extLst>
                    <a:ext uri="{9D8B030D-6E8A-4147-A177-3AD203B41FA5}">
                      <a16:colId xmlns:a16="http://schemas.microsoft.com/office/drawing/2014/main" val="328460939"/>
                    </a:ext>
                  </a:extLst>
                </a:gridCol>
                <a:gridCol w="1460156">
                  <a:extLst>
                    <a:ext uri="{9D8B030D-6E8A-4147-A177-3AD203B41FA5}">
                      <a16:colId xmlns:a16="http://schemas.microsoft.com/office/drawing/2014/main" val="3246414481"/>
                    </a:ext>
                  </a:extLst>
                </a:gridCol>
                <a:gridCol w="1558703">
                  <a:extLst>
                    <a:ext uri="{9D8B030D-6E8A-4147-A177-3AD203B41FA5}">
                      <a16:colId xmlns:a16="http://schemas.microsoft.com/office/drawing/2014/main" val="1328278089"/>
                    </a:ext>
                  </a:extLst>
                </a:gridCol>
              </a:tblGrid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Host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 err="1"/>
                        <a:t>Δt</a:t>
                      </a:r>
                      <a:r>
                        <a:rPr lang="en-CA" sz="2000" dirty="0"/>
                        <a:t> (days)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478784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Fermilab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Chicago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Dec.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187405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Lund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Nov.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Europe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343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083750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TTC-2025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IBS-RISP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Daejeon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April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Asia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147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648611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SRF2025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RIKEN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Tokyo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Sept.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Asia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280151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CEA/IJC-Lab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Paris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June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Europe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261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250194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 err="1">
                          <a:solidFill>
                            <a:srgbClr val="FF0000"/>
                          </a:solidFill>
                        </a:rPr>
                        <a:t>JLab</a:t>
                      </a:r>
                      <a:endParaRPr lang="en-CA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~Jan 20, 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225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897257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SRF2027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INFN-LNL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June 25, 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Europe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155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084930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????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~Feb. 15, 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Asia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622591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????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~Nov. 1, 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Europe?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260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573661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2060"/>
                          </a:solidFill>
                        </a:rPr>
                        <a:t>SRF2029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2060"/>
                          </a:solidFill>
                        </a:rPr>
                        <a:t>????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2060"/>
                          </a:solidFill>
                        </a:rPr>
                        <a:t>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2060"/>
                          </a:solidFill>
                        </a:rPr>
                        <a:t>~July 1, 2029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2060"/>
                          </a:solidFill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2060"/>
                          </a:solidFill>
                        </a:rPr>
                        <a:t>242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5619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B30CFD8-C3CB-2ED9-0900-3E8292720EAB}"/>
              </a:ext>
            </a:extLst>
          </p:cNvPr>
          <p:cNvSpPr txBox="1"/>
          <p:nvPr/>
        </p:nvSpPr>
        <p:spPr>
          <a:xfrm>
            <a:off x="9608522" y="1336982"/>
            <a:ext cx="24513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TTC2028 goes to Asia in early 2028.</a:t>
            </a:r>
          </a:p>
          <a:p>
            <a:endParaRPr lang="en-CA" sz="2000" dirty="0"/>
          </a:p>
          <a:p>
            <a:r>
              <a:rPr lang="en-CA" sz="2000" dirty="0"/>
              <a:t>We want two meetings in 2028</a:t>
            </a:r>
          </a:p>
          <a:p>
            <a:endParaRPr lang="en-CA" sz="20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60AB688-3FB8-F828-D65E-C048F885A635}"/>
              </a:ext>
            </a:extLst>
          </p:cNvPr>
          <p:cNvSpPr txBox="1">
            <a:spLocks/>
          </p:cNvSpPr>
          <p:nvPr/>
        </p:nvSpPr>
        <p:spPr>
          <a:xfrm>
            <a:off x="2295477" y="-16194"/>
            <a:ext cx="7439928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dirty="0"/>
              <a:t>Regional rotation</a:t>
            </a:r>
          </a:p>
        </p:txBody>
      </p:sp>
      <p:pic>
        <p:nvPicPr>
          <p:cNvPr id="15" name="Picture 14" descr="A grey and black text&#10;&#10;AI-generated content may be incorrect.">
            <a:extLst>
              <a:ext uri="{FF2B5EF4-FFF2-40B4-BE49-F238E27FC236}">
                <a16:creationId xmlns:a16="http://schemas.microsoft.com/office/drawing/2014/main" id="{A2DB0231-EAD9-488C-4C98-5CBE53420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0EDF64-6C50-70FD-C567-46841BD68171}"/>
              </a:ext>
            </a:extLst>
          </p:cNvPr>
          <p:cNvCxnSpPr>
            <a:cxnSpLocks/>
          </p:cNvCxnSpPr>
          <p:nvPr/>
        </p:nvCxnSpPr>
        <p:spPr>
          <a:xfrm>
            <a:off x="242207" y="1010748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6255450-3316-6C69-3C94-F023BD280E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2A3CD0-FBA7-9803-A2BE-F6D082094232}"/>
              </a:ext>
            </a:extLst>
          </p:cNvPr>
          <p:cNvCxnSpPr>
            <a:cxnSpLocks/>
          </p:cNvCxnSpPr>
          <p:nvPr/>
        </p:nvCxnSpPr>
        <p:spPr>
          <a:xfrm>
            <a:off x="242207" y="6533367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500D768-B585-88F5-8766-0C8788438FCA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EAE8AB5-9F84-4D79-D3C0-722ECBD5B5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90FDE22-E9C9-CED8-10E0-AB379E0DCF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A9EED2-8974-661A-5542-1179F77D51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9F725F-EDB5-EC4D-A723-9E700CD47DBA}"/>
              </a:ext>
            </a:extLst>
          </p:cNvPr>
          <p:cNvSpPr/>
          <p:nvPr/>
        </p:nvSpPr>
        <p:spPr>
          <a:xfrm>
            <a:off x="132177" y="4936214"/>
            <a:ext cx="9352217" cy="4921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45868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68928-56DA-B36F-C4F6-5E8CEAF2F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B5065-6FDA-6D35-B749-42EBD23B1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53" y="938324"/>
            <a:ext cx="10515600" cy="1325563"/>
          </a:xfrm>
        </p:spPr>
        <p:txBody>
          <a:bodyPr/>
          <a:lstStyle/>
          <a:p>
            <a:r>
              <a:rPr lang="en-CA" dirty="0"/>
              <a:t>TTC2028 location (Asia region ~Feb. 2028)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13651-CD0C-65CC-8AF6-F8EF88277A31}"/>
              </a:ext>
            </a:extLst>
          </p:cNvPr>
          <p:cNvSpPr txBox="1"/>
          <p:nvPr/>
        </p:nvSpPr>
        <p:spPr>
          <a:xfrm>
            <a:off x="911230" y="2151727"/>
            <a:ext cx="9870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/>
              <a:t>We have received three expressions of interest for TTC2028 - ~ Feb. 15, 2028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/>
              <a:t>Down select will be announced at TTC2027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D6958F-6ED2-76CF-88BC-CA15719F4775}"/>
              </a:ext>
            </a:extLst>
          </p:cNvPr>
          <p:cNvCxnSpPr>
            <a:cxnSpLocks/>
          </p:cNvCxnSpPr>
          <p:nvPr/>
        </p:nvCxnSpPr>
        <p:spPr>
          <a:xfrm>
            <a:off x="242207" y="6518273"/>
            <a:ext cx="11707586" cy="126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5C588E9-5D2A-E78A-7190-F90C36E3FD83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2F31F-5266-4494-1D38-7EFFB70869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FFAE6-B472-2259-D700-34E6AB82B0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61C009-9B99-288F-88D6-6D02741686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  <p:pic>
        <p:nvPicPr>
          <p:cNvPr id="9" name="Picture 8" descr="A grey and black text&#10;&#10;AI-generated content may be incorrect.">
            <a:extLst>
              <a:ext uri="{FF2B5EF4-FFF2-40B4-BE49-F238E27FC236}">
                <a16:creationId xmlns:a16="http://schemas.microsoft.com/office/drawing/2014/main" id="{B716AFAD-F50D-6DAF-D43D-6DE7B9FBA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D0742E-3171-28DD-5E88-920B4550CC00}"/>
              </a:ext>
            </a:extLst>
          </p:cNvPr>
          <p:cNvCxnSpPr>
            <a:cxnSpLocks/>
          </p:cNvCxnSpPr>
          <p:nvPr/>
        </p:nvCxnSpPr>
        <p:spPr>
          <a:xfrm>
            <a:off x="242207" y="1053518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87B719A-04D2-231E-5FE2-7221E7D6AD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219D475-7A6F-6CEF-C82A-0A73A11BA4B8}"/>
              </a:ext>
            </a:extLst>
          </p:cNvPr>
          <p:cNvSpPr txBox="1">
            <a:spLocks/>
          </p:cNvSpPr>
          <p:nvPr/>
        </p:nvSpPr>
        <p:spPr>
          <a:xfrm>
            <a:off x="2295477" y="-16194"/>
            <a:ext cx="7439928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dirty="0"/>
              <a:t>TTC-2028 Location</a:t>
            </a:r>
          </a:p>
        </p:txBody>
      </p:sp>
    </p:spTree>
    <p:extLst>
      <p:ext uri="{BB962C8B-B14F-4D97-AF65-F5344CB8AC3E}">
        <p14:creationId xmlns:p14="http://schemas.microsoft.com/office/powerpoint/2010/main" val="2409681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44B03-9ADF-77FF-0543-D26BCAC4A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E021F9-724B-AD8C-E51D-10E66B823703}"/>
              </a:ext>
            </a:extLst>
          </p:cNvPr>
          <p:cNvSpPr txBox="1">
            <a:spLocks/>
          </p:cNvSpPr>
          <p:nvPr/>
        </p:nvSpPr>
        <p:spPr>
          <a:xfrm>
            <a:off x="584200" y="51527"/>
            <a:ext cx="10515600" cy="793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FEC06E-5309-7343-2B45-0751078EA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58427"/>
              </p:ext>
            </p:extLst>
          </p:nvPr>
        </p:nvGraphicFramePr>
        <p:xfrm>
          <a:off x="132177" y="1133863"/>
          <a:ext cx="9352218" cy="5231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758">
                  <a:extLst>
                    <a:ext uri="{9D8B030D-6E8A-4147-A177-3AD203B41FA5}">
                      <a16:colId xmlns:a16="http://schemas.microsoft.com/office/drawing/2014/main" val="2391712753"/>
                    </a:ext>
                  </a:extLst>
                </a:gridCol>
                <a:gridCol w="1569854">
                  <a:extLst>
                    <a:ext uri="{9D8B030D-6E8A-4147-A177-3AD203B41FA5}">
                      <a16:colId xmlns:a16="http://schemas.microsoft.com/office/drawing/2014/main" val="2766348360"/>
                    </a:ext>
                  </a:extLst>
                </a:gridCol>
                <a:gridCol w="1497027">
                  <a:extLst>
                    <a:ext uri="{9D8B030D-6E8A-4147-A177-3AD203B41FA5}">
                      <a16:colId xmlns:a16="http://schemas.microsoft.com/office/drawing/2014/main" val="1820015534"/>
                    </a:ext>
                  </a:extLst>
                </a:gridCol>
                <a:gridCol w="1909720">
                  <a:extLst>
                    <a:ext uri="{9D8B030D-6E8A-4147-A177-3AD203B41FA5}">
                      <a16:colId xmlns:a16="http://schemas.microsoft.com/office/drawing/2014/main" val="328460939"/>
                    </a:ext>
                  </a:extLst>
                </a:gridCol>
                <a:gridCol w="1460156">
                  <a:extLst>
                    <a:ext uri="{9D8B030D-6E8A-4147-A177-3AD203B41FA5}">
                      <a16:colId xmlns:a16="http://schemas.microsoft.com/office/drawing/2014/main" val="3246414481"/>
                    </a:ext>
                  </a:extLst>
                </a:gridCol>
                <a:gridCol w="1558703">
                  <a:extLst>
                    <a:ext uri="{9D8B030D-6E8A-4147-A177-3AD203B41FA5}">
                      <a16:colId xmlns:a16="http://schemas.microsoft.com/office/drawing/2014/main" val="1328278089"/>
                    </a:ext>
                  </a:extLst>
                </a:gridCol>
              </a:tblGrid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Host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 err="1"/>
                        <a:t>Δt</a:t>
                      </a:r>
                      <a:r>
                        <a:rPr lang="en-CA" sz="2000" dirty="0"/>
                        <a:t> (days)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478784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Fermilab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Chicago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Dec.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187405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Lund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Nov.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Europe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343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083750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TTC-2025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IBS-RISP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Daejeon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April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Asia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147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648611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SRF2025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RIKEN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Tokyo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Sept.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Asia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280151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CEA/IJC-Lab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Paris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June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Europe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261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250194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FF0000"/>
                          </a:solidFill>
                        </a:rPr>
                        <a:t>JLAB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~Jan 20, 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225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897257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SRF2027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INFN-LNL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June 25, 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Europe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155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084930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????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~Feb. 15, 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Asia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622591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TTC2028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????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~Nov. 1, 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Europe?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70C0"/>
                          </a:solidFill>
                        </a:rPr>
                        <a:t>260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573661"/>
                  </a:ext>
                </a:extLst>
              </a:tr>
              <a:tr h="475635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2060"/>
                          </a:solidFill>
                        </a:rPr>
                        <a:t>SRF2029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2060"/>
                          </a:solidFill>
                        </a:rPr>
                        <a:t>????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2060"/>
                          </a:solidFill>
                        </a:rPr>
                        <a:t>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2060"/>
                          </a:solidFill>
                        </a:rPr>
                        <a:t>~July 1, 2029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2060"/>
                          </a:solidFill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002060"/>
                          </a:solidFill>
                        </a:rPr>
                        <a:t>242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5619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0C4C47B-21C1-D114-30AF-ECBCF89F3266}"/>
              </a:ext>
            </a:extLst>
          </p:cNvPr>
          <p:cNvSpPr txBox="1"/>
          <p:nvPr/>
        </p:nvSpPr>
        <p:spPr>
          <a:xfrm>
            <a:off x="9608522" y="1336982"/>
            <a:ext cx="24513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With SRF2029 in NA we propose to go back to Europe for the fall TTC2028 </a:t>
            </a:r>
          </a:p>
          <a:p>
            <a:endParaRPr lang="en-CA" sz="2000" dirty="0"/>
          </a:p>
          <a:p>
            <a:endParaRPr lang="en-CA" sz="20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2C52B38-B495-10C0-3615-64E117A1AA9F}"/>
              </a:ext>
            </a:extLst>
          </p:cNvPr>
          <p:cNvSpPr txBox="1">
            <a:spLocks/>
          </p:cNvSpPr>
          <p:nvPr/>
        </p:nvSpPr>
        <p:spPr>
          <a:xfrm>
            <a:off x="2295477" y="-16194"/>
            <a:ext cx="7439928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dirty="0"/>
              <a:t>Regional rotation</a:t>
            </a:r>
          </a:p>
        </p:txBody>
      </p:sp>
      <p:pic>
        <p:nvPicPr>
          <p:cNvPr id="15" name="Picture 14" descr="A grey and black text&#10;&#10;AI-generated content may be incorrect.">
            <a:extLst>
              <a:ext uri="{FF2B5EF4-FFF2-40B4-BE49-F238E27FC236}">
                <a16:creationId xmlns:a16="http://schemas.microsoft.com/office/drawing/2014/main" id="{85AC0895-D19B-345E-9EA4-F1B7752A1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3E2994-C5EF-4742-B448-17B680B30E6D}"/>
              </a:ext>
            </a:extLst>
          </p:cNvPr>
          <p:cNvCxnSpPr>
            <a:cxnSpLocks/>
          </p:cNvCxnSpPr>
          <p:nvPr/>
        </p:nvCxnSpPr>
        <p:spPr>
          <a:xfrm>
            <a:off x="242207" y="1010748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43B3B0E-B9A8-8746-9D20-BCAA4B4AA1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4A8422-86DC-2E7A-B41D-79EFC308D475}"/>
              </a:ext>
            </a:extLst>
          </p:cNvPr>
          <p:cNvCxnSpPr>
            <a:cxnSpLocks/>
          </p:cNvCxnSpPr>
          <p:nvPr/>
        </p:nvCxnSpPr>
        <p:spPr>
          <a:xfrm>
            <a:off x="242207" y="6533367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2F7A016-CB8E-987F-9B7F-A5EDA1E3FEBC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4E005BC-C482-423F-7140-543B83F25F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9987D7-DFEA-25DC-AEFB-408939F50B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BE2053-8898-51D5-41A0-4F8BE8A63A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81FA54-171C-AE3A-F943-FA0F1E5714DE}"/>
              </a:ext>
            </a:extLst>
          </p:cNvPr>
          <p:cNvSpPr/>
          <p:nvPr/>
        </p:nvSpPr>
        <p:spPr>
          <a:xfrm>
            <a:off x="152565" y="5429250"/>
            <a:ext cx="9352217" cy="4202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61845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93E47-BD11-ACA4-5F72-2E0F3123C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TTC2028 location (Europe region ~Nov. 2028)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1C098A-95A6-69CA-B54F-25D3316FC450}"/>
              </a:ext>
            </a:extLst>
          </p:cNvPr>
          <p:cNvCxnSpPr>
            <a:cxnSpLocks/>
          </p:cNvCxnSpPr>
          <p:nvPr/>
        </p:nvCxnSpPr>
        <p:spPr>
          <a:xfrm>
            <a:off x="242207" y="6518273"/>
            <a:ext cx="11707586" cy="126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3D59770-D71E-958D-5E1B-810366D2FD67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E307F3-E67C-FF04-1745-97E80BC24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4855E-897A-9802-7BA5-0B261925EC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956BFE-B1C2-C2ED-87B2-366F4407D1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CECA68-C91D-3314-B17B-2B03721C62B8}"/>
              </a:ext>
            </a:extLst>
          </p:cNvPr>
          <p:cNvSpPr txBox="1"/>
          <p:nvPr/>
        </p:nvSpPr>
        <p:spPr>
          <a:xfrm>
            <a:off x="1495586" y="1521354"/>
            <a:ext cx="8987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435DBC-C03D-A5EC-0828-74510C28BCB0}"/>
              </a:ext>
            </a:extLst>
          </p:cNvPr>
          <p:cNvSpPr txBox="1"/>
          <p:nvPr/>
        </p:nvSpPr>
        <p:spPr>
          <a:xfrm>
            <a:off x="1286359" y="1629842"/>
            <a:ext cx="94100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Given that SRF2029 will be in N. America we propose to host TTC2028 (Nov) in Europe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FF0000"/>
                </a:solidFill>
              </a:rPr>
              <a:t>Agree that the TTC 2028 Nov meeting would be in Europe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We have received one expression of interest – more welcome</a:t>
            </a:r>
          </a:p>
        </p:txBody>
      </p:sp>
    </p:spTree>
    <p:extLst>
      <p:ext uri="{BB962C8B-B14F-4D97-AF65-F5344CB8AC3E}">
        <p14:creationId xmlns:p14="http://schemas.microsoft.com/office/powerpoint/2010/main" val="1396325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5FFA-577A-81E3-AD1C-665042B62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593F16-3248-6A33-1299-BCE50163725B}"/>
              </a:ext>
            </a:extLst>
          </p:cNvPr>
          <p:cNvSpPr txBox="1"/>
          <p:nvPr/>
        </p:nvSpPr>
        <p:spPr>
          <a:xfrm>
            <a:off x="2741692" y="1864948"/>
            <a:ext cx="60947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Updates on the Collaboration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Technical Board Renewal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Site for TTC-2027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Proposals for TTC2028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AOB</a:t>
            </a:r>
            <a:endParaRPr lang="en-CA" sz="32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971C270-D922-1E65-08F5-967640790A34}"/>
              </a:ext>
            </a:extLst>
          </p:cNvPr>
          <p:cNvSpPr txBox="1">
            <a:spLocks/>
          </p:cNvSpPr>
          <p:nvPr/>
        </p:nvSpPr>
        <p:spPr>
          <a:xfrm>
            <a:off x="2295477" y="-16194"/>
            <a:ext cx="7439928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dirty="0"/>
              <a:t>Agenda</a:t>
            </a:r>
          </a:p>
        </p:txBody>
      </p:sp>
      <p:pic>
        <p:nvPicPr>
          <p:cNvPr id="6" name="Picture 5" descr="A grey and black text&#10;&#10;AI-generated content may be incorrect.">
            <a:extLst>
              <a:ext uri="{FF2B5EF4-FFF2-40B4-BE49-F238E27FC236}">
                <a16:creationId xmlns:a16="http://schemas.microsoft.com/office/drawing/2014/main" id="{584EA7FE-CB6C-B4F5-A7EB-9F1DE8A47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42416D-7602-BC78-EE83-78ADC23E3F33}"/>
              </a:ext>
            </a:extLst>
          </p:cNvPr>
          <p:cNvCxnSpPr>
            <a:cxnSpLocks/>
          </p:cNvCxnSpPr>
          <p:nvPr/>
        </p:nvCxnSpPr>
        <p:spPr>
          <a:xfrm>
            <a:off x="242207" y="1053518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9EA692A-09CF-F828-CF7E-5A6030EA2A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F97D22-0803-29B2-651A-E4606CD8FAE5}"/>
              </a:ext>
            </a:extLst>
          </p:cNvPr>
          <p:cNvCxnSpPr>
            <a:cxnSpLocks/>
          </p:cNvCxnSpPr>
          <p:nvPr/>
        </p:nvCxnSpPr>
        <p:spPr>
          <a:xfrm>
            <a:off x="242207" y="6480747"/>
            <a:ext cx="11707586" cy="2752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98A4319-498C-CFC3-F167-A69CAD3CF556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D2A33B-72C3-69EA-2FD6-DDCF419FBF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F68753-0713-EBE1-457B-1C41B2412C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3A40CA-1D15-E63D-ACD1-F440C2D4BA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81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885FF-D059-3A3C-1CF3-253BFC93E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EF35-823C-5CA0-B26E-68C0C56BA757}"/>
              </a:ext>
            </a:extLst>
          </p:cNvPr>
          <p:cNvSpPr txBox="1">
            <a:spLocks/>
          </p:cNvSpPr>
          <p:nvPr/>
        </p:nvSpPr>
        <p:spPr>
          <a:xfrm>
            <a:off x="2295477" y="-16194"/>
            <a:ext cx="7439928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dirty="0"/>
              <a:t>AOB … Many thanks</a:t>
            </a:r>
          </a:p>
        </p:txBody>
      </p:sp>
      <p:pic>
        <p:nvPicPr>
          <p:cNvPr id="3" name="Picture 2" descr="A grey and black text&#10;&#10;AI-generated content may be incorrect.">
            <a:extLst>
              <a:ext uri="{FF2B5EF4-FFF2-40B4-BE49-F238E27FC236}">
                <a16:creationId xmlns:a16="http://schemas.microsoft.com/office/drawing/2014/main" id="{32C7182D-5705-AE9E-EE02-D0F8EACD4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CC1C0C-7518-A2ED-91DE-2977B9ECC5CA}"/>
              </a:ext>
            </a:extLst>
          </p:cNvPr>
          <p:cNvCxnSpPr>
            <a:cxnSpLocks/>
          </p:cNvCxnSpPr>
          <p:nvPr/>
        </p:nvCxnSpPr>
        <p:spPr>
          <a:xfrm>
            <a:off x="242207" y="1053518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D9E47C0-313E-E56F-790C-9A771CECD5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E7C5F1-82D0-FA3E-D514-14424F9E5900}"/>
              </a:ext>
            </a:extLst>
          </p:cNvPr>
          <p:cNvCxnSpPr>
            <a:cxnSpLocks/>
          </p:cNvCxnSpPr>
          <p:nvPr/>
        </p:nvCxnSpPr>
        <p:spPr>
          <a:xfrm>
            <a:off x="242207" y="6480747"/>
            <a:ext cx="11707586" cy="2752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1550349-9073-0BAB-DCB9-F6A398A81B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658CDB-9AE5-40B1-7F9D-DB0C12BD87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04528-2325-60C2-70BA-BD7A5215F8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3AD7EA-E458-927F-11CF-E62FBE8B1A4F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5AFF16-90EF-4E6C-FA33-1B021A9B2359}"/>
              </a:ext>
            </a:extLst>
          </p:cNvPr>
          <p:cNvSpPr txBox="1"/>
          <p:nvPr/>
        </p:nvSpPr>
        <p:spPr>
          <a:xfrm>
            <a:off x="755784" y="1266831"/>
            <a:ext cx="103313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/>
              <a:t>To the LOC: </a:t>
            </a:r>
          </a:p>
          <a:p>
            <a:r>
              <a:rPr lang="en-CA" sz="2000" dirty="0"/>
              <a:t>Catherine, David, Juliette, Nicolas, Akira, Camille, Chahinez, </a:t>
            </a:r>
            <a:r>
              <a:rPr lang="en-CA" sz="2000" dirty="0" err="1"/>
              <a:t>Amoury</a:t>
            </a:r>
            <a:r>
              <a:rPr lang="en-CA" sz="2000" dirty="0"/>
              <a:t>, Amelle, Severine, …</a:t>
            </a:r>
          </a:p>
          <a:p>
            <a:r>
              <a:rPr lang="en-CA" sz="2000" dirty="0">
                <a:solidFill>
                  <a:srgbClr val="FF0000"/>
                </a:solidFill>
              </a:rPr>
              <a:t>Thanks for fantastic, seamless coordination and support!</a:t>
            </a:r>
          </a:p>
          <a:p>
            <a:endParaRPr lang="en-CA" sz="2000" dirty="0"/>
          </a:p>
          <a:p>
            <a:r>
              <a:rPr lang="en-CA" sz="2000" b="1" dirty="0"/>
              <a:t>To the WG conveners and SPC (TTC-EC, TTC-TB (Chairs), LOC chairs):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70C0"/>
                </a:solidFill>
              </a:rPr>
              <a:t>WG1- </a:t>
            </a:r>
            <a:r>
              <a:rPr lang="en-CA" sz="2000" dirty="0" err="1"/>
              <a:t>Jinfang</a:t>
            </a:r>
            <a:r>
              <a:rPr lang="en-CA" sz="2000" dirty="0"/>
              <a:t> Chen (SARI), Daniel Bafia (FNAL), Lea Steder (DESY)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70C0"/>
                </a:solidFill>
              </a:rPr>
              <a:t>WG2 - </a:t>
            </a:r>
            <a:r>
              <a:rPr lang="en-CA" sz="2000" dirty="0"/>
              <a:t>Zhongyuan Yao (TRIUMF), </a:t>
            </a:r>
            <a:r>
              <a:rPr lang="en-CA" sz="2000" dirty="0" err="1"/>
              <a:t>Tiancai</a:t>
            </a:r>
            <a:r>
              <a:rPr lang="en-CA" sz="2000" dirty="0"/>
              <a:t> Jiang (IMP), Enrico Cenni (CEA)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70C0"/>
                </a:solidFill>
              </a:rPr>
              <a:t>WG3 - </a:t>
            </a:r>
            <a:r>
              <a:rPr lang="en-CA" sz="2000" dirty="0"/>
              <a:t>Laura Monaco (INFN), Matia Parise (FNAL), Takeshi </a:t>
            </a:r>
            <a:r>
              <a:rPr lang="en-CA" sz="2000" dirty="0" err="1"/>
              <a:t>Dohmae</a:t>
            </a:r>
            <a:r>
              <a:rPr lang="en-CA" sz="2000" dirty="0"/>
              <a:t> (KEK)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70C0"/>
                </a:solidFill>
              </a:rPr>
              <a:t>WG4 - </a:t>
            </a:r>
            <a:r>
              <a:rPr lang="en-CA" sz="2000" dirty="0"/>
              <a:t>Cristian Pira (INFN), Teng Tan (IMP), Laura Popielarski (FRIB)</a:t>
            </a:r>
          </a:p>
          <a:p>
            <a:r>
              <a:rPr lang="en-CA" sz="2000" dirty="0">
                <a:solidFill>
                  <a:srgbClr val="FF0000"/>
                </a:solidFill>
              </a:rPr>
              <a:t>Thanks for your major commitment of time and community knowledge!</a:t>
            </a:r>
          </a:p>
          <a:p>
            <a:endParaRPr lang="en-CA" sz="2000" dirty="0"/>
          </a:p>
          <a:p>
            <a:r>
              <a:rPr lang="en-CA" sz="2000" b="1" dirty="0"/>
              <a:t>To the presenters:</a:t>
            </a:r>
          </a:p>
          <a:p>
            <a:r>
              <a:rPr lang="en-CA" sz="2000" dirty="0">
                <a:solidFill>
                  <a:srgbClr val="FF0000"/>
                </a:solidFill>
              </a:rPr>
              <a:t>Thanks for your all your input to our program and discussions!</a:t>
            </a:r>
          </a:p>
          <a:p>
            <a:endParaRPr lang="en-CA" sz="2000" b="1" dirty="0"/>
          </a:p>
          <a:p>
            <a:r>
              <a:rPr lang="en-CA" sz="2000" b="1" dirty="0">
                <a:solidFill>
                  <a:srgbClr val="0070C0"/>
                </a:solidFill>
              </a:rPr>
              <a:t>You all have made our first TTC meeting as Chair and Deputy very easy!</a:t>
            </a:r>
          </a:p>
          <a:p>
            <a:endParaRPr lang="en-CA" sz="20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CB5629-4DC5-B3FC-DD8B-2DB0D8CE16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128502" y="4212598"/>
            <a:ext cx="2663120" cy="199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23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7CB47-D801-A7B3-3234-BE56C1C0B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6" y="-168275"/>
            <a:ext cx="10515600" cy="1325563"/>
          </a:xfrm>
        </p:spPr>
        <p:txBody>
          <a:bodyPr/>
          <a:lstStyle/>
          <a:p>
            <a:r>
              <a:rPr lang="en-CA" dirty="0"/>
              <a:t>And to the participants – many thanks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4C69E-66E1-EC7E-89B0-8033EF867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5324" r="4554" b="6983"/>
          <a:stretch>
            <a:fillRect/>
          </a:stretch>
        </p:blipFill>
        <p:spPr bwMode="auto">
          <a:xfrm>
            <a:off x="642256" y="844096"/>
            <a:ext cx="10907487" cy="601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2AA136-DDEC-D630-F297-5F204B939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70620" y="1398270"/>
            <a:ext cx="1882140" cy="1882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C5DD04-96E8-C663-9834-43D7C9900B9D}"/>
              </a:ext>
            </a:extLst>
          </p:cNvPr>
          <p:cNvSpPr txBox="1"/>
          <p:nvPr/>
        </p:nvSpPr>
        <p:spPr>
          <a:xfrm>
            <a:off x="8770620" y="3459690"/>
            <a:ext cx="1882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>
                <a:hlinkClick r:id="rId4" tooltip="https://freepngimg.com/png/61612-applause-clapping-fonts-hand-noto-emoji"/>
              </a:rPr>
              <a:t>This Photo</a:t>
            </a:r>
            <a:r>
              <a:rPr lang="en-CA" sz="900"/>
              <a:t> by Unknown Author is licensed under </a:t>
            </a:r>
            <a:r>
              <a:rPr lang="en-CA" sz="900">
                <a:hlinkClick r:id="rId5" tooltip="https://creativecommons.org/licenses/by-nc/3.0/"/>
              </a:rPr>
              <a:t>CC BY-NC</a:t>
            </a:r>
            <a:endParaRPr lang="en-CA" sz="900"/>
          </a:p>
        </p:txBody>
      </p:sp>
    </p:spTree>
    <p:extLst>
      <p:ext uri="{BB962C8B-B14F-4D97-AF65-F5344CB8AC3E}">
        <p14:creationId xmlns:p14="http://schemas.microsoft.com/office/powerpoint/2010/main" val="3409268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7D3750-D7AC-5C96-0E89-3DAAB0ABE69E}"/>
              </a:ext>
            </a:extLst>
          </p:cNvPr>
          <p:cNvSpPr txBox="1"/>
          <p:nvPr/>
        </p:nvSpPr>
        <p:spPr>
          <a:xfrm>
            <a:off x="2741692" y="1864948"/>
            <a:ext cx="60947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Updates on the Collaboration</a:t>
            </a:r>
            <a:endParaRPr lang="en-CA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Technical Board Renewal</a:t>
            </a:r>
            <a:endParaRPr lang="en-CA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Site for TTC-2027</a:t>
            </a:r>
            <a:endParaRPr lang="en-CA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Proposals for TTC2028</a:t>
            </a:r>
            <a:endParaRPr lang="en-CA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AOB</a:t>
            </a:r>
            <a:endParaRPr lang="en-CA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1377D9-786D-2E84-FBE5-833E8CDF6D26}"/>
              </a:ext>
            </a:extLst>
          </p:cNvPr>
          <p:cNvSpPr txBox="1">
            <a:spLocks/>
          </p:cNvSpPr>
          <p:nvPr/>
        </p:nvSpPr>
        <p:spPr>
          <a:xfrm>
            <a:off x="2295477" y="-16194"/>
            <a:ext cx="7439928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dirty="0"/>
              <a:t>Agenda</a:t>
            </a:r>
          </a:p>
        </p:txBody>
      </p:sp>
      <p:pic>
        <p:nvPicPr>
          <p:cNvPr id="6" name="Picture 5" descr="A grey and black text&#10;&#10;AI-generated content may be incorrect.">
            <a:extLst>
              <a:ext uri="{FF2B5EF4-FFF2-40B4-BE49-F238E27FC236}">
                <a16:creationId xmlns:a16="http://schemas.microsoft.com/office/drawing/2014/main" id="{E18B9536-6132-4FC1-917A-84E9E5D99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02A32A-BB8F-D3C6-FED4-03467248BABD}"/>
              </a:ext>
            </a:extLst>
          </p:cNvPr>
          <p:cNvCxnSpPr>
            <a:cxnSpLocks/>
          </p:cNvCxnSpPr>
          <p:nvPr/>
        </p:nvCxnSpPr>
        <p:spPr>
          <a:xfrm>
            <a:off x="242207" y="1053518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0F32555-FA8E-9903-0AE8-4368EA198C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A8576E-B8E7-2D05-F19A-4532CAD435BF}"/>
              </a:ext>
            </a:extLst>
          </p:cNvPr>
          <p:cNvCxnSpPr>
            <a:cxnSpLocks/>
          </p:cNvCxnSpPr>
          <p:nvPr/>
        </p:nvCxnSpPr>
        <p:spPr>
          <a:xfrm>
            <a:off x="242207" y="6533367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5BD0376-474C-084B-AEC9-836AA12ED6CB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72112C-DE5B-01D0-7AC7-352B459EAB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EB520E-D2A5-4173-A874-3D8F942440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25CA87-BD32-10C3-82EE-26444ED210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46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4607A-9018-8565-375A-DCC9212C2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F09E0C-30A0-B89A-7A0B-6FEEA11ADCA6}"/>
              </a:ext>
            </a:extLst>
          </p:cNvPr>
          <p:cNvSpPr txBox="1"/>
          <p:nvPr/>
        </p:nvSpPr>
        <p:spPr>
          <a:xfrm>
            <a:off x="2741692" y="1864948"/>
            <a:ext cx="60947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Updates on the Collaboration</a:t>
            </a:r>
            <a:endParaRPr lang="en-CA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Technical Board Renewal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Site for TTC-2027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Proposals for TTC2028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32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AOB</a:t>
            </a:r>
            <a:endParaRPr lang="en-CA" sz="3200" dirty="0">
              <a:solidFill>
                <a:schemeClr val="bg1">
                  <a:lumMod val="8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5A6540-8064-A9BB-AC88-BB76C0BAF3A3}"/>
              </a:ext>
            </a:extLst>
          </p:cNvPr>
          <p:cNvSpPr txBox="1">
            <a:spLocks/>
          </p:cNvSpPr>
          <p:nvPr/>
        </p:nvSpPr>
        <p:spPr>
          <a:xfrm>
            <a:off x="2295477" y="-16194"/>
            <a:ext cx="7439928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dirty="0"/>
              <a:t>Agenda</a:t>
            </a:r>
          </a:p>
        </p:txBody>
      </p:sp>
      <p:pic>
        <p:nvPicPr>
          <p:cNvPr id="6" name="Picture 5" descr="A grey and black text&#10;&#10;AI-generated content may be incorrect.">
            <a:extLst>
              <a:ext uri="{FF2B5EF4-FFF2-40B4-BE49-F238E27FC236}">
                <a16:creationId xmlns:a16="http://schemas.microsoft.com/office/drawing/2014/main" id="{29E6CE8A-CEBE-6D54-BC5B-9B9D496F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4DEFA9-768D-7C89-B1B5-0C003E092425}"/>
              </a:ext>
            </a:extLst>
          </p:cNvPr>
          <p:cNvCxnSpPr>
            <a:cxnSpLocks/>
          </p:cNvCxnSpPr>
          <p:nvPr/>
        </p:nvCxnSpPr>
        <p:spPr>
          <a:xfrm>
            <a:off x="242207" y="1076765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E6F0576-073E-C667-CBDA-A54A3C81CB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87E7F9-16F3-269F-61E1-D3FF1351F7D4}"/>
              </a:ext>
            </a:extLst>
          </p:cNvPr>
          <p:cNvCxnSpPr>
            <a:cxnSpLocks/>
          </p:cNvCxnSpPr>
          <p:nvPr/>
        </p:nvCxnSpPr>
        <p:spPr>
          <a:xfrm>
            <a:off x="242207" y="6480747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3507D43-5EB4-6A6C-A329-A9ED9F1578D6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AC9E3D-84F4-81E8-63CD-F9E3F34B56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E76C13-9AA0-EDC1-043D-2F2E7869AF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BF7099-A473-5C46-B634-B6F3213949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18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FBF5D5-9F21-0029-8FA6-753C79EA4704}"/>
              </a:ext>
            </a:extLst>
          </p:cNvPr>
          <p:cNvCxnSpPr>
            <a:cxnSpLocks/>
          </p:cNvCxnSpPr>
          <p:nvPr/>
        </p:nvCxnSpPr>
        <p:spPr>
          <a:xfrm>
            <a:off x="242207" y="6533367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F6FF67E-DE74-97BB-43A5-23202F2CE588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9FD112-93A3-B1F5-96CA-D2AD26141F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6ECED0-D262-FE87-D203-E031F152F8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0D2A87-3948-B2EF-8C3B-A6C9D55938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110160-0FA1-BAC7-C91B-09663F382593}"/>
              </a:ext>
            </a:extLst>
          </p:cNvPr>
          <p:cNvSpPr txBox="1">
            <a:spLocks/>
          </p:cNvSpPr>
          <p:nvPr/>
        </p:nvSpPr>
        <p:spPr>
          <a:xfrm>
            <a:off x="2295477" y="-16194"/>
            <a:ext cx="7439928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Updates on the collaboration</a:t>
            </a:r>
          </a:p>
        </p:txBody>
      </p:sp>
      <p:pic>
        <p:nvPicPr>
          <p:cNvPr id="7" name="Picture 6" descr="A grey and black text&#10;&#10;AI-generated content may be incorrect.">
            <a:extLst>
              <a:ext uri="{FF2B5EF4-FFF2-40B4-BE49-F238E27FC236}">
                <a16:creationId xmlns:a16="http://schemas.microsoft.com/office/drawing/2014/main" id="{FBA221A2-5C61-F902-2B3A-CCC613E5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4F838B-274A-E65A-C3BA-09B6ADB466B1}"/>
              </a:ext>
            </a:extLst>
          </p:cNvPr>
          <p:cNvCxnSpPr>
            <a:cxnSpLocks/>
          </p:cNvCxnSpPr>
          <p:nvPr/>
        </p:nvCxnSpPr>
        <p:spPr>
          <a:xfrm>
            <a:off x="242207" y="985320"/>
            <a:ext cx="1170758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2C95A91-1967-D136-E482-DAEFA928B6D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91B5B3B-D6B5-004A-3FF9-1E5715595699}"/>
              </a:ext>
            </a:extLst>
          </p:cNvPr>
          <p:cNvGrpSpPr/>
          <p:nvPr/>
        </p:nvGrpSpPr>
        <p:grpSpPr>
          <a:xfrm>
            <a:off x="755784" y="1046698"/>
            <a:ext cx="10680827" cy="5386169"/>
            <a:chOff x="138224" y="435299"/>
            <a:chExt cx="10680827" cy="538616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8661B27-0374-0DAD-6A42-C6DBF93C99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" y="435299"/>
              <a:ext cx="10666651" cy="4933404"/>
              <a:chOff x="152400" y="1760526"/>
              <a:chExt cx="8785225" cy="4074427"/>
            </a:xfrm>
          </p:grpSpPr>
          <p:pic>
            <p:nvPicPr>
              <p:cNvPr id="82" name="Picture 8" descr="0_map_world_2002_enlarged">
                <a:extLst>
                  <a:ext uri="{FF2B5EF4-FFF2-40B4-BE49-F238E27FC236}">
                    <a16:creationId xmlns:a16="http://schemas.microsoft.com/office/drawing/2014/main" id="{934A6EC5-273F-F19D-DB48-A79125A04B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75" b="9153"/>
              <a:stretch>
                <a:fillRect/>
              </a:stretch>
            </p:blipFill>
            <p:spPr bwMode="auto">
              <a:xfrm>
                <a:off x="152400" y="1760526"/>
                <a:ext cx="8785225" cy="4074427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Line 14">
                <a:extLst>
                  <a:ext uri="{FF2B5EF4-FFF2-40B4-BE49-F238E27FC236}">
                    <a16:creationId xmlns:a16="http://schemas.microsoft.com/office/drawing/2014/main" id="{EFE5ED51-9549-32B3-3964-F5FA6191FF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6671" y="2290629"/>
                <a:ext cx="201803" cy="17793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4" name="Oval 20">
                <a:extLst>
                  <a:ext uri="{FF2B5EF4-FFF2-40B4-BE49-F238E27FC236}">
                    <a16:creationId xmlns:a16="http://schemas.microsoft.com/office/drawing/2014/main" id="{B5575167-D7E2-33E2-BDCF-C1983814C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8725" y="2574925"/>
                <a:ext cx="130175" cy="1238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85" name="Line 21">
                <a:extLst>
                  <a:ext uri="{FF2B5EF4-FFF2-40B4-BE49-F238E27FC236}">
                    <a16:creationId xmlns:a16="http://schemas.microsoft.com/office/drawing/2014/main" id="{40152A24-5F17-D592-6006-95A4D6A9F3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74925" y="2286000"/>
                <a:ext cx="92075" cy="29845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6" name="Line 25">
                <a:extLst>
                  <a:ext uri="{FF2B5EF4-FFF2-40B4-BE49-F238E27FC236}">
                    <a16:creationId xmlns:a16="http://schemas.microsoft.com/office/drawing/2014/main" id="{645DD4C9-83D9-CAFA-F539-E7C4161F51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4789" y="2485273"/>
                <a:ext cx="76301" cy="17537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7" name="Line 33">
                <a:extLst>
                  <a:ext uri="{FF2B5EF4-FFF2-40B4-BE49-F238E27FC236}">
                    <a16:creationId xmlns:a16="http://schemas.microsoft.com/office/drawing/2014/main" id="{7942382C-8394-B45B-EA9B-0224995D73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69100" y="2460625"/>
                <a:ext cx="19050" cy="217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8" name="Line 37">
                <a:extLst>
                  <a:ext uri="{FF2B5EF4-FFF2-40B4-BE49-F238E27FC236}">
                    <a16:creationId xmlns:a16="http://schemas.microsoft.com/office/drawing/2014/main" id="{F531B31A-636B-3B41-F2CC-EA5B5BF53C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3600" y="2667000"/>
                <a:ext cx="74613" cy="28733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9" name="Oval 46">
                <a:extLst>
                  <a:ext uri="{FF2B5EF4-FFF2-40B4-BE49-F238E27FC236}">
                    <a16:creationId xmlns:a16="http://schemas.microsoft.com/office/drawing/2014/main" id="{C061C8F5-6D52-F6E2-818B-9785B66C1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648" y="2670837"/>
                <a:ext cx="130175" cy="1238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90" name="Oval 47">
                <a:extLst>
                  <a:ext uri="{FF2B5EF4-FFF2-40B4-BE49-F238E27FC236}">
                    <a16:creationId xmlns:a16="http://schemas.microsoft.com/office/drawing/2014/main" id="{881672A4-135E-C543-544A-2CE6DF340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9913" y="2392363"/>
                <a:ext cx="130175" cy="1238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91" name="Oval 48">
                <a:extLst>
                  <a:ext uri="{FF2B5EF4-FFF2-40B4-BE49-F238E27FC236}">
                    <a16:creationId xmlns:a16="http://schemas.microsoft.com/office/drawing/2014/main" id="{ABF6BBD3-6D6F-1036-7080-CC6C0D938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4025" y="2546350"/>
                <a:ext cx="130175" cy="1238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92" name="Oval 49">
                <a:extLst>
                  <a:ext uri="{FF2B5EF4-FFF2-40B4-BE49-F238E27FC236}">
                    <a16:creationId xmlns:a16="http://schemas.microsoft.com/office/drawing/2014/main" id="{35CAA7B7-9D4C-3854-E85F-C13F96065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1813" y="2584450"/>
                <a:ext cx="130175" cy="1238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93" name="Oval 50">
                <a:extLst>
                  <a:ext uri="{FF2B5EF4-FFF2-40B4-BE49-F238E27FC236}">
                    <a16:creationId xmlns:a16="http://schemas.microsoft.com/office/drawing/2014/main" id="{500530A9-5798-B52C-4EE7-2703E1288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8013" y="2468563"/>
                <a:ext cx="130175" cy="1238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94" name="Oval 51">
                <a:extLst>
                  <a:ext uri="{FF2B5EF4-FFF2-40B4-BE49-F238E27FC236}">
                    <a16:creationId xmlns:a16="http://schemas.microsoft.com/office/drawing/2014/main" id="{A95198DB-8E47-7FE1-9F53-AF34FA096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3900" y="2652713"/>
                <a:ext cx="130175" cy="1238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95" name="Oval 53">
                <a:extLst>
                  <a:ext uri="{FF2B5EF4-FFF2-40B4-BE49-F238E27FC236}">
                    <a16:creationId xmlns:a16="http://schemas.microsoft.com/office/drawing/2014/main" id="{0361D31D-F4F3-9E94-DD43-8A86741E2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4713" y="2928938"/>
                <a:ext cx="130175" cy="1238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96" name="Oval 62">
                <a:extLst>
                  <a:ext uri="{FF2B5EF4-FFF2-40B4-BE49-F238E27FC236}">
                    <a16:creationId xmlns:a16="http://schemas.microsoft.com/office/drawing/2014/main" id="{8AE36E99-C3F3-0F69-F035-81850D1A9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65349" y="2838133"/>
                <a:ext cx="130175" cy="1238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97" name="Oval 64">
                <a:extLst>
                  <a:ext uri="{FF2B5EF4-FFF2-40B4-BE49-F238E27FC236}">
                    <a16:creationId xmlns:a16="http://schemas.microsoft.com/office/drawing/2014/main" id="{7271C7CA-0182-F1E2-BA97-DD1292F1D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3063" y="2660650"/>
                <a:ext cx="130175" cy="1238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98" name="Text Box 66">
                <a:extLst>
                  <a:ext uri="{FF2B5EF4-FFF2-40B4-BE49-F238E27FC236}">
                    <a16:creationId xmlns:a16="http://schemas.microsoft.com/office/drawing/2014/main" id="{BA2A9B88-3D2D-50D6-D8A8-B765DB62B8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96563" y="2802564"/>
                <a:ext cx="419099" cy="17793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400" dirty="0"/>
                  <a:t>RIKEN</a:t>
                </a:r>
              </a:p>
            </p:txBody>
          </p:sp>
          <p:sp>
            <p:nvSpPr>
              <p:cNvPr id="99" name="Line 67">
                <a:extLst>
                  <a:ext uri="{FF2B5EF4-FFF2-40B4-BE49-F238E27FC236}">
                    <a16:creationId xmlns:a16="http://schemas.microsoft.com/office/drawing/2014/main" id="{7933CDF6-6041-3479-8641-B0F720E878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29497" y="2773680"/>
                <a:ext cx="220981" cy="9255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0" name="Oval 70">
                <a:extLst>
                  <a:ext uri="{FF2B5EF4-FFF2-40B4-BE49-F238E27FC236}">
                    <a16:creationId xmlns:a16="http://schemas.microsoft.com/office/drawing/2014/main" id="{498802CB-9B3D-227B-9BB6-EBCEAA4A0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0375" y="2460625"/>
                <a:ext cx="130175" cy="1238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101" name="Oval 64">
                <a:extLst>
                  <a:ext uri="{FF2B5EF4-FFF2-40B4-BE49-F238E27FC236}">
                    <a16:creationId xmlns:a16="http://schemas.microsoft.com/office/drawing/2014/main" id="{E5283FC3-D0B7-F780-CE09-95AC3EECF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18592" y="2770822"/>
                <a:ext cx="130175" cy="1238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102" name="Line 33">
                <a:extLst>
                  <a:ext uri="{FF2B5EF4-FFF2-40B4-BE49-F238E27FC236}">
                    <a16:creationId xmlns:a16="http://schemas.microsoft.com/office/drawing/2014/main" id="{EA440487-BEE0-F041-8D9A-050E739DA9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1252" y="2562224"/>
                <a:ext cx="175756" cy="217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3" name="Line 67">
                <a:extLst>
                  <a:ext uri="{FF2B5EF4-FFF2-40B4-BE49-F238E27FC236}">
                    <a16:creationId xmlns:a16="http://schemas.microsoft.com/office/drawing/2014/main" id="{E6032440-E159-F194-53CB-9A0AC4F855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167561" y="2907602"/>
                <a:ext cx="130177" cy="10991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4" name="Oval 62">
                <a:extLst>
                  <a:ext uri="{FF2B5EF4-FFF2-40B4-BE49-F238E27FC236}">
                    <a16:creationId xmlns:a16="http://schemas.microsoft.com/office/drawing/2014/main" id="{168E2C7B-31FA-E191-8DEF-700FB12AB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5800" y="2822575"/>
                <a:ext cx="130175" cy="1238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105" name="Oval 52">
                <a:extLst>
                  <a:ext uri="{FF2B5EF4-FFF2-40B4-BE49-F238E27FC236}">
                    <a16:creationId xmlns:a16="http://schemas.microsoft.com/office/drawing/2014/main" id="{8FED2CFE-8122-B301-7AC0-E6C5B4F0A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3755" y="3189152"/>
                <a:ext cx="130175" cy="1238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106" name="Line 41">
                <a:extLst>
                  <a:ext uri="{FF2B5EF4-FFF2-40B4-BE49-F238E27FC236}">
                    <a16:creationId xmlns:a16="http://schemas.microsoft.com/office/drawing/2014/main" id="{CE20D18C-31E1-7863-D4DB-F995C4B511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96138" y="3286124"/>
                <a:ext cx="107505" cy="9148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7" name="Oval 46">
                <a:extLst>
                  <a:ext uri="{FF2B5EF4-FFF2-40B4-BE49-F238E27FC236}">
                    <a16:creationId xmlns:a16="http://schemas.microsoft.com/office/drawing/2014/main" id="{278B35E3-AB00-A0FE-F449-958C3EE01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7112" y="2636837"/>
                <a:ext cx="130175" cy="1238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108" name="Line 25">
                <a:extLst>
                  <a:ext uri="{FF2B5EF4-FFF2-40B4-BE49-F238E27FC236}">
                    <a16:creationId xmlns:a16="http://schemas.microsoft.com/office/drawing/2014/main" id="{6E6B7868-4009-17AB-F6EA-D92BBEE31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1434" y="2652713"/>
                <a:ext cx="145678" cy="4603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9" name="Oval 50">
                <a:extLst>
                  <a:ext uri="{FF2B5EF4-FFF2-40B4-BE49-F238E27FC236}">
                    <a16:creationId xmlns:a16="http://schemas.microsoft.com/office/drawing/2014/main" id="{30F8BAF3-D185-35DB-2DF7-1A3B4A857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3098" y="2300952"/>
                <a:ext cx="130175" cy="1238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110" name="Oval 46">
                <a:extLst>
                  <a:ext uri="{FF2B5EF4-FFF2-40B4-BE49-F238E27FC236}">
                    <a16:creationId xmlns:a16="http://schemas.microsoft.com/office/drawing/2014/main" id="{5B8A8143-EC87-EEAA-4085-F67F6793D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150" y="2614612"/>
                <a:ext cx="130175" cy="1238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111" name="Line 25">
                <a:extLst>
                  <a:ext uri="{FF2B5EF4-FFF2-40B4-BE49-F238E27FC236}">
                    <a16:creationId xmlns:a16="http://schemas.microsoft.com/office/drawing/2014/main" id="{F0993F47-0196-38CA-6CB2-1177DA75CA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16236" y="2708274"/>
                <a:ext cx="36514" cy="2198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2" name="Line 25">
                <a:extLst>
                  <a:ext uri="{FF2B5EF4-FFF2-40B4-BE49-F238E27FC236}">
                    <a16:creationId xmlns:a16="http://schemas.microsoft.com/office/drawing/2014/main" id="{59F68F17-D5DB-F113-7C76-CF8221A0EC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43652" y="2828923"/>
                <a:ext cx="123348" cy="16033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3" name="Oval 46">
                <a:extLst>
                  <a:ext uri="{FF2B5EF4-FFF2-40B4-BE49-F238E27FC236}">
                    <a16:creationId xmlns:a16="http://schemas.microsoft.com/office/drawing/2014/main" id="{0BDF516E-EE96-FC4E-2C73-9FF84636D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912" y="2767012"/>
                <a:ext cx="130175" cy="1238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800"/>
              </a:p>
            </p:txBody>
          </p:sp>
        </p:grpSp>
        <p:sp>
          <p:nvSpPr>
            <p:cNvPr id="18" name="Oval 62">
              <a:extLst>
                <a:ext uri="{FF2B5EF4-FFF2-40B4-BE49-F238E27FC236}">
                  <a16:creationId xmlns:a16="http://schemas.microsoft.com/office/drawing/2014/main" id="{F40E4FF3-350A-7298-3B82-0B267C78F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8715" y="1653972"/>
              <a:ext cx="158053" cy="14993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CA" altLang="en-US" sz="1800"/>
            </a:p>
          </p:txBody>
        </p:sp>
        <p:sp>
          <p:nvSpPr>
            <p:cNvPr id="19" name="Text Box 66">
              <a:extLst>
                <a:ext uri="{FF2B5EF4-FFF2-40B4-BE49-F238E27FC236}">
                  <a16:creationId xmlns:a16="http://schemas.microsoft.com/office/drawing/2014/main" id="{63BC365E-9FCD-4B81-79CE-5E1840E2F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78620" y="1489298"/>
              <a:ext cx="354269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KEK</a:t>
              </a:r>
            </a:p>
          </p:txBody>
        </p:sp>
        <p:sp>
          <p:nvSpPr>
            <p:cNvPr id="20" name="Text Box 66">
              <a:extLst>
                <a:ext uri="{FF2B5EF4-FFF2-40B4-BE49-F238E27FC236}">
                  <a16:creationId xmlns:a16="http://schemas.microsoft.com/office/drawing/2014/main" id="{773C3E53-FFEC-32C2-9435-4777CC0F6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0091" y="1938415"/>
              <a:ext cx="308203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IBS</a:t>
              </a:r>
            </a:p>
          </p:txBody>
        </p:sp>
        <p:sp>
          <p:nvSpPr>
            <p:cNvPr id="21" name="Line 67">
              <a:extLst>
                <a:ext uri="{FF2B5EF4-FFF2-40B4-BE49-F238E27FC236}">
                  <a16:creationId xmlns:a16="http://schemas.microsoft.com/office/drawing/2014/main" id="{629C27A2-C62A-2057-5C83-F68E91E1CD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946696" y="1455033"/>
              <a:ext cx="320731" cy="26333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2" name="Text Box 66">
              <a:extLst>
                <a:ext uri="{FF2B5EF4-FFF2-40B4-BE49-F238E27FC236}">
                  <a16:creationId xmlns:a16="http://schemas.microsoft.com/office/drawing/2014/main" id="{A1DCDA46-836C-C369-EEA8-316E6D4AF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8644" y="2132354"/>
              <a:ext cx="497678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NSRRC</a:t>
              </a:r>
            </a:p>
          </p:txBody>
        </p:sp>
        <p:sp>
          <p:nvSpPr>
            <p:cNvPr id="23" name="Line 67">
              <a:extLst>
                <a:ext uri="{FF2B5EF4-FFF2-40B4-BE49-F238E27FC236}">
                  <a16:creationId xmlns:a16="http://schemas.microsoft.com/office/drawing/2014/main" id="{8D85A1FF-03EC-0519-4C58-E83BED5CE0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534216" y="2177338"/>
              <a:ext cx="254427" cy="5059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4" name="Text Box 66">
              <a:extLst>
                <a:ext uri="{FF2B5EF4-FFF2-40B4-BE49-F238E27FC236}">
                  <a16:creationId xmlns:a16="http://schemas.microsoft.com/office/drawing/2014/main" id="{5225C5F5-458B-1F42-3046-4A3FABAFE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3307" y="2380285"/>
              <a:ext cx="455821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BARC</a:t>
              </a:r>
            </a:p>
          </p:txBody>
        </p:sp>
        <p:sp>
          <p:nvSpPr>
            <p:cNvPr id="25" name="Text Box 66">
              <a:extLst>
                <a:ext uri="{FF2B5EF4-FFF2-40B4-BE49-F238E27FC236}">
                  <a16:creationId xmlns:a16="http://schemas.microsoft.com/office/drawing/2014/main" id="{93CFF2EC-EA97-093F-A51C-9675454D0A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2785" y="2436141"/>
              <a:ext cx="455821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VECC</a:t>
              </a:r>
            </a:p>
          </p:txBody>
        </p:sp>
        <p:sp>
          <p:nvSpPr>
            <p:cNvPr id="26" name="Oval 52">
              <a:extLst>
                <a:ext uri="{FF2B5EF4-FFF2-40B4-BE49-F238E27FC236}">
                  <a16:creationId xmlns:a16="http://schemas.microsoft.com/office/drawing/2014/main" id="{37D8A72E-D199-BB82-16A2-697E7F2FF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4244" y="2092231"/>
              <a:ext cx="158053" cy="14993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CA" altLang="en-US" sz="1800"/>
            </a:p>
          </p:txBody>
        </p:sp>
        <p:sp>
          <p:nvSpPr>
            <p:cNvPr id="27" name="Line 41">
              <a:extLst>
                <a:ext uri="{FF2B5EF4-FFF2-40B4-BE49-F238E27FC236}">
                  <a16:creationId xmlns:a16="http://schemas.microsoft.com/office/drawing/2014/main" id="{9D7DC481-D781-4BFC-A44F-B5C01B8A15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613270" y="2227935"/>
              <a:ext cx="56335" cy="21792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8" name="Text Box 66">
              <a:extLst>
                <a:ext uri="{FF2B5EF4-FFF2-40B4-BE49-F238E27FC236}">
                  <a16:creationId xmlns:a16="http://schemas.microsoft.com/office/drawing/2014/main" id="{79DF8906-02F3-83B1-8559-94FD8767C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2924" y="1472009"/>
              <a:ext cx="455821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IUAC</a:t>
              </a:r>
            </a:p>
          </p:txBody>
        </p:sp>
        <p:sp>
          <p:nvSpPr>
            <p:cNvPr id="29" name="Oval 52">
              <a:extLst>
                <a:ext uri="{FF2B5EF4-FFF2-40B4-BE49-F238E27FC236}">
                  <a16:creationId xmlns:a16="http://schemas.microsoft.com/office/drawing/2014/main" id="{A571C33C-5517-09CE-41CE-619C92FB9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9402" y="2078005"/>
              <a:ext cx="158053" cy="14993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CA" altLang="en-US" sz="1800"/>
            </a:p>
          </p:txBody>
        </p:sp>
        <p:sp>
          <p:nvSpPr>
            <p:cNvPr id="30" name="Text Box 66">
              <a:extLst>
                <a:ext uri="{FF2B5EF4-FFF2-40B4-BE49-F238E27FC236}">
                  <a16:creationId xmlns:a16="http://schemas.microsoft.com/office/drawing/2014/main" id="{66333BBB-E0EA-B552-E3C5-DEB6263B7E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0794" y="1930923"/>
              <a:ext cx="543629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RRCAT</a:t>
              </a:r>
            </a:p>
          </p:txBody>
        </p:sp>
        <p:sp>
          <p:nvSpPr>
            <p:cNvPr id="31" name="Text Box 66">
              <a:extLst>
                <a:ext uri="{FF2B5EF4-FFF2-40B4-BE49-F238E27FC236}">
                  <a16:creationId xmlns:a16="http://schemas.microsoft.com/office/drawing/2014/main" id="{F8BE2989-1A24-A65B-784C-2A7C4748A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0016" y="1067550"/>
              <a:ext cx="408240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IHEP</a:t>
              </a:r>
            </a:p>
          </p:txBody>
        </p:sp>
        <p:sp>
          <p:nvSpPr>
            <p:cNvPr id="32" name="Text Box 66">
              <a:extLst>
                <a:ext uri="{FF2B5EF4-FFF2-40B4-BE49-F238E27FC236}">
                  <a16:creationId xmlns:a16="http://schemas.microsoft.com/office/drawing/2014/main" id="{018D1F13-5465-821D-16C7-F76D4A96B3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8974" y="1242549"/>
              <a:ext cx="354270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PKU</a:t>
              </a:r>
            </a:p>
          </p:txBody>
        </p:sp>
        <p:sp>
          <p:nvSpPr>
            <p:cNvPr id="33" name="Text Box 66">
              <a:extLst>
                <a:ext uri="{FF2B5EF4-FFF2-40B4-BE49-F238E27FC236}">
                  <a16:creationId xmlns:a16="http://schemas.microsoft.com/office/drawing/2014/main" id="{444755BA-9F6E-849D-4D8B-5265A8DBE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9695" y="1212033"/>
              <a:ext cx="354270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IMP</a:t>
              </a:r>
            </a:p>
          </p:txBody>
        </p:sp>
        <p:sp>
          <p:nvSpPr>
            <p:cNvPr id="34" name="Oval 62">
              <a:extLst>
                <a:ext uri="{FF2B5EF4-FFF2-40B4-BE49-F238E27FC236}">
                  <a16:creationId xmlns:a16="http://schemas.microsoft.com/office/drawing/2014/main" id="{A4F3AF11-CA2D-E1BA-FA6C-9A549C3BF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3802" y="2097781"/>
              <a:ext cx="158053" cy="14993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CA" altLang="en-US" sz="1800"/>
            </a:p>
          </p:txBody>
        </p:sp>
        <p:sp>
          <p:nvSpPr>
            <p:cNvPr id="35" name="Oval 62">
              <a:extLst>
                <a:ext uri="{FF2B5EF4-FFF2-40B4-BE49-F238E27FC236}">
                  <a16:creationId xmlns:a16="http://schemas.microsoft.com/office/drawing/2014/main" id="{801E9BCA-CE78-0056-6A53-93E17D3E1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7827" y="1850038"/>
              <a:ext cx="158053" cy="14993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CA" altLang="en-US" sz="1800"/>
            </a:p>
          </p:txBody>
        </p:sp>
        <p:sp>
          <p:nvSpPr>
            <p:cNvPr id="36" name="Text Box 66">
              <a:extLst>
                <a:ext uri="{FF2B5EF4-FFF2-40B4-BE49-F238E27FC236}">
                  <a16:creationId xmlns:a16="http://schemas.microsoft.com/office/drawing/2014/main" id="{398485EF-7F8A-9690-9F97-EB9A48BB6B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1908" y="1836365"/>
              <a:ext cx="408240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IASF</a:t>
              </a:r>
            </a:p>
          </p:txBody>
        </p:sp>
        <p:sp>
          <p:nvSpPr>
            <p:cNvPr id="37" name="Text Box 66">
              <a:extLst>
                <a:ext uri="{FF2B5EF4-FFF2-40B4-BE49-F238E27FC236}">
                  <a16:creationId xmlns:a16="http://schemas.microsoft.com/office/drawing/2014/main" id="{BC1916B0-4FFE-235D-0E85-CB1260141B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58446" y="1280004"/>
              <a:ext cx="354269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JAEA</a:t>
              </a:r>
            </a:p>
          </p:txBody>
        </p:sp>
        <p:sp>
          <p:nvSpPr>
            <p:cNvPr id="38" name="Text Box 66">
              <a:extLst>
                <a:ext uri="{FF2B5EF4-FFF2-40B4-BE49-F238E27FC236}">
                  <a16:creationId xmlns:a16="http://schemas.microsoft.com/office/drawing/2014/main" id="{3B837FD1-0163-8241-6C7D-36099924FB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2367" y="1229124"/>
              <a:ext cx="354269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QST</a:t>
              </a:r>
            </a:p>
          </p:txBody>
        </p:sp>
        <p:sp>
          <p:nvSpPr>
            <p:cNvPr id="39" name="Text Box 66">
              <a:extLst>
                <a:ext uri="{FF2B5EF4-FFF2-40B4-BE49-F238E27FC236}">
                  <a16:creationId xmlns:a16="http://schemas.microsoft.com/office/drawing/2014/main" id="{BD5A9753-2BF1-4631-3A58-452A04C1DC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1999" y="2021168"/>
              <a:ext cx="408240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SARI</a:t>
              </a:r>
            </a:p>
          </p:txBody>
        </p:sp>
        <p:sp>
          <p:nvSpPr>
            <p:cNvPr id="40" name="Line 33">
              <a:extLst>
                <a:ext uri="{FF2B5EF4-FFF2-40B4-BE49-F238E27FC236}">
                  <a16:creationId xmlns:a16="http://schemas.microsoft.com/office/drawing/2014/main" id="{BB75A9A6-6343-CA84-1359-C2D2BBD72D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19800" y="1930923"/>
              <a:ext cx="170440" cy="2637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1" name="Oval 62">
              <a:extLst>
                <a:ext uri="{FF2B5EF4-FFF2-40B4-BE49-F238E27FC236}">
                  <a16:creationId xmlns:a16="http://schemas.microsoft.com/office/drawing/2014/main" id="{62C541A8-6F52-CA71-6588-03362557F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3303" y="1541290"/>
              <a:ext cx="158053" cy="14993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CA" altLang="en-US" sz="1800"/>
            </a:p>
          </p:txBody>
        </p:sp>
        <p:sp>
          <p:nvSpPr>
            <p:cNvPr id="42" name="Line 67">
              <a:extLst>
                <a:ext uri="{FF2B5EF4-FFF2-40B4-BE49-F238E27FC236}">
                  <a16:creationId xmlns:a16="http://schemas.microsoft.com/office/drawing/2014/main" id="{9FBCA08F-E3A1-4E17-336A-9136F8A81D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903176" y="1439033"/>
              <a:ext cx="117745" cy="1120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3" name="Text Box 66">
              <a:extLst>
                <a:ext uri="{FF2B5EF4-FFF2-40B4-BE49-F238E27FC236}">
                  <a16:creationId xmlns:a16="http://schemas.microsoft.com/office/drawing/2014/main" id="{A3B4CED1-AF82-3933-3584-E93128004B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52263" y="1434471"/>
              <a:ext cx="304240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TU</a:t>
              </a:r>
            </a:p>
          </p:txBody>
        </p:sp>
        <p:sp>
          <p:nvSpPr>
            <p:cNvPr id="44" name="Text Box 66">
              <a:extLst>
                <a:ext uri="{FF2B5EF4-FFF2-40B4-BE49-F238E27FC236}">
                  <a16:creationId xmlns:a16="http://schemas.microsoft.com/office/drawing/2014/main" id="{056A72F2-74A5-75C7-07C1-B258B03C4F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0856" y="1290270"/>
              <a:ext cx="354269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ANL</a:t>
              </a:r>
            </a:p>
          </p:txBody>
        </p:sp>
        <p:sp>
          <p:nvSpPr>
            <p:cNvPr id="45" name="Text Box 66">
              <a:extLst>
                <a:ext uri="{FF2B5EF4-FFF2-40B4-BE49-F238E27FC236}">
                  <a16:creationId xmlns:a16="http://schemas.microsoft.com/office/drawing/2014/main" id="{A9AC8584-49F0-2D38-9727-D217FF6E93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1022" y="1067550"/>
              <a:ext cx="474342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FNAL</a:t>
              </a:r>
            </a:p>
          </p:txBody>
        </p:sp>
        <p:sp>
          <p:nvSpPr>
            <p:cNvPr id="46" name="Text Box 66">
              <a:extLst>
                <a:ext uri="{FF2B5EF4-FFF2-40B4-BE49-F238E27FC236}">
                  <a16:creationId xmlns:a16="http://schemas.microsoft.com/office/drawing/2014/main" id="{5F8599E5-FE3D-C925-10AB-EA72D202E2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6334" y="1763459"/>
              <a:ext cx="354269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BNL</a:t>
              </a:r>
            </a:p>
          </p:txBody>
        </p:sp>
        <p:sp>
          <p:nvSpPr>
            <p:cNvPr id="47" name="Text Box 66">
              <a:extLst>
                <a:ext uri="{FF2B5EF4-FFF2-40B4-BE49-F238E27FC236}">
                  <a16:creationId xmlns:a16="http://schemas.microsoft.com/office/drawing/2014/main" id="{F25BE976-11F6-A682-0C59-712AA4F8C9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7973" y="1901856"/>
              <a:ext cx="354269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 err="1"/>
                <a:t>JLab</a:t>
              </a:r>
              <a:endParaRPr lang="en-US" altLang="en-US" sz="1400" dirty="0"/>
            </a:p>
          </p:txBody>
        </p:sp>
        <p:sp>
          <p:nvSpPr>
            <p:cNvPr id="48" name="Text Box 66">
              <a:extLst>
                <a:ext uri="{FF2B5EF4-FFF2-40B4-BE49-F238E27FC236}">
                  <a16:creationId xmlns:a16="http://schemas.microsoft.com/office/drawing/2014/main" id="{59D6BBA9-032A-59AD-2B9E-8C4BE39877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527" y="1048331"/>
              <a:ext cx="383343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FRIB</a:t>
              </a:r>
            </a:p>
          </p:txBody>
        </p:sp>
        <p:sp>
          <p:nvSpPr>
            <p:cNvPr id="49" name="Text Box 66">
              <a:extLst>
                <a:ext uri="{FF2B5EF4-FFF2-40B4-BE49-F238E27FC236}">
                  <a16:creationId xmlns:a16="http://schemas.microsoft.com/office/drawing/2014/main" id="{A1F1A127-5C98-D22B-88E8-55A9D5F26D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0434" y="1776044"/>
              <a:ext cx="474342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ORNL</a:t>
              </a:r>
            </a:p>
          </p:txBody>
        </p:sp>
        <p:sp>
          <p:nvSpPr>
            <p:cNvPr id="50" name="Oval 46">
              <a:extLst>
                <a:ext uri="{FF2B5EF4-FFF2-40B4-BE49-F238E27FC236}">
                  <a16:creationId xmlns:a16="http://schemas.microsoft.com/office/drawing/2014/main" id="{93F0CB0C-EF36-E4ED-DBB3-98C5BEFDF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5663" y="1697021"/>
              <a:ext cx="158053" cy="14993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CA" altLang="en-US" sz="1800"/>
            </a:p>
          </p:txBody>
        </p:sp>
        <p:sp>
          <p:nvSpPr>
            <p:cNvPr id="51" name="Text Box 66">
              <a:extLst>
                <a:ext uri="{FF2B5EF4-FFF2-40B4-BE49-F238E27FC236}">
                  <a16:creationId xmlns:a16="http://schemas.microsoft.com/office/drawing/2014/main" id="{A132BD45-57F8-30AE-C632-B457EF2063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7522" y="1668039"/>
              <a:ext cx="411812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SLAC</a:t>
              </a:r>
            </a:p>
          </p:txBody>
        </p:sp>
        <p:sp>
          <p:nvSpPr>
            <p:cNvPr id="52" name="Text Box 66">
              <a:extLst>
                <a:ext uri="{FF2B5EF4-FFF2-40B4-BE49-F238E27FC236}">
                  <a16:creationId xmlns:a16="http://schemas.microsoft.com/office/drawing/2014/main" id="{74168A50-B252-4CFF-6A8E-B6A131394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6432" y="1239589"/>
              <a:ext cx="535676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Cornell</a:t>
              </a:r>
            </a:p>
          </p:txBody>
        </p:sp>
        <p:sp>
          <p:nvSpPr>
            <p:cNvPr id="53" name="Oval 46">
              <a:extLst>
                <a:ext uri="{FF2B5EF4-FFF2-40B4-BE49-F238E27FC236}">
                  <a16:creationId xmlns:a16="http://schemas.microsoft.com/office/drawing/2014/main" id="{EA35687C-7D76-D32E-7983-0973D5019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02" y="1653972"/>
              <a:ext cx="158053" cy="14993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CA" altLang="en-US" sz="1800"/>
            </a:p>
          </p:txBody>
        </p:sp>
        <p:sp>
          <p:nvSpPr>
            <p:cNvPr id="54" name="Oval 46">
              <a:extLst>
                <a:ext uri="{FF2B5EF4-FFF2-40B4-BE49-F238E27FC236}">
                  <a16:creationId xmlns:a16="http://schemas.microsoft.com/office/drawing/2014/main" id="{410EA90B-4476-C7B4-9AF1-2B1C6CF42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0221" y="1616255"/>
              <a:ext cx="158053" cy="14993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CA" altLang="en-US" sz="1800"/>
            </a:p>
          </p:txBody>
        </p:sp>
        <p:sp>
          <p:nvSpPr>
            <p:cNvPr id="55" name="Text Box 66">
              <a:extLst>
                <a:ext uri="{FF2B5EF4-FFF2-40B4-BE49-F238E27FC236}">
                  <a16:creationId xmlns:a16="http://schemas.microsoft.com/office/drawing/2014/main" id="{2771B976-E1AA-F068-423F-2AA2436AB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7671" y="1472009"/>
              <a:ext cx="411812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LBNL</a:t>
              </a:r>
            </a:p>
          </p:txBody>
        </p:sp>
        <p:sp>
          <p:nvSpPr>
            <p:cNvPr id="56" name="Text Box 66">
              <a:extLst>
                <a:ext uri="{FF2B5EF4-FFF2-40B4-BE49-F238E27FC236}">
                  <a16:creationId xmlns:a16="http://schemas.microsoft.com/office/drawing/2014/main" id="{5E42C1AF-3417-7F27-338C-D9AC9154F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9944" y="882471"/>
              <a:ext cx="600010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TRIUMF</a:t>
              </a:r>
            </a:p>
          </p:txBody>
        </p:sp>
        <p:sp>
          <p:nvSpPr>
            <p:cNvPr id="57" name="Oval 51">
              <a:extLst>
                <a:ext uri="{FF2B5EF4-FFF2-40B4-BE49-F238E27FC236}">
                  <a16:creationId xmlns:a16="http://schemas.microsoft.com/office/drawing/2014/main" id="{1DD74B67-4F14-45A0-CB90-FD561BEC4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9844" y="1571321"/>
              <a:ext cx="158053" cy="14993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CA" altLang="en-US" sz="1800"/>
            </a:p>
          </p:txBody>
        </p:sp>
        <p:sp>
          <p:nvSpPr>
            <p:cNvPr id="58" name="Text Box 66">
              <a:extLst>
                <a:ext uri="{FF2B5EF4-FFF2-40B4-BE49-F238E27FC236}">
                  <a16:creationId xmlns:a16="http://schemas.microsoft.com/office/drawing/2014/main" id="{12A91821-379B-4B4C-3621-4AD2606E7F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4428" y="1330812"/>
              <a:ext cx="644261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CANDLE</a:t>
              </a:r>
            </a:p>
          </p:txBody>
        </p:sp>
        <p:sp>
          <p:nvSpPr>
            <p:cNvPr id="59" name="Text Box 66">
              <a:extLst>
                <a:ext uri="{FF2B5EF4-FFF2-40B4-BE49-F238E27FC236}">
                  <a16:creationId xmlns:a16="http://schemas.microsoft.com/office/drawing/2014/main" id="{6200A56F-F9EC-900E-030E-49ABF3C824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3635" y="1355877"/>
              <a:ext cx="354269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CEA</a:t>
              </a:r>
            </a:p>
          </p:txBody>
        </p:sp>
        <p:sp>
          <p:nvSpPr>
            <p:cNvPr id="60" name="Text Box 66">
              <a:extLst>
                <a:ext uri="{FF2B5EF4-FFF2-40B4-BE49-F238E27FC236}">
                  <a16:creationId xmlns:a16="http://schemas.microsoft.com/office/drawing/2014/main" id="{68A76B94-444F-94E9-0759-07CBF07532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3821" y="1397992"/>
              <a:ext cx="455822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CERN</a:t>
              </a:r>
            </a:p>
          </p:txBody>
        </p:sp>
        <p:sp>
          <p:nvSpPr>
            <p:cNvPr id="61" name="Text Box 66">
              <a:extLst>
                <a:ext uri="{FF2B5EF4-FFF2-40B4-BE49-F238E27FC236}">
                  <a16:creationId xmlns:a16="http://schemas.microsoft.com/office/drawing/2014/main" id="{CFDEB516-5206-7D58-3F78-3D77B2DB4C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4363" y="1577801"/>
              <a:ext cx="455822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CNRS</a:t>
              </a:r>
            </a:p>
          </p:txBody>
        </p:sp>
        <p:sp>
          <p:nvSpPr>
            <p:cNvPr id="62" name="Text Box 66">
              <a:extLst>
                <a:ext uri="{FF2B5EF4-FFF2-40B4-BE49-F238E27FC236}">
                  <a16:creationId xmlns:a16="http://schemas.microsoft.com/office/drawing/2014/main" id="{5467BE99-0EFE-ABF9-26B9-6FBA42D7C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1960" y="882471"/>
              <a:ext cx="455822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DESY</a:t>
              </a:r>
            </a:p>
          </p:txBody>
        </p:sp>
        <p:sp>
          <p:nvSpPr>
            <p:cNvPr id="63" name="Text Box 66">
              <a:extLst>
                <a:ext uri="{FF2B5EF4-FFF2-40B4-BE49-F238E27FC236}">
                  <a16:creationId xmlns:a16="http://schemas.microsoft.com/office/drawing/2014/main" id="{266198B5-53EC-01CF-A8F9-2C1B1A117E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3946" y="1683033"/>
              <a:ext cx="558363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Elettra</a:t>
              </a:r>
            </a:p>
          </p:txBody>
        </p:sp>
        <p:sp>
          <p:nvSpPr>
            <p:cNvPr id="64" name="Text Box 66">
              <a:extLst>
                <a:ext uri="{FF2B5EF4-FFF2-40B4-BE49-F238E27FC236}">
                  <a16:creationId xmlns:a16="http://schemas.microsoft.com/office/drawing/2014/main" id="{B82E13BE-11B2-BE80-2331-35426861B2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4070" y="626355"/>
              <a:ext cx="317741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ESS</a:t>
              </a:r>
            </a:p>
          </p:txBody>
        </p:sp>
        <p:sp>
          <p:nvSpPr>
            <p:cNvPr id="65" name="Text Box 66">
              <a:extLst>
                <a:ext uri="{FF2B5EF4-FFF2-40B4-BE49-F238E27FC236}">
                  <a16:creationId xmlns:a16="http://schemas.microsoft.com/office/drawing/2014/main" id="{11892831-66F7-6F10-5D13-4F373475F6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0609" y="850365"/>
              <a:ext cx="382147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HZB</a:t>
              </a:r>
            </a:p>
          </p:txBody>
        </p:sp>
        <p:sp>
          <p:nvSpPr>
            <p:cNvPr id="66" name="Text Box 66">
              <a:extLst>
                <a:ext uri="{FF2B5EF4-FFF2-40B4-BE49-F238E27FC236}">
                  <a16:creationId xmlns:a16="http://schemas.microsoft.com/office/drawing/2014/main" id="{6F42FAD3-2CBE-7F01-6E29-7496A09EB7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5861" y="1091164"/>
              <a:ext cx="455822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HZDR</a:t>
              </a:r>
            </a:p>
          </p:txBody>
        </p:sp>
        <p:sp>
          <p:nvSpPr>
            <p:cNvPr id="67" name="Text Box 66">
              <a:extLst>
                <a:ext uri="{FF2B5EF4-FFF2-40B4-BE49-F238E27FC236}">
                  <a16:creationId xmlns:a16="http://schemas.microsoft.com/office/drawing/2014/main" id="{08C641B5-87D7-8E64-2E8B-6B069939F1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7665" y="1073360"/>
              <a:ext cx="382146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HZH</a:t>
              </a:r>
            </a:p>
          </p:txBody>
        </p:sp>
        <p:sp>
          <p:nvSpPr>
            <p:cNvPr id="68" name="Text Box 66">
              <a:extLst>
                <a:ext uri="{FF2B5EF4-FFF2-40B4-BE49-F238E27FC236}">
                  <a16:creationId xmlns:a16="http://schemas.microsoft.com/office/drawing/2014/main" id="{104BC055-5577-0353-8BF1-CCFFF9B9FC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8832" y="850365"/>
              <a:ext cx="528950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IFJPAN</a:t>
              </a:r>
            </a:p>
          </p:txBody>
        </p:sp>
        <p:sp>
          <p:nvSpPr>
            <p:cNvPr id="69" name="Text Box 66">
              <a:extLst>
                <a:ext uri="{FF2B5EF4-FFF2-40B4-BE49-F238E27FC236}">
                  <a16:creationId xmlns:a16="http://schemas.microsoft.com/office/drawing/2014/main" id="{9D10B85B-7379-03A6-46C0-34FA70BD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2709" y="1577801"/>
              <a:ext cx="455822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 err="1"/>
                <a:t>IJCLab</a:t>
              </a:r>
              <a:endParaRPr lang="en-US" altLang="en-US" sz="1400" dirty="0"/>
            </a:p>
          </p:txBody>
        </p:sp>
        <p:sp>
          <p:nvSpPr>
            <p:cNvPr id="70" name="Text Box 66">
              <a:extLst>
                <a:ext uri="{FF2B5EF4-FFF2-40B4-BE49-F238E27FC236}">
                  <a16:creationId xmlns:a16="http://schemas.microsoft.com/office/drawing/2014/main" id="{F18D51B8-DD73-153B-940B-693E4F9414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3901" y="1680001"/>
              <a:ext cx="342414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LNL</a:t>
              </a:r>
            </a:p>
          </p:txBody>
        </p:sp>
        <p:sp>
          <p:nvSpPr>
            <p:cNvPr id="71" name="Text Box 66">
              <a:extLst>
                <a:ext uri="{FF2B5EF4-FFF2-40B4-BE49-F238E27FC236}">
                  <a16:creationId xmlns:a16="http://schemas.microsoft.com/office/drawing/2014/main" id="{E91854CC-3381-BD2B-73E9-FA19FDFDC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1965" y="1908207"/>
              <a:ext cx="455822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LASA</a:t>
              </a:r>
            </a:p>
          </p:txBody>
        </p:sp>
        <p:sp>
          <p:nvSpPr>
            <p:cNvPr id="72" name="Text Box 66">
              <a:extLst>
                <a:ext uri="{FF2B5EF4-FFF2-40B4-BE49-F238E27FC236}">
                  <a16:creationId xmlns:a16="http://schemas.microsoft.com/office/drawing/2014/main" id="{625267AE-45A5-0B8C-6373-7CF0EFBE40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5134" y="1371258"/>
              <a:ext cx="345782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IPN</a:t>
              </a:r>
            </a:p>
          </p:txBody>
        </p:sp>
        <p:sp>
          <p:nvSpPr>
            <p:cNvPr id="73" name="Text Box 66">
              <a:extLst>
                <a:ext uri="{FF2B5EF4-FFF2-40B4-BE49-F238E27FC236}">
                  <a16:creationId xmlns:a16="http://schemas.microsoft.com/office/drawing/2014/main" id="{588C9FA0-82D0-D60C-3A85-E39AC55DAF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1073" y="1201974"/>
              <a:ext cx="303422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JAI</a:t>
              </a:r>
            </a:p>
          </p:txBody>
        </p:sp>
        <p:sp>
          <p:nvSpPr>
            <p:cNvPr id="74" name="Text Box 66">
              <a:extLst>
                <a:ext uri="{FF2B5EF4-FFF2-40B4-BE49-F238E27FC236}">
                  <a16:creationId xmlns:a16="http://schemas.microsoft.com/office/drawing/2014/main" id="{23FBD220-0A75-88DB-8370-6ECA30F304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2024" y="1048071"/>
              <a:ext cx="345781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STFC</a:t>
              </a:r>
            </a:p>
          </p:txBody>
        </p:sp>
        <p:sp>
          <p:nvSpPr>
            <p:cNvPr id="75" name="Oval 50">
              <a:extLst>
                <a:ext uri="{FF2B5EF4-FFF2-40B4-BE49-F238E27FC236}">
                  <a16:creationId xmlns:a16="http://schemas.microsoft.com/office/drawing/2014/main" id="{2CDB480B-9B25-5D5F-4B45-58F1F772D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5722" y="1231643"/>
              <a:ext cx="158053" cy="14993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CA" altLang="en-US" sz="1800"/>
            </a:p>
          </p:txBody>
        </p:sp>
        <p:sp>
          <p:nvSpPr>
            <p:cNvPr id="76" name="Oval 50">
              <a:extLst>
                <a:ext uri="{FF2B5EF4-FFF2-40B4-BE49-F238E27FC236}">
                  <a16:creationId xmlns:a16="http://schemas.microsoft.com/office/drawing/2014/main" id="{299B5CA4-418D-934A-0674-87D264652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644" y="1213670"/>
              <a:ext cx="158053" cy="14993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CA" altLang="en-US" sz="1800"/>
            </a:p>
          </p:txBody>
        </p:sp>
        <p:sp>
          <p:nvSpPr>
            <p:cNvPr id="77" name="Text Box 66">
              <a:extLst>
                <a:ext uri="{FF2B5EF4-FFF2-40B4-BE49-F238E27FC236}">
                  <a16:creationId xmlns:a16="http://schemas.microsoft.com/office/drawing/2014/main" id="{055F2C6C-492F-E562-BB4E-561961F97D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5281" y="1676974"/>
              <a:ext cx="342414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LNF</a:t>
              </a:r>
            </a:p>
          </p:txBody>
        </p:sp>
        <p:sp>
          <p:nvSpPr>
            <p:cNvPr id="78" name="Text Box 66">
              <a:extLst>
                <a:ext uri="{FF2B5EF4-FFF2-40B4-BE49-F238E27FC236}">
                  <a16:creationId xmlns:a16="http://schemas.microsoft.com/office/drawing/2014/main" id="{69300525-A39C-FCB6-0952-5DFF7D196C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5471" y="900268"/>
              <a:ext cx="382147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TUD</a:t>
              </a:r>
            </a:p>
          </p:txBody>
        </p:sp>
        <p:sp>
          <p:nvSpPr>
            <p:cNvPr id="79" name="Text Box 66">
              <a:extLst>
                <a:ext uri="{FF2B5EF4-FFF2-40B4-BE49-F238E27FC236}">
                  <a16:creationId xmlns:a16="http://schemas.microsoft.com/office/drawing/2014/main" id="{92EB3600-8A1D-9498-4250-71EFD4B2D3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3946" y="637895"/>
              <a:ext cx="487086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 err="1"/>
                <a:t>Upp.U</a:t>
              </a:r>
              <a:endParaRPr lang="en-US" altLang="en-US" sz="1400" dirty="0"/>
            </a:p>
          </p:txBody>
        </p:sp>
        <p:sp>
          <p:nvSpPr>
            <p:cNvPr id="80" name="Text Box 66">
              <a:extLst>
                <a:ext uri="{FF2B5EF4-FFF2-40B4-BE49-F238E27FC236}">
                  <a16:creationId xmlns:a16="http://schemas.microsoft.com/office/drawing/2014/main" id="{79DEB81A-5583-AC1E-9D74-EDA5D69B2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9156" y="645161"/>
              <a:ext cx="421035" cy="215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BUW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6B08ABB-81E9-DFFD-BB4B-6390D552FF78}"/>
                </a:ext>
              </a:extLst>
            </p:cNvPr>
            <p:cNvSpPr txBox="1"/>
            <p:nvPr/>
          </p:nvSpPr>
          <p:spPr>
            <a:xfrm>
              <a:off x="138224" y="4744250"/>
              <a:ext cx="10636102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000" b="1" dirty="0">
                  <a:solidFill>
                    <a:srgbClr val="FF0000"/>
                  </a:solidFill>
                </a:rPr>
                <a:t>TTC - 64 Institutes across 16 countries</a:t>
              </a:r>
            </a:p>
            <a:p>
              <a:pPr algn="ctr"/>
              <a:r>
                <a:rPr lang="en-CA" sz="2400" dirty="0">
                  <a:hlinkClick r:id="rId8"/>
                </a:rPr>
                <a:t>Collaboration Members</a:t>
              </a:r>
              <a:r>
                <a:rPr lang="en-CA" sz="2400" b="1" dirty="0">
                  <a:solidFill>
                    <a:srgbClr val="FF000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81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628469-6E57-13D6-DC51-0F10CFB194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63" t="32000" r="23451" b="36295"/>
          <a:stretch>
            <a:fillRect/>
          </a:stretch>
        </p:blipFill>
        <p:spPr>
          <a:xfrm>
            <a:off x="929641" y="1105986"/>
            <a:ext cx="8598010" cy="281577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7883C6-0AE3-D161-68A8-A4EBEE11FF26}"/>
              </a:ext>
            </a:extLst>
          </p:cNvPr>
          <p:cNvCxnSpPr>
            <a:cxnSpLocks/>
          </p:cNvCxnSpPr>
          <p:nvPr/>
        </p:nvCxnSpPr>
        <p:spPr>
          <a:xfrm>
            <a:off x="162732" y="6509889"/>
            <a:ext cx="11787061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6372511-C15D-19CE-1B4C-8FEB6CDA42C2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6A2251-7545-CBB3-E096-93EE1C51EA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B0A9A6-614D-51B7-C570-857F60B11A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26D80-7AEE-5E86-8DC1-8C4BDD748F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59" t="14326" r="67706" b="80511"/>
          <a:stretch>
            <a:fillRect/>
          </a:stretch>
        </p:blipFill>
        <p:spPr>
          <a:xfrm>
            <a:off x="8168018" y="6558278"/>
            <a:ext cx="1336764" cy="30091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D1FDD56-17F5-5051-0670-FBE376691B98}"/>
              </a:ext>
            </a:extLst>
          </p:cNvPr>
          <p:cNvSpPr txBox="1">
            <a:spLocks/>
          </p:cNvSpPr>
          <p:nvPr/>
        </p:nvSpPr>
        <p:spPr>
          <a:xfrm>
            <a:off x="2295477" y="-16194"/>
            <a:ext cx="7439928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dirty="0"/>
              <a:t>Status of Russia Members</a:t>
            </a:r>
          </a:p>
        </p:txBody>
      </p:sp>
      <p:pic>
        <p:nvPicPr>
          <p:cNvPr id="11" name="Picture 10" descr="A grey and black text&#10;&#10;AI-generated content may be incorrect.">
            <a:extLst>
              <a:ext uri="{FF2B5EF4-FFF2-40B4-BE49-F238E27FC236}">
                <a16:creationId xmlns:a16="http://schemas.microsoft.com/office/drawing/2014/main" id="{F7191257-607E-EAE8-092C-2869649629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76E9D6-E987-DF2A-2487-7CB7F15E4AAA}"/>
              </a:ext>
            </a:extLst>
          </p:cNvPr>
          <p:cNvCxnSpPr>
            <a:cxnSpLocks/>
          </p:cNvCxnSpPr>
          <p:nvPr/>
        </p:nvCxnSpPr>
        <p:spPr>
          <a:xfrm>
            <a:off x="216976" y="1010748"/>
            <a:ext cx="11732817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0B22DC9-693D-C769-0696-7D46C880DCB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4D706E-7DF2-89A2-E880-5B372CDCD7C1}"/>
              </a:ext>
            </a:extLst>
          </p:cNvPr>
          <p:cNvSpPr txBox="1"/>
          <p:nvPr/>
        </p:nvSpPr>
        <p:spPr>
          <a:xfrm>
            <a:off x="9737012" y="1224927"/>
            <a:ext cx="1983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Reconfirmation vote </a:t>
            </a:r>
            <a:r>
              <a:rPr lang="en-CA" sz="2000" dirty="0">
                <a:solidFill>
                  <a:srgbClr val="FF0000"/>
                </a:solidFill>
              </a:rPr>
              <a:t>- reconfirmed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A75A7-B1BB-11E9-21DB-DD6C9498DCD4}"/>
              </a:ext>
            </a:extLst>
          </p:cNvPr>
          <p:cNvSpPr txBox="1"/>
          <p:nvPr/>
        </p:nvSpPr>
        <p:spPr>
          <a:xfrm>
            <a:off x="1037560" y="3921757"/>
            <a:ext cx="8422811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11</a:t>
            </a:r>
            <a:r>
              <a:rPr lang="en-CA" sz="1400" i="1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CA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2022</a:t>
            </a:r>
          </a:p>
          <a:p>
            <a:r>
              <a:rPr lang="en-C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Eiji Kako, Bob Laxdal, Hans Weise, Paolo Pierini, Sergey Belomestnykh </a:t>
            </a:r>
          </a:p>
          <a:p>
            <a:r>
              <a:rPr lang="en-C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Akira Yamamoto (TTC Chairs and Executive Committee members)</a:t>
            </a:r>
          </a:p>
          <a:p>
            <a:endParaRPr lang="en-CA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November 11th, 2024</a:t>
            </a:r>
          </a:p>
          <a:p>
            <a:r>
              <a:rPr lang="en-C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Reconfirmation and approval of the Collaboration Board</a:t>
            </a:r>
          </a:p>
          <a:p>
            <a:endParaRPr lang="en-CA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June 9th, 2026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Reconfirmation and approval of the Collaboration Board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9147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0B2AE7-45AF-9498-3831-880B0B4A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31" t="13178" r="66302" b="7288"/>
          <a:stretch>
            <a:fillRect/>
          </a:stretch>
        </p:blipFill>
        <p:spPr>
          <a:xfrm>
            <a:off x="543271" y="1425003"/>
            <a:ext cx="1640570" cy="5039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E7FC95-B466-9C09-ECD7-BC1930D5D6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22" t="12868" r="66211" b="5891"/>
          <a:stretch>
            <a:fillRect/>
          </a:stretch>
        </p:blipFill>
        <p:spPr>
          <a:xfrm>
            <a:off x="2185063" y="1416500"/>
            <a:ext cx="1631544" cy="5119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8EAC3C-FCAE-CEFC-D3D7-00C2AB5DD4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962" t="11008" r="68040" b="45936"/>
          <a:stretch>
            <a:fillRect/>
          </a:stretch>
        </p:blipFill>
        <p:spPr>
          <a:xfrm>
            <a:off x="3986932" y="1392637"/>
            <a:ext cx="1644634" cy="26098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06C7DB-CCD6-05A2-654A-108DD403AA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376" t="10543" r="71469"/>
          <a:stretch>
            <a:fillRect/>
          </a:stretch>
        </p:blipFill>
        <p:spPr>
          <a:xfrm>
            <a:off x="7450555" y="1402814"/>
            <a:ext cx="1369530" cy="51036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5CBBEE-140F-FC7E-E1D0-3E91181751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499" t="9302" r="70676"/>
          <a:stretch>
            <a:fillRect/>
          </a:stretch>
        </p:blipFill>
        <p:spPr>
          <a:xfrm>
            <a:off x="8791664" y="1387128"/>
            <a:ext cx="1419131" cy="51193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3A0A1F-DC83-4CEA-5876-99388ED76BD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377" t="11007" r="70356" b="5737"/>
          <a:stretch>
            <a:fillRect/>
          </a:stretch>
        </p:blipFill>
        <p:spPr>
          <a:xfrm>
            <a:off x="10143593" y="1416873"/>
            <a:ext cx="1568682" cy="504420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B7045E-8BE1-EF89-83A0-ABBC588E344A}"/>
              </a:ext>
            </a:extLst>
          </p:cNvPr>
          <p:cNvCxnSpPr>
            <a:cxnSpLocks/>
          </p:cNvCxnSpPr>
          <p:nvPr/>
        </p:nvCxnSpPr>
        <p:spPr>
          <a:xfrm>
            <a:off x="242207" y="6525416"/>
            <a:ext cx="11707586" cy="2511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7840129-B3FB-6C32-C9AE-2E207B3A31A2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93B56CF-EE6D-5745-8249-51E27F54B44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4E4D0E2-D724-AEDC-E40B-B55D715D29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22DAFEF-945E-9870-B8C9-AB814059121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76662974-953C-7B0B-50F7-D936D28B5E6F}"/>
              </a:ext>
            </a:extLst>
          </p:cNvPr>
          <p:cNvSpPr txBox="1">
            <a:spLocks/>
          </p:cNvSpPr>
          <p:nvPr/>
        </p:nvSpPr>
        <p:spPr>
          <a:xfrm>
            <a:off x="2348588" y="23865"/>
            <a:ext cx="6506616" cy="95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800" dirty="0"/>
              <a:t>TTC by Region</a:t>
            </a:r>
          </a:p>
        </p:txBody>
      </p:sp>
      <p:pic>
        <p:nvPicPr>
          <p:cNvPr id="29" name="Picture 28" descr="A grey and black text&#10;&#10;AI-generated content may be incorrect.">
            <a:extLst>
              <a:ext uri="{FF2B5EF4-FFF2-40B4-BE49-F238E27FC236}">
                <a16:creationId xmlns:a16="http://schemas.microsoft.com/office/drawing/2014/main" id="{DB0DE24B-00B4-8091-5592-789F57E25F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D3473C6-CE66-A185-36AC-A66D8F9466DE}"/>
              </a:ext>
            </a:extLst>
          </p:cNvPr>
          <p:cNvCxnSpPr>
            <a:cxnSpLocks/>
          </p:cNvCxnSpPr>
          <p:nvPr/>
        </p:nvCxnSpPr>
        <p:spPr>
          <a:xfrm>
            <a:off x="242207" y="992848"/>
            <a:ext cx="11707586" cy="179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37198602-B59A-918F-5882-996037A81D2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DDADA72-4473-2E8E-9E06-DB54AF5AFEAD}"/>
              </a:ext>
            </a:extLst>
          </p:cNvPr>
          <p:cNvSpPr txBox="1"/>
          <p:nvPr/>
        </p:nvSpPr>
        <p:spPr>
          <a:xfrm>
            <a:off x="924500" y="1063443"/>
            <a:ext cx="216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00B0F0"/>
                </a:solidFill>
              </a:rPr>
              <a:t>Asia Region (16)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A2A3EC-EF5E-8FB8-FA20-B04C8D667E62}"/>
              </a:ext>
            </a:extLst>
          </p:cNvPr>
          <p:cNvSpPr txBox="1"/>
          <p:nvPr/>
        </p:nvSpPr>
        <p:spPr>
          <a:xfrm>
            <a:off x="4104737" y="1041993"/>
            <a:ext cx="301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00B0F0"/>
                </a:solidFill>
              </a:rPr>
              <a:t>North America Region (10)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ED7210-91EF-5D14-F259-75752DF7A156}"/>
              </a:ext>
            </a:extLst>
          </p:cNvPr>
          <p:cNvSpPr txBox="1"/>
          <p:nvPr/>
        </p:nvSpPr>
        <p:spPr>
          <a:xfrm>
            <a:off x="8385067" y="1035107"/>
            <a:ext cx="240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00B0F0"/>
                </a:solidFill>
              </a:rPr>
              <a:t>European Region (33)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F8BEE-E46E-D0F5-6236-FB15ECF8BC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962" t="53208" r="68040" b="5736"/>
          <a:stretch>
            <a:fillRect/>
          </a:stretch>
        </p:blipFill>
        <p:spPr>
          <a:xfrm>
            <a:off x="5564361" y="1410484"/>
            <a:ext cx="1644634" cy="2488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E181B6-6539-AA2F-D64B-A73DFA0F743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42921" t="80441" r="45993" b="4894"/>
          <a:stretch>
            <a:fillRect/>
          </a:stretch>
        </p:blipFill>
        <p:spPr>
          <a:xfrm>
            <a:off x="5574107" y="4471600"/>
            <a:ext cx="1383232" cy="11008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11E1C3-8370-B698-0CF6-A0D0953DF9B0}"/>
              </a:ext>
            </a:extLst>
          </p:cNvPr>
          <p:cNvSpPr txBox="1"/>
          <p:nvPr/>
        </p:nvSpPr>
        <p:spPr>
          <a:xfrm>
            <a:off x="4524292" y="4113794"/>
            <a:ext cx="224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</a:rPr>
              <a:t>Russia (5) *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53C444-C02B-C4C1-047A-817764A22F0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42921" t="57372" r="46284" b="19912"/>
          <a:stretch>
            <a:fillRect/>
          </a:stretch>
        </p:blipFill>
        <p:spPr>
          <a:xfrm>
            <a:off x="4104737" y="4462734"/>
            <a:ext cx="1377055" cy="17432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64BA2A-BB01-2EC6-5228-FAD19CFC84F7}"/>
              </a:ext>
            </a:extLst>
          </p:cNvPr>
          <p:cNvSpPr/>
          <p:nvPr/>
        </p:nvSpPr>
        <p:spPr>
          <a:xfrm>
            <a:off x="464790" y="1061469"/>
            <a:ext cx="3389044" cy="539960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EE4BE3-05FD-9DC3-EC2C-CC89351041FF}"/>
              </a:ext>
            </a:extLst>
          </p:cNvPr>
          <p:cNvSpPr/>
          <p:nvPr/>
        </p:nvSpPr>
        <p:spPr>
          <a:xfrm>
            <a:off x="3994877" y="1068861"/>
            <a:ext cx="3298581" cy="293393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7EA2CF-467C-B8CD-CB7F-21BA2431A43E}"/>
              </a:ext>
            </a:extLst>
          </p:cNvPr>
          <p:cNvSpPr/>
          <p:nvPr/>
        </p:nvSpPr>
        <p:spPr>
          <a:xfrm>
            <a:off x="7412726" y="1069043"/>
            <a:ext cx="4474475" cy="540915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F8D212-4A81-A32E-CDE7-5F51DE79541A}"/>
              </a:ext>
            </a:extLst>
          </p:cNvPr>
          <p:cNvSpPr/>
          <p:nvPr/>
        </p:nvSpPr>
        <p:spPr>
          <a:xfrm>
            <a:off x="3981552" y="4113793"/>
            <a:ext cx="3298581" cy="23472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4D775-5B31-87B3-253C-92A565F544B6}"/>
              </a:ext>
            </a:extLst>
          </p:cNvPr>
          <p:cNvSpPr txBox="1"/>
          <p:nvPr/>
        </p:nvSpPr>
        <p:spPr>
          <a:xfrm>
            <a:off x="5574107" y="5634597"/>
            <a:ext cx="1746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FF0000"/>
                </a:solidFill>
              </a:rPr>
              <a:t>* Presently suspended</a:t>
            </a:r>
          </a:p>
        </p:txBody>
      </p:sp>
    </p:spTree>
    <p:extLst>
      <p:ext uri="{BB962C8B-B14F-4D97-AF65-F5344CB8AC3E}">
        <p14:creationId xmlns:p14="http://schemas.microsoft.com/office/powerpoint/2010/main" val="649609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752F6-410A-3503-A979-810976786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50F5C-55C0-351C-72B9-50C101580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499" y="-191352"/>
            <a:ext cx="6878543" cy="1325563"/>
          </a:xfrm>
        </p:spPr>
        <p:txBody>
          <a:bodyPr>
            <a:normAutofit/>
          </a:bodyPr>
          <a:lstStyle/>
          <a:p>
            <a:r>
              <a:rPr lang="en-CA" dirty="0"/>
              <a:t>New CB members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482854-1A51-9ED5-D636-63D08CA17697}"/>
              </a:ext>
            </a:extLst>
          </p:cNvPr>
          <p:cNvCxnSpPr>
            <a:cxnSpLocks/>
          </p:cNvCxnSpPr>
          <p:nvPr/>
        </p:nvCxnSpPr>
        <p:spPr>
          <a:xfrm>
            <a:off x="242207" y="1010986"/>
            <a:ext cx="11776729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AA8C8AF-27FC-5AEA-79A4-3AFF466C98C8}"/>
              </a:ext>
            </a:extLst>
          </p:cNvPr>
          <p:cNvSpPr txBox="1"/>
          <p:nvPr/>
        </p:nvSpPr>
        <p:spPr>
          <a:xfrm>
            <a:off x="683490" y="1225097"/>
            <a:ext cx="11007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Simon B. Adrian replaces Ursula van </a:t>
            </a:r>
            <a:r>
              <a:rPr lang="en-CA" sz="2400" dirty="0" err="1"/>
              <a:t>Rienen</a:t>
            </a:r>
            <a:r>
              <a:rPr lang="en-CA" sz="2400" dirty="0"/>
              <a:t> as the University of Rostock representative on the 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3971F-2BA2-C2BE-EC23-544FE6AECBCA}"/>
              </a:ext>
            </a:extLst>
          </p:cNvPr>
          <p:cNvSpPr txBox="1"/>
          <p:nvPr/>
        </p:nvSpPr>
        <p:spPr>
          <a:xfrm>
            <a:off x="641025" y="1974755"/>
            <a:ext cx="11224404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CA" sz="1050" b="0" i="0" u="none" strike="noStrike" baseline="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050" b="0" i="0" u="none" strike="noStrike" baseline="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ptos" panose="020B0004020202020204" pitchFamily="34" charset="0"/>
              </a:rPr>
              <a:t>Hiroshi Sakai replaces Shin Michizono as the KEK representative on the 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err="1">
                <a:latin typeface="Aptos" panose="020B0004020202020204" pitchFamily="34" charset="0"/>
              </a:rPr>
              <a:t>Yeonsei</a:t>
            </a:r>
            <a:r>
              <a:rPr lang="en-US" sz="2400" b="0" i="0" u="none" strike="noStrike" baseline="0" dirty="0">
                <a:latin typeface="Aptos" panose="020B0004020202020204" pitchFamily="34" charset="0"/>
              </a:rPr>
              <a:t> Chung replaces Myeun Kwon as the IRIS representative on the 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ptos" panose="020B0004020202020204" pitchFamily="34" charset="0"/>
              </a:rPr>
              <a:t>Alan Wheelhouse replaces Peter McIntosh as the STFC representative on the CB</a:t>
            </a:r>
          </a:p>
          <a:p>
            <a:endParaRPr lang="en-CA" sz="1800" b="0" i="0" u="none" strike="noStrike" baseline="0" dirty="0">
              <a:latin typeface="Aptos" panose="020B0004020202020204" pitchFamily="34" charset="0"/>
            </a:endParaRPr>
          </a:p>
        </p:txBody>
      </p:sp>
      <p:pic>
        <p:nvPicPr>
          <p:cNvPr id="7" name="Picture 6" descr="A grey and black text&#10;&#10;AI-generated content may be incorrect.">
            <a:extLst>
              <a:ext uri="{FF2B5EF4-FFF2-40B4-BE49-F238E27FC236}">
                <a16:creationId xmlns:a16="http://schemas.microsoft.com/office/drawing/2014/main" id="{8C83E53D-DBAD-45A4-C631-A2401F75A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ABFCFA-BC0E-E439-95BE-C0B3FF2474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4FD3D4-E2FF-521F-E4AA-7B240E20D574}"/>
              </a:ext>
            </a:extLst>
          </p:cNvPr>
          <p:cNvCxnSpPr>
            <a:cxnSpLocks/>
          </p:cNvCxnSpPr>
          <p:nvPr/>
        </p:nvCxnSpPr>
        <p:spPr>
          <a:xfrm>
            <a:off x="242207" y="6518273"/>
            <a:ext cx="11707586" cy="126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48594DA-09F7-2B7A-2DF8-1CEF8340E4BA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380AE9-E362-A324-6072-4C49F56A7C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C12988-235C-8292-BD11-34D6779E65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FB34C6-DD3A-C033-8026-31E0F8A896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5D30BE-C868-D704-7296-9DF49CCC8A84}"/>
              </a:ext>
            </a:extLst>
          </p:cNvPr>
          <p:cNvSpPr txBox="1"/>
          <p:nvPr/>
        </p:nvSpPr>
        <p:spPr>
          <a:xfrm>
            <a:off x="755784" y="4737080"/>
            <a:ext cx="9186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rgbClr val="FF0000"/>
                </a:solidFill>
              </a:rPr>
              <a:t>Welcome to the new members!</a:t>
            </a:r>
          </a:p>
        </p:txBody>
      </p:sp>
    </p:spTree>
    <p:extLst>
      <p:ext uri="{BB962C8B-B14F-4D97-AF65-F5344CB8AC3E}">
        <p14:creationId xmlns:p14="http://schemas.microsoft.com/office/powerpoint/2010/main" val="1064617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56CBD-0800-4929-8D25-0926597D5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C6C41-DF20-6F93-DDB8-F54F3CFCA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462" y="-174160"/>
            <a:ext cx="7975857" cy="1325563"/>
          </a:xfrm>
        </p:spPr>
        <p:txBody>
          <a:bodyPr>
            <a:normAutofit/>
          </a:bodyPr>
          <a:lstStyle/>
          <a:p>
            <a:r>
              <a:rPr lang="en-CA" dirty="0"/>
              <a:t>High Q/High G Working Group</a:t>
            </a:r>
          </a:p>
        </p:txBody>
      </p:sp>
      <p:pic>
        <p:nvPicPr>
          <p:cNvPr id="6" name="Picture 5" descr="A grey and black text&#10;&#10;AI-generated content may be incorrect.">
            <a:extLst>
              <a:ext uri="{FF2B5EF4-FFF2-40B4-BE49-F238E27FC236}">
                <a16:creationId xmlns:a16="http://schemas.microsoft.com/office/drawing/2014/main" id="{A78E72C3-1C67-CCD6-6E51-8CEC97B9E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5290" cy="94286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400C93-CE4E-66B6-CC81-9401C5014449}"/>
              </a:ext>
            </a:extLst>
          </p:cNvPr>
          <p:cNvCxnSpPr>
            <a:cxnSpLocks/>
          </p:cNvCxnSpPr>
          <p:nvPr/>
        </p:nvCxnSpPr>
        <p:spPr>
          <a:xfrm>
            <a:off x="242207" y="1010986"/>
            <a:ext cx="11707585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0F56B0F-8113-0B8E-3AF6-7F7EB89171D8}"/>
              </a:ext>
            </a:extLst>
          </p:cNvPr>
          <p:cNvSpPr txBox="1"/>
          <p:nvPr/>
        </p:nvSpPr>
        <p:spPr>
          <a:xfrm>
            <a:off x="505072" y="1107621"/>
            <a:ext cx="1101413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/>
              <a:t>Two remote sessions coordinated by the High Q/High G working group – Dec. 5, 2025 and March 19, 2026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/>
              <a:t>Both events well attended – thanks to Akira, Martina and Kensei for coordination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E48A5B-98FD-ED7C-4F27-39A2DD06EC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2" t="10660" r="8375" b="8234"/>
          <a:stretch>
            <a:fillRect/>
          </a:stretch>
        </p:blipFill>
        <p:spPr>
          <a:xfrm>
            <a:off x="142746" y="2617382"/>
            <a:ext cx="5853793" cy="362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1AAD5-1D41-2883-0491-25F28C8933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16" t="16633" r="10365" b="8637"/>
          <a:stretch>
            <a:fillRect/>
          </a:stretch>
        </p:blipFill>
        <p:spPr>
          <a:xfrm>
            <a:off x="6095999" y="2590188"/>
            <a:ext cx="5853793" cy="32568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9EBB6A-0E37-ADDF-AF53-748BB30B8FC5}"/>
              </a:ext>
            </a:extLst>
          </p:cNvPr>
          <p:cNvCxnSpPr>
            <a:cxnSpLocks/>
          </p:cNvCxnSpPr>
          <p:nvPr/>
        </p:nvCxnSpPr>
        <p:spPr>
          <a:xfrm>
            <a:off x="242207" y="6518273"/>
            <a:ext cx="11707586" cy="126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6801389-C250-CD29-A954-80083F5CE9AE}"/>
              </a:ext>
            </a:extLst>
          </p:cNvPr>
          <p:cNvSpPr txBox="1"/>
          <p:nvPr/>
        </p:nvSpPr>
        <p:spPr>
          <a:xfrm>
            <a:off x="4151214" y="6555148"/>
            <a:ext cx="633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TTC-2026              June 9, 2026   Bob Laxdal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161B58-8F21-8CC4-6449-7BB237C2C0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587" t="33334" r="56652" b="53870"/>
          <a:stretch>
            <a:fillRect/>
          </a:stretch>
        </p:blipFill>
        <p:spPr>
          <a:xfrm>
            <a:off x="67223" y="6555148"/>
            <a:ext cx="688561" cy="302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919A05-625B-7310-AF29-89EEC6A594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671" t="32347" r="28763" b="54416"/>
          <a:stretch>
            <a:fillRect/>
          </a:stretch>
        </p:blipFill>
        <p:spPr>
          <a:xfrm>
            <a:off x="911230" y="6555148"/>
            <a:ext cx="737324" cy="302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9FC03F-9221-1BEF-FC83-6620DDD5BF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559" t="14326" r="67706" b="80511"/>
          <a:stretch>
            <a:fillRect/>
          </a:stretch>
        </p:blipFill>
        <p:spPr>
          <a:xfrm>
            <a:off x="8168018" y="6550529"/>
            <a:ext cx="1336764" cy="3009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23DC56-F810-B90C-F666-307D9F062D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245" t="17573" r="35266" b="66635"/>
          <a:stretch>
            <a:fillRect/>
          </a:stretch>
        </p:blipFill>
        <p:spPr>
          <a:xfrm>
            <a:off x="9128502" y="1"/>
            <a:ext cx="3063498" cy="94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54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42898</TotalTime>
  <Words>2179</Words>
  <Application>Microsoft Office PowerPoint</Application>
  <PresentationFormat>Widescreen</PresentationFormat>
  <Paragraphs>551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ＭＳ Ｐゴシック</vt:lpstr>
      <vt:lpstr>Aptos</vt:lpstr>
      <vt:lpstr>Aptos Display</vt:lpstr>
      <vt:lpstr>Arial</vt:lpstr>
      <vt:lpstr>Calibri</vt:lpstr>
      <vt:lpstr>Office Theme</vt:lpstr>
      <vt:lpstr>Report from TTC Collaboration Board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CB members</vt:lpstr>
      <vt:lpstr>High Q/High G Working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TTC2027 – Late Jan 2027 in North America </vt:lpstr>
      <vt:lpstr>PowerPoint Presentation</vt:lpstr>
      <vt:lpstr>PowerPoint Presentation</vt:lpstr>
      <vt:lpstr>PowerPoint Presentation</vt:lpstr>
      <vt:lpstr>PowerPoint Presentation</vt:lpstr>
      <vt:lpstr>TTC2028 location (Asia region ~Feb. 2028)</vt:lpstr>
      <vt:lpstr>PowerPoint Presentation</vt:lpstr>
      <vt:lpstr>TTC2028 location (Europe region ~Nov. 2028)</vt:lpstr>
      <vt:lpstr>PowerPoint Presentation</vt:lpstr>
      <vt:lpstr>PowerPoint Presentation</vt:lpstr>
      <vt:lpstr>And to the participants – many 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TTC Executive Committee</dc:title>
  <dc:creator>Bob Laxdal</dc:creator>
  <cp:lastModifiedBy>Bob Laxdal</cp:lastModifiedBy>
  <cp:revision>19</cp:revision>
  <dcterms:created xsi:type="dcterms:W3CDTF">2025-09-19T03:29:18Z</dcterms:created>
  <dcterms:modified xsi:type="dcterms:W3CDTF">2026-06-12T08:02:30Z</dcterms:modified>
</cp:coreProperties>
</file>