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69" r:id="rId2"/>
    <p:sldId id="274" r:id="rId3"/>
    <p:sldId id="272" r:id="rId4"/>
    <p:sldId id="273" r:id="rId5"/>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1B3C70"/>
    <a:srgbClr val="A4C1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57F803-34C4-46F6-A667-D5E59494B22B}" v="386" dt="2025-11-23T16:57:15.865"/>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81" d="100"/>
          <a:sy n="81" d="100"/>
        </p:scale>
        <p:origin x="423"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an Pira" userId="7124120c-9f6d-49e9-b601-7d0d6e76e5f5" providerId="ADAL" clId="{B17A4153-742A-41D5-829D-6410719D95C8}"/>
    <pc:docChg chg="undo redo custSel addSld delSld modSld">
      <pc:chgData name="Cristian Pira" userId="7124120c-9f6d-49e9-b601-7d0d6e76e5f5" providerId="ADAL" clId="{B17A4153-742A-41D5-829D-6410719D95C8}" dt="2025-11-23T16:57:42.461" v="1019" actId="1035"/>
      <pc:docMkLst>
        <pc:docMk/>
      </pc:docMkLst>
      <pc:sldChg chg="del">
        <pc:chgData name="Cristian Pira" userId="7124120c-9f6d-49e9-b601-7d0d6e76e5f5" providerId="ADAL" clId="{B17A4153-742A-41D5-829D-6410719D95C8}" dt="2025-11-23T16:15:21.416" v="591" actId="47"/>
        <pc:sldMkLst>
          <pc:docMk/>
          <pc:sldMk cId="1948054017" sldId="256"/>
        </pc:sldMkLst>
      </pc:sldChg>
      <pc:sldChg chg="add del">
        <pc:chgData name="Cristian Pira" userId="7124120c-9f6d-49e9-b601-7d0d6e76e5f5" providerId="ADAL" clId="{B17A4153-742A-41D5-829D-6410719D95C8}" dt="2025-11-23T16:23:31.775" v="645" actId="47"/>
        <pc:sldMkLst>
          <pc:docMk/>
          <pc:sldMk cId="113694278" sldId="260"/>
        </pc:sldMkLst>
      </pc:sldChg>
      <pc:sldChg chg="add del">
        <pc:chgData name="Cristian Pira" userId="7124120c-9f6d-49e9-b601-7d0d6e76e5f5" providerId="ADAL" clId="{B17A4153-742A-41D5-829D-6410719D95C8}" dt="2025-11-23T16:23:31.539" v="644" actId="47"/>
        <pc:sldMkLst>
          <pc:docMk/>
          <pc:sldMk cId="1885118218" sldId="261"/>
        </pc:sldMkLst>
      </pc:sldChg>
      <pc:sldChg chg="add del">
        <pc:chgData name="Cristian Pira" userId="7124120c-9f6d-49e9-b601-7d0d6e76e5f5" providerId="ADAL" clId="{B17A4153-742A-41D5-829D-6410719D95C8}" dt="2025-11-23T16:23:31.230" v="642" actId="47"/>
        <pc:sldMkLst>
          <pc:docMk/>
          <pc:sldMk cId="1110947768" sldId="264"/>
        </pc:sldMkLst>
      </pc:sldChg>
      <pc:sldChg chg="add del">
        <pc:chgData name="Cristian Pira" userId="7124120c-9f6d-49e9-b601-7d0d6e76e5f5" providerId="ADAL" clId="{B17A4153-742A-41D5-829D-6410719D95C8}" dt="2025-11-23T16:23:31.365" v="643" actId="47"/>
        <pc:sldMkLst>
          <pc:docMk/>
          <pc:sldMk cId="1676879091" sldId="265"/>
        </pc:sldMkLst>
      </pc:sldChg>
      <pc:sldChg chg="add del">
        <pc:chgData name="Cristian Pira" userId="7124120c-9f6d-49e9-b601-7d0d6e76e5f5" providerId="ADAL" clId="{B17A4153-742A-41D5-829D-6410719D95C8}" dt="2025-11-23T16:23:30.845" v="640" actId="47"/>
        <pc:sldMkLst>
          <pc:docMk/>
          <pc:sldMk cId="1718116360" sldId="266"/>
        </pc:sldMkLst>
      </pc:sldChg>
      <pc:sldChg chg="add del">
        <pc:chgData name="Cristian Pira" userId="7124120c-9f6d-49e9-b601-7d0d6e76e5f5" providerId="ADAL" clId="{B17A4153-742A-41D5-829D-6410719D95C8}" dt="2025-11-23T16:23:31.078" v="641" actId="47"/>
        <pc:sldMkLst>
          <pc:docMk/>
          <pc:sldMk cId="4058446731" sldId="267"/>
        </pc:sldMkLst>
      </pc:sldChg>
      <pc:sldChg chg="addSp delSp modSp del mod">
        <pc:chgData name="Cristian Pira" userId="7124120c-9f6d-49e9-b601-7d0d6e76e5f5" providerId="ADAL" clId="{B17A4153-742A-41D5-829D-6410719D95C8}" dt="2025-11-23T16:22:09.690" v="612" actId="47"/>
        <pc:sldMkLst>
          <pc:docMk/>
          <pc:sldMk cId="1072905190" sldId="268"/>
        </pc:sldMkLst>
        <pc:spChg chg="del">
          <ac:chgData name="Cristian Pira" userId="7124120c-9f6d-49e9-b601-7d0d6e76e5f5" providerId="ADAL" clId="{B17A4153-742A-41D5-829D-6410719D95C8}" dt="2025-11-23T15:49:25.884" v="56" actId="478"/>
          <ac:spMkLst>
            <pc:docMk/>
            <pc:sldMk cId="1072905190" sldId="268"/>
            <ac:spMk id="2" creationId="{AF6B9CB1-20B2-4D9C-9D40-B6EE23264DF6}"/>
          </ac:spMkLst>
        </pc:spChg>
        <pc:spChg chg="mod">
          <ac:chgData name="Cristian Pira" userId="7124120c-9f6d-49e9-b601-7d0d6e76e5f5" providerId="ADAL" clId="{B17A4153-742A-41D5-829D-6410719D95C8}" dt="2025-11-23T16:08:33.866" v="376" actId="1035"/>
          <ac:spMkLst>
            <pc:docMk/>
            <pc:sldMk cId="1072905190" sldId="268"/>
            <ac:spMk id="3" creationId="{48976FAC-9D11-E27E-EF3E-58F030D0D373}"/>
          </ac:spMkLst>
        </pc:spChg>
        <pc:spChg chg="mod">
          <ac:chgData name="Cristian Pira" userId="7124120c-9f6d-49e9-b601-7d0d6e76e5f5" providerId="ADAL" clId="{B17A4153-742A-41D5-829D-6410719D95C8}" dt="2025-11-23T15:50:14.403" v="148" actId="20577"/>
          <ac:spMkLst>
            <pc:docMk/>
            <pc:sldMk cId="1072905190" sldId="268"/>
            <ac:spMk id="4" creationId="{081E64FE-2548-E4FA-F579-D964F9FF9448}"/>
          </ac:spMkLst>
        </pc:spChg>
        <pc:spChg chg="mod">
          <ac:chgData name="Cristian Pira" userId="7124120c-9f6d-49e9-b601-7d0d6e76e5f5" providerId="ADAL" clId="{B17A4153-742A-41D5-829D-6410719D95C8}" dt="2025-11-23T16:12:48.384" v="584" actId="1076"/>
          <ac:spMkLst>
            <pc:docMk/>
            <pc:sldMk cId="1072905190" sldId="268"/>
            <ac:spMk id="6" creationId="{93C96429-95F2-5A79-803E-7D979A75D3D5}"/>
          </ac:spMkLst>
        </pc:spChg>
        <pc:spChg chg="add del mod">
          <ac:chgData name="Cristian Pira" userId="7124120c-9f6d-49e9-b601-7d0d6e76e5f5" providerId="ADAL" clId="{B17A4153-742A-41D5-829D-6410719D95C8}" dt="2025-11-23T15:49:28.127" v="57" actId="478"/>
          <ac:spMkLst>
            <pc:docMk/>
            <pc:sldMk cId="1072905190" sldId="268"/>
            <ac:spMk id="9" creationId="{79932C08-88FB-D38E-BAFF-829D3F848F2B}"/>
          </ac:spMkLst>
        </pc:spChg>
        <pc:spChg chg="add mod">
          <ac:chgData name="Cristian Pira" userId="7124120c-9f6d-49e9-b601-7d0d6e76e5f5" providerId="ADAL" clId="{B17A4153-742A-41D5-829D-6410719D95C8}" dt="2025-11-23T16:12:35.262" v="582" actId="1036"/>
          <ac:spMkLst>
            <pc:docMk/>
            <pc:sldMk cId="1072905190" sldId="268"/>
            <ac:spMk id="10" creationId="{B838ABCC-647D-5CEB-84AD-44F8187651FA}"/>
          </ac:spMkLst>
        </pc:spChg>
        <pc:spChg chg="add mod">
          <ac:chgData name="Cristian Pira" userId="7124120c-9f6d-49e9-b601-7d0d6e76e5f5" providerId="ADAL" clId="{B17A4153-742A-41D5-829D-6410719D95C8}" dt="2025-11-23T15:56:08.221" v="302" actId="1035"/>
          <ac:spMkLst>
            <pc:docMk/>
            <pc:sldMk cId="1072905190" sldId="268"/>
            <ac:spMk id="11" creationId="{2EB1A006-BC8D-1DB5-0FE6-FC310C35CA2E}"/>
          </ac:spMkLst>
        </pc:spChg>
        <pc:spChg chg="del">
          <ac:chgData name="Cristian Pira" userId="7124120c-9f6d-49e9-b601-7d0d6e76e5f5" providerId="ADAL" clId="{B17A4153-742A-41D5-829D-6410719D95C8}" dt="2025-11-23T15:49:23.220" v="55" actId="478"/>
          <ac:spMkLst>
            <pc:docMk/>
            <pc:sldMk cId="1072905190" sldId="268"/>
            <ac:spMk id="12" creationId="{D3B8649F-71A8-1E6F-1C73-56210D526280}"/>
          </ac:spMkLst>
        </pc:spChg>
        <pc:spChg chg="add mod">
          <ac:chgData name="Cristian Pira" userId="7124120c-9f6d-49e9-b601-7d0d6e76e5f5" providerId="ADAL" clId="{B17A4153-742A-41D5-829D-6410719D95C8}" dt="2025-11-23T16:12:35.262" v="582" actId="1036"/>
          <ac:spMkLst>
            <pc:docMk/>
            <pc:sldMk cId="1072905190" sldId="268"/>
            <ac:spMk id="13" creationId="{A8B2AF2A-9833-13D8-9C5A-327F933E8916}"/>
          </ac:spMkLst>
        </pc:spChg>
        <pc:spChg chg="add mod">
          <ac:chgData name="Cristian Pira" userId="7124120c-9f6d-49e9-b601-7d0d6e76e5f5" providerId="ADAL" clId="{B17A4153-742A-41D5-829D-6410719D95C8}" dt="2025-11-23T16:12:35.262" v="582" actId="1036"/>
          <ac:spMkLst>
            <pc:docMk/>
            <pc:sldMk cId="1072905190" sldId="268"/>
            <ac:spMk id="14" creationId="{1F89C779-86E7-6C9E-4A77-C57F10723083}"/>
          </ac:spMkLst>
        </pc:spChg>
        <pc:spChg chg="add mod">
          <ac:chgData name="Cristian Pira" userId="7124120c-9f6d-49e9-b601-7d0d6e76e5f5" providerId="ADAL" clId="{B17A4153-742A-41D5-829D-6410719D95C8}" dt="2025-11-23T16:13:11.461" v="590" actId="1076"/>
          <ac:spMkLst>
            <pc:docMk/>
            <pc:sldMk cId="1072905190" sldId="268"/>
            <ac:spMk id="16" creationId="{ABD39B1F-1F88-C826-6B07-C032BA34C59A}"/>
          </ac:spMkLst>
        </pc:spChg>
        <pc:spChg chg="add mod">
          <ac:chgData name="Cristian Pira" userId="7124120c-9f6d-49e9-b601-7d0d6e76e5f5" providerId="ADAL" clId="{B17A4153-742A-41D5-829D-6410719D95C8}" dt="2025-11-23T16:13:07.300" v="589" actId="1076"/>
          <ac:spMkLst>
            <pc:docMk/>
            <pc:sldMk cId="1072905190" sldId="268"/>
            <ac:spMk id="17" creationId="{62D206CC-BC44-1666-377F-50B81E5B3E09}"/>
          </ac:spMkLst>
        </pc:spChg>
        <pc:spChg chg="add mod">
          <ac:chgData name="Cristian Pira" userId="7124120c-9f6d-49e9-b601-7d0d6e76e5f5" providerId="ADAL" clId="{B17A4153-742A-41D5-829D-6410719D95C8}" dt="2025-11-23T16:12:22.874" v="574" actId="1036"/>
          <ac:spMkLst>
            <pc:docMk/>
            <pc:sldMk cId="1072905190" sldId="268"/>
            <ac:spMk id="19" creationId="{CFD0D18C-331B-B2B0-E61D-4BE43D4646FC}"/>
          </ac:spMkLst>
        </pc:spChg>
        <pc:spChg chg="add mod">
          <ac:chgData name="Cristian Pira" userId="7124120c-9f6d-49e9-b601-7d0d6e76e5f5" providerId="ADAL" clId="{B17A4153-742A-41D5-829D-6410719D95C8}" dt="2025-11-23T16:12:22.874" v="574" actId="1036"/>
          <ac:spMkLst>
            <pc:docMk/>
            <pc:sldMk cId="1072905190" sldId="268"/>
            <ac:spMk id="20" creationId="{E27301F2-34E6-C441-FC79-EAF6E0D297CC}"/>
          </ac:spMkLst>
        </pc:spChg>
        <pc:spChg chg="add mod">
          <ac:chgData name="Cristian Pira" userId="7124120c-9f6d-49e9-b601-7d0d6e76e5f5" providerId="ADAL" clId="{B17A4153-742A-41D5-829D-6410719D95C8}" dt="2025-11-23T16:12:22.874" v="574" actId="1036"/>
          <ac:spMkLst>
            <pc:docMk/>
            <pc:sldMk cId="1072905190" sldId="268"/>
            <ac:spMk id="22" creationId="{A6B7BC82-55A2-214C-17D8-F2C624D24ABB}"/>
          </ac:spMkLst>
        </pc:spChg>
        <pc:spChg chg="add mod">
          <ac:chgData name="Cristian Pira" userId="7124120c-9f6d-49e9-b601-7d0d6e76e5f5" providerId="ADAL" clId="{B17A4153-742A-41D5-829D-6410719D95C8}" dt="2025-11-23T16:12:22.874" v="574" actId="1036"/>
          <ac:spMkLst>
            <pc:docMk/>
            <pc:sldMk cId="1072905190" sldId="268"/>
            <ac:spMk id="23" creationId="{B3AE8EC0-0F75-6235-BF34-37B82F0842FC}"/>
          </ac:spMkLst>
        </pc:spChg>
        <pc:spChg chg="add mod">
          <ac:chgData name="Cristian Pira" userId="7124120c-9f6d-49e9-b601-7d0d6e76e5f5" providerId="ADAL" clId="{B17A4153-742A-41D5-829D-6410719D95C8}" dt="2025-11-23T16:12:22.874" v="574" actId="1036"/>
          <ac:spMkLst>
            <pc:docMk/>
            <pc:sldMk cId="1072905190" sldId="268"/>
            <ac:spMk id="25" creationId="{34340B86-C891-37F7-E369-319E13A1E5FE}"/>
          </ac:spMkLst>
        </pc:spChg>
        <pc:spChg chg="add mod">
          <ac:chgData name="Cristian Pira" userId="7124120c-9f6d-49e9-b601-7d0d6e76e5f5" providerId="ADAL" clId="{B17A4153-742A-41D5-829D-6410719D95C8}" dt="2025-11-23T16:12:14.981" v="564" actId="1036"/>
          <ac:spMkLst>
            <pc:docMk/>
            <pc:sldMk cId="1072905190" sldId="268"/>
            <ac:spMk id="26" creationId="{C737DD58-D4BA-ACB8-2C8E-2DDB8993F9D1}"/>
          </ac:spMkLst>
        </pc:spChg>
        <pc:spChg chg="add mod">
          <ac:chgData name="Cristian Pira" userId="7124120c-9f6d-49e9-b601-7d0d6e76e5f5" providerId="ADAL" clId="{B17A4153-742A-41D5-829D-6410719D95C8}" dt="2025-11-23T16:12:14.981" v="564" actId="1036"/>
          <ac:spMkLst>
            <pc:docMk/>
            <pc:sldMk cId="1072905190" sldId="268"/>
            <ac:spMk id="27" creationId="{AC580E39-3076-249B-F777-BAEBD1B9AEB7}"/>
          </ac:spMkLst>
        </pc:spChg>
        <pc:spChg chg="add mod">
          <ac:chgData name="Cristian Pira" userId="7124120c-9f6d-49e9-b601-7d0d6e76e5f5" providerId="ADAL" clId="{B17A4153-742A-41D5-829D-6410719D95C8}" dt="2025-11-23T16:12:51.150" v="585" actId="1076"/>
          <ac:spMkLst>
            <pc:docMk/>
            <pc:sldMk cId="1072905190" sldId="268"/>
            <ac:spMk id="28" creationId="{9B9B033F-9DBD-66A4-B47E-D94C709AE3DB}"/>
          </ac:spMkLst>
        </pc:spChg>
        <pc:spChg chg="add mod">
          <ac:chgData name="Cristian Pira" userId="7124120c-9f6d-49e9-b601-7d0d6e76e5f5" providerId="ADAL" clId="{B17A4153-742A-41D5-829D-6410719D95C8}" dt="2025-11-23T15:55:29.841" v="290"/>
          <ac:spMkLst>
            <pc:docMk/>
            <pc:sldMk cId="1072905190" sldId="268"/>
            <ac:spMk id="30" creationId="{B20F8468-0F7D-11DF-9DAA-12F0D2929263}"/>
          </ac:spMkLst>
        </pc:spChg>
        <pc:spChg chg="add mod">
          <ac:chgData name="Cristian Pira" userId="7124120c-9f6d-49e9-b601-7d0d6e76e5f5" providerId="ADAL" clId="{B17A4153-742A-41D5-829D-6410719D95C8}" dt="2025-11-23T15:55:29.841" v="290"/>
          <ac:spMkLst>
            <pc:docMk/>
            <pc:sldMk cId="1072905190" sldId="268"/>
            <ac:spMk id="31" creationId="{DB2474BF-C5D9-5846-1DC7-FB02E6A5569B}"/>
          </ac:spMkLst>
        </pc:spChg>
        <pc:spChg chg="add mod">
          <ac:chgData name="Cristian Pira" userId="7124120c-9f6d-49e9-b601-7d0d6e76e5f5" providerId="ADAL" clId="{B17A4153-742A-41D5-829D-6410719D95C8}" dt="2025-11-23T16:12:14.981" v="564" actId="1036"/>
          <ac:spMkLst>
            <pc:docMk/>
            <pc:sldMk cId="1072905190" sldId="268"/>
            <ac:spMk id="33" creationId="{9A7B55AA-9EA3-E782-62BE-C48B92207877}"/>
          </ac:spMkLst>
        </pc:spChg>
        <pc:spChg chg="add mod">
          <ac:chgData name="Cristian Pira" userId="7124120c-9f6d-49e9-b601-7d0d6e76e5f5" providerId="ADAL" clId="{B17A4153-742A-41D5-829D-6410719D95C8}" dt="2025-11-23T16:12:55.157" v="586" actId="1076"/>
          <ac:spMkLst>
            <pc:docMk/>
            <pc:sldMk cId="1072905190" sldId="268"/>
            <ac:spMk id="34" creationId="{9A91A967-0C6E-7EB9-63E7-B80BEBEF55B3}"/>
          </ac:spMkLst>
        </pc:spChg>
        <pc:spChg chg="add mod">
          <ac:chgData name="Cristian Pira" userId="7124120c-9f6d-49e9-b601-7d0d6e76e5f5" providerId="ADAL" clId="{B17A4153-742A-41D5-829D-6410719D95C8}" dt="2025-11-23T16:10:26.691" v="536" actId="1036"/>
          <ac:spMkLst>
            <pc:docMk/>
            <pc:sldMk cId="1072905190" sldId="268"/>
            <ac:spMk id="36" creationId="{3C8732CE-9F8D-F507-008A-2DB1EF07DDD5}"/>
          </ac:spMkLst>
        </pc:spChg>
        <pc:spChg chg="add mod">
          <ac:chgData name="Cristian Pira" userId="7124120c-9f6d-49e9-b601-7d0d6e76e5f5" providerId="ADAL" clId="{B17A4153-742A-41D5-829D-6410719D95C8}" dt="2025-11-23T16:10:26.691" v="536" actId="1036"/>
          <ac:spMkLst>
            <pc:docMk/>
            <pc:sldMk cId="1072905190" sldId="268"/>
            <ac:spMk id="37" creationId="{ADFAB7C0-D5F0-5332-5588-2B1643F18AC4}"/>
          </ac:spMkLst>
        </pc:spChg>
        <pc:spChg chg="add mod">
          <ac:chgData name="Cristian Pira" userId="7124120c-9f6d-49e9-b601-7d0d6e76e5f5" providerId="ADAL" clId="{B17A4153-742A-41D5-829D-6410719D95C8}" dt="2025-11-23T16:13:01.343" v="588" actId="1076"/>
          <ac:spMkLst>
            <pc:docMk/>
            <pc:sldMk cId="1072905190" sldId="268"/>
            <ac:spMk id="38" creationId="{898180A0-196B-47B5-3F08-3357A91D31E2}"/>
          </ac:spMkLst>
        </pc:spChg>
        <pc:spChg chg="add mod">
          <ac:chgData name="Cristian Pira" userId="7124120c-9f6d-49e9-b601-7d0d6e76e5f5" providerId="ADAL" clId="{B17A4153-742A-41D5-829D-6410719D95C8}" dt="2025-11-23T16:11:33.393" v="538" actId="1076"/>
          <ac:spMkLst>
            <pc:docMk/>
            <pc:sldMk cId="1072905190" sldId="268"/>
            <ac:spMk id="40" creationId="{49DE8737-071E-FD86-2420-405257F1CAD8}"/>
          </ac:spMkLst>
        </pc:spChg>
        <pc:spChg chg="add mod">
          <ac:chgData name="Cristian Pira" userId="7124120c-9f6d-49e9-b601-7d0d6e76e5f5" providerId="ADAL" clId="{B17A4153-742A-41D5-829D-6410719D95C8}" dt="2025-11-23T16:11:33.393" v="538" actId="1076"/>
          <ac:spMkLst>
            <pc:docMk/>
            <pc:sldMk cId="1072905190" sldId="268"/>
            <ac:spMk id="41" creationId="{C10A6F95-D78A-F878-3A2B-BA1C5082D0F0}"/>
          </ac:spMkLst>
        </pc:spChg>
        <pc:picChg chg="mod">
          <ac:chgData name="Cristian Pira" userId="7124120c-9f6d-49e9-b601-7d0d6e76e5f5" providerId="ADAL" clId="{B17A4153-742A-41D5-829D-6410719D95C8}" dt="2025-11-23T16:03:42.730" v="364" actId="1076"/>
          <ac:picMkLst>
            <pc:docMk/>
            <pc:sldMk cId="1072905190" sldId="268"/>
            <ac:picMk id="5" creationId="{A75EDDAA-D7D5-9C7C-CF31-35244E5D81D3}"/>
          </ac:picMkLst>
        </pc:picChg>
        <pc:picChg chg="mod">
          <ac:chgData name="Cristian Pira" userId="7124120c-9f6d-49e9-b601-7d0d6e76e5f5" providerId="ADAL" clId="{B17A4153-742A-41D5-829D-6410719D95C8}" dt="2025-11-23T16:08:33.866" v="376" actId="1035"/>
          <ac:picMkLst>
            <pc:docMk/>
            <pc:sldMk cId="1072905190" sldId="268"/>
            <ac:picMk id="7" creationId="{27208CAF-16CF-5ACB-B417-74BB35545D55}"/>
          </ac:picMkLst>
        </pc:picChg>
        <pc:picChg chg="add mod">
          <ac:chgData name="Cristian Pira" userId="7124120c-9f6d-49e9-b601-7d0d6e76e5f5" providerId="ADAL" clId="{B17A4153-742A-41D5-829D-6410719D95C8}" dt="2025-11-23T16:12:35.262" v="582" actId="1036"/>
          <ac:picMkLst>
            <pc:docMk/>
            <pc:sldMk cId="1072905190" sldId="268"/>
            <ac:picMk id="15" creationId="{B8CD96EE-0AFD-EFF4-C474-0F63C0380DBC}"/>
          </ac:picMkLst>
        </pc:picChg>
        <pc:picChg chg="add mod">
          <ac:chgData name="Cristian Pira" userId="7124120c-9f6d-49e9-b601-7d0d6e76e5f5" providerId="ADAL" clId="{B17A4153-742A-41D5-829D-6410719D95C8}" dt="2025-11-23T16:12:35.262" v="582" actId="1036"/>
          <ac:picMkLst>
            <pc:docMk/>
            <pc:sldMk cId="1072905190" sldId="268"/>
            <ac:picMk id="18" creationId="{F512D390-E772-5AE0-8B1C-928EEF404612}"/>
          </ac:picMkLst>
        </pc:picChg>
        <pc:picChg chg="add mod">
          <ac:chgData name="Cristian Pira" userId="7124120c-9f6d-49e9-b601-7d0d6e76e5f5" providerId="ADAL" clId="{B17A4153-742A-41D5-829D-6410719D95C8}" dt="2025-11-23T16:12:22.874" v="574" actId="1036"/>
          <ac:picMkLst>
            <pc:docMk/>
            <pc:sldMk cId="1072905190" sldId="268"/>
            <ac:picMk id="21" creationId="{B8BF0620-6F33-30E5-142E-7C089F697BAD}"/>
          </ac:picMkLst>
        </pc:picChg>
        <pc:picChg chg="add mod">
          <ac:chgData name="Cristian Pira" userId="7124120c-9f6d-49e9-b601-7d0d6e76e5f5" providerId="ADAL" clId="{B17A4153-742A-41D5-829D-6410719D95C8}" dt="2025-11-23T16:12:22.874" v="574" actId="1036"/>
          <ac:picMkLst>
            <pc:docMk/>
            <pc:sldMk cId="1072905190" sldId="268"/>
            <ac:picMk id="24" creationId="{310F47D1-C560-046D-1950-760EE97DEA82}"/>
          </ac:picMkLst>
        </pc:picChg>
        <pc:picChg chg="add mod">
          <ac:chgData name="Cristian Pira" userId="7124120c-9f6d-49e9-b601-7d0d6e76e5f5" providerId="ADAL" clId="{B17A4153-742A-41D5-829D-6410719D95C8}" dt="2025-11-23T16:12:14.981" v="564" actId="1036"/>
          <ac:picMkLst>
            <pc:docMk/>
            <pc:sldMk cId="1072905190" sldId="268"/>
            <ac:picMk id="29" creationId="{822936E3-7477-C603-C2F4-F263D4A2DD93}"/>
          </ac:picMkLst>
        </pc:picChg>
        <pc:picChg chg="add mod">
          <ac:chgData name="Cristian Pira" userId="7124120c-9f6d-49e9-b601-7d0d6e76e5f5" providerId="ADAL" clId="{B17A4153-742A-41D5-829D-6410719D95C8}" dt="2025-11-23T15:55:29.841" v="290"/>
          <ac:picMkLst>
            <pc:docMk/>
            <pc:sldMk cId="1072905190" sldId="268"/>
            <ac:picMk id="32" creationId="{0F8A5AF5-27E1-43EF-7226-0321E7115558}"/>
          </ac:picMkLst>
        </pc:picChg>
        <pc:picChg chg="add mod">
          <ac:chgData name="Cristian Pira" userId="7124120c-9f6d-49e9-b601-7d0d6e76e5f5" providerId="ADAL" clId="{B17A4153-742A-41D5-829D-6410719D95C8}" dt="2025-11-23T16:12:28.850" v="577" actId="1035"/>
          <ac:picMkLst>
            <pc:docMk/>
            <pc:sldMk cId="1072905190" sldId="268"/>
            <ac:picMk id="35" creationId="{C4C727D6-4BC8-AD80-90A0-1AB555D05227}"/>
          </ac:picMkLst>
        </pc:picChg>
        <pc:picChg chg="add mod">
          <ac:chgData name="Cristian Pira" userId="7124120c-9f6d-49e9-b601-7d0d6e76e5f5" providerId="ADAL" clId="{B17A4153-742A-41D5-829D-6410719D95C8}" dt="2025-11-23T16:10:26.691" v="536" actId="1036"/>
          <ac:picMkLst>
            <pc:docMk/>
            <pc:sldMk cId="1072905190" sldId="268"/>
            <ac:picMk id="39" creationId="{4AB2DAD2-BBAF-1B00-CE5F-A61D1A6C86EA}"/>
          </ac:picMkLst>
        </pc:picChg>
        <pc:picChg chg="add mod">
          <ac:chgData name="Cristian Pira" userId="7124120c-9f6d-49e9-b601-7d0d6e76e5f5" providerId="ADAL" clId="{B17A4153-742A-41D5-829D-6410719D95C8}" dt="2025-11-23T16:11:33.393" v="538" actId="1076"/>
          <ac:picMkLst>
            <pc:docMk/>
            <pc:sldMk cId="1072905190" sldId="268"/>
            <ac:picMk id="42" creationId="{1E88A60C-8211-86DE-0E0B-3CD4AD07A800}"/>
          </ac:picMkLst>
        </pc:picChg>
      </pc:sldChg>
      <pc:sldChg chg="modSp mod">
        <pc:chgData name="Cristian Pira" userId="7124120c-9f6d-49e9-b601-7d0d6e76e5f5" providerId="ADAL" clId="{B17A4153-742A-41D5-829D-6410719D95C8}" dt="2025-11-23T15:48:52.853" v="54" actId="207"/>
        <pc:sldMkLst>
          <pc:docMk/>
          <pc:sldMk cId="3552679001" sldId="269"/>
        </pc:sldMkLst>
        <pc:spChg chg="mod">
          <ac:chgData name="Cristian Pira" userId="7124120c-9f6d-49e9-b601-7d0d6e76e5f5" providerId="ADAL" clId="{B17A4153-742A-41D5-829D-6410719D95C8}" dt="2025-11-23T15:48:52.853" v="54" actId="207"/>
          <ac:spMkLst>
            <pc:docMk/>
            <pc:sldMk cId="3552679001" sldId="269"/>
            <ac:spMk id="2" creationId="{814BA34D-5827-4649-8F79-0503DA32839A}"/>
          </ac:spMkLst>
        </pc:spChg>
      </pc:sldChg>
      <pc:sldChg chg="modSp add del mod">
        <pc:chgData name="Cristian Pira" userId="7124120c-9f6d-49e9-b601-7d0d6e76e5f5" providerId="ADAL" clId="{B17A4153-742A-41D5-829D-6410719D95C8}" dt="2025-11-23T16:47:51.079" v="899" actId="47"/>
        <pc:sldMkLst>
          <pc:docMk/>
          <pc:sldMk cId="3099617429" sldId="270"/>
        </pc:sldMkLst>
        <pc:spChg chg="mod">
          <ac:chgData name="Cristian Pira" userId="7124120c-9f6d-49e9-b601-7d0d6e76e5f5" providerId="ADAL" clId="{B17A4153-742A-41D5-829D-6410719D95C8}" dt="2025-11-23T16:15:52.564" v="593" actId="207"/>
          <ac:spMkLst>
            <pc:docMk/>
            <pc:sldMk cId="3099617429" sldId="270"/>
            <ac:spMk id="14" creationId="{8681FCFC-A7A2-2E5B-0A04-897A13441877}"/>
          </ac:spMkLst>
        </pc:spChg>
        <pc:spChg chg="mod">
          <ac:chgData name="Cristian Pira" userId="7124120c-9f6d-49e9-b601-7d0d6e76e5f5" providerId="ADAL" clId="{B17A4153-742A-41D5-829D-6410719D95C8}" dt="2025-11-23T16:16:03.033" v="595" actId="207"/>
          <ac:spMkLst>
            <pc:docMk/>
            <pc:sldMk cId="3099617429" sldId="270"/>
            <ac:spMk id="16" creationId="{6B935FED-752E-E1B5-3E61-A93E51D6E025}"/>
          </ac:spMkLst>
        </pc:spChg>
        <pc:spChg chg="mod">
          <ac:chgData name="Cristian Pira" userId="7124120c-9f6d-49e9-b601-7d0d6e76e5f5" providerId="ADAL" clId="{B17A4153-742A-41D5-829D-6410719D95C8}" dt="2025-11-23T16:18:07.632" v="600" actId="207"/>
          <ac:spMkLst>
            <pc:docMk/>
            <pc:sldMk cId="3099617429" sldId="270"/>
            <ac:spMk id="33" creationId="{E3D5DC3C-B4B2-0492-6AD2-D359F1C04A4A}"/>
          </ac:spMkLst>
        </pc:spChg>
        <pc:spChg chg="mod">
          <ac:chgData name="Cristian Pira" userId="7124120c-9f6d-49e9-b601-7d0d6e76e5f5" providerId="ADAL" clId="{B17A4153-742A-41D5-829D-6410719D95C8}" dt="2025-11-23T16:18:26.786" v="602" actId="207"/>
          <ac:spMkLst>
            <pc:docMk/>
            <pc:sldMk cId="3099617429" sldId="270"/>
            <ac:spMk id="34" creationId="{310FC82E-F58C-3446-8207-4882DFCF2649}"/>
          </ac:spMkLst>
        </pc:spChg>
        <pc:spChg chg="mod">
          <ac:chgData name="Cristian Pira" userId="7124120c-9f6d-49e9-b601-7d0d6e76e5f5" providerId="ADAL" clId="{B17A4153-742A-41D5-829D-6410719D95C8}" dt="2025-11-23T16:17:35.785" v="597" actId="207"/>
          <ac:spMkLst>
            <pc:docMk/>
            <pc:sldMk cId="3099617429" sldId="270"/>
            <ac:spMk id="40" creationId="{6A0FE0B1-6597-B38D-0332-B7243CAD55B0}"/>
          </ac:spMkLst>
        </pc:spChg>
        <pc:spChg chg="mod">
          <ac:chgData name="Cristian Pira" userId="7124120c-9f6d-49e9-b601-7d0d6e76e5f5" providerId="ADAL" clId="{B17A4153-742A-41D5-829D-6410719D95C8}" dt="2025-11-23T16:17:41.753" v="598" actId="207"/>
          <ac:spMkLst>
            <pc:docMk/>
            <pc:sldMk cId="3099617429" sldId="270"/>
            <ac:spMk id="41" creationId="{83B373EF-BF80-ABE5-91B3-8303A8BB83C0}"/>
          </ac:spMkLst>
        </pc:spChg>
        <pc:picChg chg="mod">
          <ac:chgData name="Cristian Pira" userId="7124120c-9f6d-49e9-b601-7d0d6e76e5f5" providerId="ADAL" clId="{B17A4153-742A-41D5-829D-6410719D95C8}" dt="2025-11-23T16:16:14.820" v="596"/>
          <ac:picMkLst>
            <pc:docMk/>
            <pc:sldMk cId="3099617429" sldId="270"/>
            <ac:picMk id="15" creationId="{547BFF57-A8FA-3D5C-7EC6-D1A94B239074}"/>
          </ac:picMkLst>
        </pc:picChg>
        <pc:picChg chg="mod">
          <ac:chgData name="Cristian Pira" userId="7124120c-9f6d-49e9-b601-7d0d6e76e5f5" providerId="ADAL" clId="{B17A4153-742A-41D5-829D-6410719D95C8}" dt="2025-11-23T16:18:21.800" v="601"/>
          <ac:picMkLst>
            <pc:docMk/>
            <pc:sldMk cId="3099617429" sldId="270"/>
            <ac:picMk id="35" creationId="{2202B8BE-3D8D-9932-1B12-A643279AA6CD}"/>
          </ac:picMkLst>
        </pc:picChg>
        <pc:picChg chg="mod">
          <ac:chgData name="Cristian Pira" userId="7124120c-9f6d-49e9-b601-7d0d6e76e5f5" providerId="ADAL" clId="{B17A4153-742A-41D5-829D-6410719D95C8}" dt="2025-11-23T16:17:49.048" v="599"/>
          <ac:picMkLst>
            <pc:docMk/>
            <pc:sldMk cId="3099617429" sldId="270"/>
            <ac:picMk id="42" creationId="{F9C27E7B-792E-6118-DC86-B915273359E9}"/>
          </ac:picMkLst>
        </pc:picChg>
      </pc:sldChg>
      <pc:sldChg chg="new del">
        <pc:chgData name="Cristian Pira" userId="7124120c-9f6d-49e9-b601-7d0d6e76e5f5" providerId="ADAL" clId="{B17A4153-742A-41D5-829D-6410719D95C8}" dt="2025-11-23T16:20:30.911" v="604" actId="680"/>
        <pc:sldMkLst>
          <pc:docMk/>
          <pc:sldMk cId="3245758667" sldId="271"/>
        </pc:sldMkLst>
      </pc:sldChg>
      <pc:sldChg chg="addSp delSp modSp add del mod">
        <pc:chgData name="Cristian Pira" userId="7124120c-9f6d-49e9-b601-7d0d6e76e5f5" providerId="ADAL" clId="{B17A4153-742A-41D5-829D-6410719D95C8}" dt="2025-11-23T16:56:30.604" v="1000" actId="47"/>
        <pc:sldMkLst>
          <pc:docMk/>
          <pc:sldMk cId="3424945703" sldId="271"/>
        </pc:sldMkLst>
        <pc:spChg chg="add del mod">
          <ac:chgData name="Cristian Pira" userId="7124120c-9f6d-49e9-b601-7d0d6e76e5f5" providerId="ADAL" clId="{B17A4153-742A-41D5-829D-6410719D95C8}" dt="2025-11-23T16:20:53.662" v="610" actId="478"/>
          <ac:spMkLst>
            <pc:docMk/>
            <pc:sldMk cId="3424945703" sldId="271"/>
            <ac:spMk id="2" creationId="{15A38164-E14C-93A3-9A0B-A34E7057C723}"/>
          </ac:spMkLst>
        </pc:spChg>
        <pc:spChg chg="del">
          <ac:chgData name="Cristian Pira" userId="7124120c-9f6d-49e9-b601-7d0d6e76e5f5" providerId="ADAL" clId="{B17A4153-742A-41D5-829D-6410719D95C8}" dt="2025-11-23T16:20:49.102" v="608" actId="478"/>
          <ac:spMkLst>
            <pc:docMk/>
            <pc:sldMk cId="3424945703" sldId="271"/>
            <ac:spMk id="3" creationId="{762E03C4-B377-C15C-986C-08A4514500C0}"/>
          </ac:spMkLst>
        </pc:spChg>
        <pc:spChg chg="del">
          <ac:chgData name="Cristian Pira" userId="7124120c-9f6d-49e9-b601-7d0d6e76e5f5" providerId="ADAL" clId="{B17A4153-742A-41D5-829D-6410719D95C8}" dt="2025-11-23T16:20:49.102" v="608" actId="478"/>
          <ac:spMkLst>
            <pc:docMk/>
            <pc:sldMk cId="3424945703" sldId="271"/>
            <ac:spMk id="6" creationId="{6F1132F5-8BAD-A4BF-C8A8-AFE4F06F3FEA}"/>
          </ac:spMkLst>
        </pc:spChg>
        <pc:spChg chg="del">
          <ac:chgData name="Cristian Pira" userId="7124120c-9f6d-49e9-b601-7d0d6e76e5f5" providerId="ADAL" clId="{B17A4153-742A-41D5-829D-6410719D95C8}" dt="2025-11-23T16:20:52.811" v="609" actId="478"/>
          <ac:spMkLst>
            <pc:docMk/>
            <pc:sldMk cId="3424945703" sldId="271"/>
            <ac:spMk id="11" creationId="{14928AF6-23DB-90AA-F164-4F61C43FD295}"/>
          </ac:spMkLst>
        </pc:spChg>
        <pc:spChg chg="del">
          <ac:chgData name="Cristian Pira" userId="7124120c-9f6d-49e9-b601-7d0d6e76e5f5" providerId="ADAL" clId="{B17A4153-742A-41D5-829D-6410719D95C8}" dt="2025-11-23T16:20:49.102" v="608" actId="478"/>
          <ac:spMkLst>
            <pc:docMk/>
            <pc:sldMk cId="3424945703" sldId="271"/>
            <ac:spMk id="13" creationId="{16709571-7B55-8098-7AC7-A5D6824327BB}"/>
          </ac:spMkLst>
        </pc:spChg>
        <pc:spChg chg="del">
          <ac:chgData name="Cristian Pira" userId="7124120c-9f6d-49e9-b601-7d0d6e76e5f5" providerId="ADAL" clId="{B17A4153-742A-41D5-829D-6410719D95C8}" dt="2025-11-23T16:20:49.102" v="608" actId="478"/>
          <ac:spMkLst>
            <pc:docMk/>
            <pc:sldMk cId="3424945703" sldId="271"/>
            <ac:spMk id="26" creationId="{63C4E270-2471-E376-2C6D-BC6CFB0328A9}"/>
          </ac:spMkLst>
        </pc:spChg>
        <pc:spChg chg="del">
          <ac:chgData name="Cristian Pira" userId="7124120c-9f6d-49e9-b601-7d0d6e76e5f5" providerId="ADAL" clId="{B17A4153-742A-41D5-829D-6410719D95C8}" dt="2025-11-23T16:20:49.102" v="608" actId="478"/>
          <ac:spMkLst>
            <pc:docMk/>
            <pc:sldMk cId="3424945703" sldId="271"/>
            <ac:spMk id="27" creationId="{A09D9620-8485-755E-865A-1C9F260A6229}"/>
          </ac:spMkLst>
        </pc:spChg>
        <pc:spChg chg="del">
          <ac:chgData name="Cristian Pira" userId="7124120c-9f6d-49e9-b601-7d0d6e76e5f5" providerId="ADAL" clId="{B17A4153-742A-41D5-829D-6410719D95C8}" dt="2025-11-23T16:20:49.102" v="608" actId="478"/>
          <ac:spMkLst>
            <pc:docMk/>
            <pc:sldMk cId="3424945703" sldId="271"/>
            <ac:spMk id="33" creationId="{F3007355-8C8A-1041-CFA5-C0D646E7968A}"/>
          </ac:spMkLst>
        </pc:spChg>
        <pc:spChg chg="del">
          <ac:chgData name="Cristian Pira" userId="7124120c-9f6d-49e9-b601-7d0d6e76e5f5" providerId="ADAL" clId="{B17A4153-742A-41D5-829D-6410719D95C8}" dt="2025-11-23T16:20:49.102" v="608" actId="478"/>
          <ac:spMkLst>
            <pc:docMk/>
            <pc:sldMk cId="3424945703" sldId="271"/>
            <ac:spMk id="34" creationId="{D6C163C5-6619-B08F-ECEA-223B6F86ECF9}"/>
          </ac:spMkLst>
        </pc:spChg>
        <pc:spChg chg="del">
          <ac:chgData name="Cristian Pira" userId="7124120c-9f6d-49e9-b601-7d0d6e76e5f5" providerId="ADAL" clId="{B17A4153-742A-41D5-829D-6410719D95C8}" dt="2025-11-23T16:20:49.102" v="608" actId="478"/>
          <ac:spMkLst>
            <pc:docMk/>
            <pc:sldMk cId="3424945703" sldId="271"/>
            <ac:spMk id="38" creationId="{D19C24B7-7A35-5434-507F-8A2238D885D7}"/>
          </ac:spMkLst>
        </pc:spChg>
        <pc:spChg chg="del">
          <ac:chgData name="Cristian Pira" userId="7124120c-9f6d-49e9-b601-7d0d6e76e5f5" providerId="ADAL" clId="{B17A4153-742A-41D5-829D-6410719D95C8}" dt="2025-11-23T16:20:49.102" v="608" actId="478"/>
          <ac:spMkLst>
            <pc:docMk/>
            <pc:sldMk cId="3424945703" sldId="271"/>
            <ac:spMk id="41" creationId="{34EE7D6F-AAC1-07E7-5736-FA735ABC003B}"/>
          </ac:spMkLst>
        </pc:spChg>
        <pc:picChg chg="mod">
          <ac:chgData name="Cristian Pira" userId="7124120c-9f6d-49e9-b601-7d0d6e76e5f5" providerId="ADAL" clId="{B17A4153-742A-41D5-829D-6410719D95C8}" dt="2025-11-23T16:20:43.835" v="607" actId="1076"/>
          <ac:picMkLst>
            <pc:docMk/>
            <pc:sldMk cId="3424945703" sldId="271"/>
            <ac:picMk id="5" creationId="{C7FA3967-1A4D-2DDE-258E-2FF09C2A0364}"/>
          </ac:picMkLst>
        </pc:picChg>
        <pc:picChg chg="add">
          <ac:chgData name="Cristian Pira" userId="7124120c-9f6d-49e9-b601-7d0d6e76e5f5" providerId="ADAL" clId="{B17A4153-742A-41D5-829D-6410719D95C8}" dt="2025-11-23T16:21:18.400" v="611"/>
          <ac:picMkLst>
            <pc:docMk/>
            <pc:sldMk cId="3424945703" sldId="271"/>
            <ac:picMk id="8" creationId="{23B801ED-FB8F-695B-F453-27AC709561E2}"/>
          </ac:picMkLst>
        </pc:picChg>
      </pc:sldChg>
      <pc:sldChg chg="addSp delSp modSp add mod">
        <pc:chgData name="Cristian Pira" userId="7124120c-9f6d-49e9-b601-7d0d6e76e5f5" providerId="ADAL" clId="{B17A4153-742A-41D5-829D-6410719D95C8}" dt="2025-11-23T16:47:44.515" v="898" actId="20577"/>
        <pc:sldMkLst>
          <pc:docMk/>
          <pc:sldMk cId="2017094487" sldId="272"/>
        </pc:sldMkLst>
        <pc:spChg chg="add mod">
          <ac:chgData name="Cristian Pira" userId="7124120c-9f6d-49e9-b601-7d0d6e76e5f5" providerId="ADAL" clId="{B17A4153-742A-41D5-829D-6410719D95C8}" dt="2025-11-23T16:47:44.515" v="898" actId="20577"/>
          <ac:spMkLst>
            <pc:docMk/>
            <pc:sldMk cId="2017094487" sldId="272"/>
            <ac:spMk id="3" creationId="{B4487DBD-A30D-C4F1-9DDC-893F238DE95E}"/>
          </ac:spMkLst>
        </pc:spChg>
        <pc:spChg chg="mod">
          <ac:chgData name="Cristian Pira" userId="7124120c-9f6d-49e9-b601-7d0d6e76e5f5" providerId="ADAL" clId="{B17A4153-742A-41D5-829D-6410719D95C8}" dt="2025-11-23T16:41:43.462" v="758" actId="20577"/>
          <ac:spMkLst>
            <pc:docMk/>
            <pc:sldMk cId="2017094487" sldId="272"/>
            <ac:spMk id="4" creationId="{2CE78590-DBFF-DF8C-A645-2A7B3E33ABF8}"/>
          </ac:spMkLst>
        </pc:spChg>
        <pc:graphicFrameChg chg="add mod modGraphic">
          <ac:chgData name="Cristian Pira" userId="7124120c-9f6d-49e9-b601-7d0d6e76e5f5" providerId="ADAL" clId="{B17A4153-742A-41D5-829D-6410719D95C8}" dt="2025-11-23T16:46:56.436" v="791" actId="1076"/>
          <ac:graphicFrameMkLst>
            <pc:docMk/>
            <pc:sldMk cId="2017094487" sldId="272"/>
            <ac:graphicFrameMk id="2" creationId="{C4AF23D3-CAB9-048B-EE67-EDA982310FB0}"/>
          </ac:graphicFrameMkLst>
        </pc:graphicFrameChg>
        <pc:picChg chg="del">
          <ac:chgData name="Cristian Pira" userId="7124120c-9f6d-49e9-b601-7d0d6e76e5f5" providerId="ADAL" clId="{B17A4153-742A-41D5-829D-6410719D95C8}" dt="2025-11-23T16:23:28.258" v="639" actId="478"/>
          <ac:picMkLst>
            <pc:docMk/>
            <pc:sldMk cId="2017094487" sldId="272"/>
            <ac:picMk id="8" creationId="{06D628B1-940C-855D-65E9-E8F90D07DBB5}"/>
          </ac:picMkLst>
        </pc:picChg>
      </pc:sldChg>
      <pc:sldChg chg="addSp delSp add del mod">
        <pc:chgData name="Cristian Pira" userId="7124120c-9f6d-49e9-b601-7d0d6e76e5f5" providerId="ADAL" clId="{B17A4153-742A-41D5-829D-6410719D95C8}" dt="2025-11-23T16:22:52.854" v="623" actId="2890"/>
        <pc:sldMkLst>
          <pc:docMk/>
          <pc:sldMk cId="4068841055" sldId="272"/>
        </pc:sldMkLst>
        <pc:picChg chg="add del">
          <ac:chgData name="Cristian Pira" userId="7124120c-9f6d-49e9-b601-7d0d6e76e5f5" providerId="ADAL" clId="{B17A4153-742A-41D5-829D-6410719D95C8}" dt="2025-11-23T16:22:52.608" v="622" actId="478"/>
          <ac:picMkLst>
            <pc:docMk/>
            <pc:sldMk cId="4068841055" sldId="272"/>
            <ac:picMk id="8" creationId="{30878B38-BA2A-3961-C5AE-071B90E32D6E}"/>
          </ac:picMkLst>
        </pc:picChg>
      </pc:sldChg>
      <pc:sldChg chg="addSp modSp add mod">
        <pc:chgData name="Cristian Pira" userId="7124120c-9f6d-49e9-b601-7d0d6e76e5f5" providerId="ADAL" clId="{B17A4153-742A-41D5-829D-6410719D95C8}" dt="2025-11-23T16:57:42.461" v="1019" actId="1035"/>
        <pc:sldMkLst>
          <pc:docMk/>
          <pc:sldMk cId="556250207" sldId="273"/>
        </pc:sldMkLst>
        <pc:spChg chg="add mod">
          <ac:chgData name="Cristian Pira" userId="7124120c-9f6d-49e9-b601-7d0d6e76e5f5" providerId="ADAL" clId="{B17A4153-742A-41D5-829D-6410719D95C8}" dt="2025-11-23T16:57:15.865" v="1001"/>
          <ac:spMkLst>
            <pc:docMk/>
            <pc:sldMk cId="556250207" sldId="273"/>
            <ac:spMk id="3" creationId="{765969FA-3B78-4D34-9011-75FB9093BBB9}"/>
          </ac:spMkLst>
        </pc:spChg>
        <pc:graphicFrameChg chg="mod modGraphic">
          <ac:chgData name="Cristian Pira" userId="7124120c-9f6d-49e9-b601-7d0d6e76e5f5" providerId="ADAL" clId="{B17A4153-742A-41D5-829D-6410719D95C8}" dt="2025-11-23T16:57:42.461" v="1019" actId="1035"/>
          <ac:graphicFrameMkLst>
            <pc:docMk/>
            <pc:sldMk cId="556250207" sldId="273"/>
            <ac:graphicFrameMk id="2" creationId="{C95210FA-3DCC-26B3-9342-936BABD293ED}"/>
          </ac:graphicFrameMkLst>
        </pc:graphicFrameChg>
      </pc:sldChg>
      <pc:sldChg chg="addSp delSp modSp add mod">
        <pc:chgData name="Cristian Pira" userId="7124120c-9f6d-49e9-b601-7d0d6e76e5f5" providerId="ADAL" clId="{B17A4153-742A-41D5-829D-6410719D95C8}" dt="2025-11-23T16:56:18.596" v="999" actId="14100"/>
        <pc:sldMkLst>
          <pc:docMk/>
          <pc:sldMk cId="4174021353" sldId="274"/>
        </pc:sldMkLst>
        <pc:graphicFrameChg chg="add del mod">
          <ac:chgData name="Cristian Pira" userId="7124120c-9f6d-49e9-b601-7d0d6e76e5f5" providerId="ADAL" clId="{B17A4153-742A-41D5-829D-6410719D95C8}" dt="2025-11-23T16:49:35.953" v="904" actId="478"/>
          <ac:graphicFrameMkLst>
            <pc:docMk/>
            <pc:sldMk cId="4174021353" sldId="274"/>
            <ac:graphicFrameMk id="2" creationId="{B4D386DC-2261-27D6-2FE0-058CF86B53E4}"/>
          </ac:graphicFrameMkLst>
        </pc:graphicFrameChg>
        <pc:graphicFrameChg chg="add mod modGraphic">
          <ac:chgData name="Cristian Pira" userId="7124120c-9f6d-49e9-b601-7d0d6e76e5f5" providerId="ADAL" clId="{B17A4153-742A-41D5-829D-6410719D95C8}" dt="2025-11-23T16:56:18.596" v="999" actId="14100"/>
          <ac:graphicFrameMkLst>
            <pc:docMk/>
            <pc:sldMk cId="4174021353" sldId="274"/>
            <ac:graphicFrameMk id="3" creationId="{542C7F18-E9CC-3C25-96F9-0F997036BEAF}"/>
          </ac:graphicFrameMkLst>
        </pc:graphicFrameChg>
        <pc:picChg chg="del">
          <ac:chgData name="Cristian Pira" userId="7124120c-9f6d-49e9-b601-7d0d6e76e5f5" providerId="ADAL" clId="{B17A4153-742A-41D5-829D-6410719D95C8}" dt="2025-11-23T16:48:50.305" v="901" actId="478"/>
          <ac:picMkLst>
            <pc:docMk/>
            <pc:sldMk cId="4174021353" sldId="274"/>
            <ac:picMk id="8" creationId="{9E58F8A3-9588-605F-DD3B-190DB1C2BE5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F37046-E1F9-487A-8D55-B693099AB241}" type="datetimeFigureOut">
              <a:rPr lang="it-IT" smtClean="0"/>
              <a:t>23/11/2025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16854E-A5C4-48A3-B308-BB70AF886B1D}" type="slidenum">
              <a:rPr lang="it-IT" smtClean="0"/>
              <a:t>‹N›</a:t>
            </a:fld>
            <a:endParaRPr lang="it-IT"/>
          </a:p>
        </p:txBody>
      </p:sp>
    </p:spTree>
    <p:extLst>
      <p:ext uri="{BB962C8B-B14F-4D97-AF65-F5344CB8AC3E}">
        <p14:creationId xmlns:p14="http://schemas.microsoft.com/office/powerpoint/2010/main" val="1039995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D1208-4FF6-BC09-1433-AD07DEE4730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6C33D15-1064-2461-C175-A766E22DB7B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901C124-F8DE-A49A-AAE6-B6954353C9C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9CFE0B0-33B5-2098-13CE-68D0FEB7C8D0}"/>
              </a:ext>
            </a:extLst>
          </p:cNvPr>
          <p:cNvSpPr>
            <a:spLocks noGrp="1"/>
          </p:cNvSpPr>
          <p:nvPr>
            <p:ph type="sldNum" sz="quarter" idx="5"/>
          </p:nvPr>
        </p:nvSpPr>
        <p:spPr/>
        <p:txBody>
          <a:bodyPr/>
          <a:lstStyle/>
          <a:p>
            <a:fld id="{3A16854E-A5C4-48A3-B308-BB70AF886B1D}" type="slidenum">
              <a:rPr lang="it-IT" smtClean="0"/>
              <a:t>2</a:t>
            </a:fld>
            <a:endParaRPr lang="it-IT"/>
          </a:p>
        </p:txBody>
      </p:sp>
    </p:spTree>
    <p:extLst>
      <p:ext uri="{BB962C8B-B14F-4D97-AF65-F5344CB8AC3E}">
        <p14:creationId xmlns:p14="http://schemas.microsoft.com/office/powerpoint/2010/main" val="1351834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1A8C4-441E-E4FE-2DDA-C460937D6FE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C59B14B-924F-DE4F-440B-BC4D9816807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C9AD84F-FEFF-A151-2ADB-163CE5E996AE}"/>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4D759ECB-0F6F-AB64-12DC-C433E0C29CBB}"/>
              </a:ext>
            </a:extLst>
          </p:cNvPr>
          <p:cNvSpPr>
            <a:spLocks noGrp="1"/>
          </p:cNvSpPr>
          <p:nvPr>
            <p:ph type="sldNum" sz="quarter" idx="5"/>
          </p:nvPr>
        </p:nvSpPr>
        <p:spPr/>
        <p:txBody>
          <a:bodyPr/>
          <a:lstStyle/>
          <a:p>
            <a:fld id="{3A16854E-A5C4-48A3-B308-BB70AF886B1D}" type="slidenum">
              <a:rPr lang="it-IT" smtClean="0"/>
              <a:t>3</a:t>
            </a:fld>
            <a:endParaRPr lang="it-IT"/>
          </a:p>
        </p:txBody>
      </p:sp>
    </p:spTree>
    <p:extLst>
      <p:ext uri="{BB962C8B-B14F-4D97-AF65-F5344CB8AC3E}">
        <p14:creationId xmlns:p14="http://schemas.microsoft.com/office/powerpoint/2010/main" val="3737707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A4720-9543-297E-1CC8-69682E9AE5D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8F8A3C3-44C9-A4C3-F24D-E383FC591D7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A6FD294-2C89-E55B-89E6-9D3063BAFDDA}"/>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33A16C06-0594-C75A-3B5F-BCA7B3FB5D65}"/>
              </a:ext>
            </a:extLst>
          </p:cNvPr>
          <p:cNvSpPr>
            <a:spLocks noGrp="1"/>
          </p:cNvSpPr>
          <p:nvPr>
            <p:ph type="sldNum" sz="quarter" idx="5"/>
          </p:nvPr>
        </p:nvSpPr>
        <p:spPr/>
        <p:txBody>
          <a:bodyPr/>
          <a:lstStyle/>
          <a:p>
            <a:fld id="{3A16854E-A5C4-48A3-B308-BB70AF886B1D}" type="slidenum">
              <a:rPr lang="it-IT" smtClean="0"/>
              <a:t>4</a:t>
            </a:fld>
            <a:endParaRPr lang="it-IT"/>
          </a:p>
        </p:txBody>
      </p:sp>
    </p:spTree>
    <p:extLst>
      <p:ext uri="{BB962C8B-B14F-4D97-AF65-F5344CB8AC3E}">
        <p14:creationId xmlns:p14="http://schemas.microsoft.com/office/powerpoint/2010/main" val="3617383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11/23/2025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11/23/2025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482704" y="2311795"/>
            <a:ext cx="9144000" cy="2387600"/>
          </a:xfrm>
        </p:spPr>
        <p:txBody>
          <a:bodyPr>
            <a:normAutofit fontScale="90000"/>
          </a:bodyPr>
          <a:lstStyle/>
          <a:p>
            <a:br>
              <a:rPr lang="en-US" dirty="0">
                <a:solidFill>
                  <a:srgbClr val="A4C137"/>
                </a:solidFill>
              </a:rPr>
            </a:br>
            <a:r>
              <a:rPr lang="en-US" dirty="0">
                <a:solidFill>
                  <a:srgbClr val="1B3C70"/>
                </a:solidFill>
              </a:rPr>
              <a:t>C. Pira</a:t>
            </a:r>
            <a:br>
              <a:rPr lang="en-US" dirty="0">
                <a:solidFill>
                  <a:srgbClr val="A4C137"/>
                </a:solidFill>
              </a:rPr>
            </a:br>
            <a:r>
              <a:rPr lang="en-US" dirty="0">
                <a:solidFill>
                  <a:srgbClr val="A4C137"/>
                </a:solidFill>
              </a:rPr>
              <a:t>WP3 Meeting 07</a:t>
            </a:r>
            <a:br>
              <a:rPr lang="en-US" dirty="0">
                <a:solidFill>
                  <a:srgbClr val="A4C137"/>
                </a:solidFill>
              </a:rPr>
            </a:br>
            <a:r>
              <a:rPr lang="en-US" sz="3600" dirty="0">
                <a:solidFill>
                  <a:srgbClr val="1B3C70"/>
                </a:solidFill>
              </a:rPr>
              <a:t>Nb</a:t>
            </a:r>
            <a:r>
              <a:rPr lang="en-US" sz="3600" baseline="-25000" dirty="0">
                <a:solidFill>
                  <a:srgbClr val="1B3C70"/>
                </a:solidFill>
              </a:rPr>
              <a:t>3</a:t>
            </a:r>
            <a:r>
              <a:rPr lang="en-US" sz="3600" dirty="0">
                <a:solidFill>
                  <a:srgbClr val="1B3C70"/>
                </a:solidFill>
              </a:rPr>
              <a:t>Sn on Cu films for 4.2K cavity operation</a:t>
            </a:r>
            <a:br>
              <a:rPr lang="en-US" sz="3600" dirty="0"/>
            </a:br>
            <a:br>
              <a:rPr lang="en-US" dirty="0"/>
            </a:br>
            <a:r>
              <a:rPr lang="en-US" sz="4800" dirty="0"/>
              <a:t>22.11.25</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862519" y="4971497"/>
            <a:ext cx="10719881" cy="739066"/>
          </a:xfrm>
        </p:spPr>
        <p:txBody>
          <a:bodyPr>
            <a:normAutofit/>
          </a:bodyPr>
          <a:lstStyle/>
          <a:p>
            <a:r>
              <a:rPr lang="en-US" sz="1200" dirty="0"/>
              <a:t>All information contained in this presentation and any accompanying documents is for iSAS project only and must be treated as strictly confidential.</a:t>
            </a:r>
          </a:p>
          <a:p>
            <a:r>
              <a:rPr lang="en-US" sz="12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355267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0A84A-1C21-E324-55FD-F6B7E784F78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7500ADC-D839-5701-312A-0297A60BB4A2}"/>
              </a:ext>
            </a:extLst>
          </p:cNvPr>
          <p:cNvSpPr txBox="1"/>
          <p:nvPr/>
        </p:nvSpPr>
        <p:spPr>
          <a:xfrm>
            <a:off x="3418115" y="315684"/>
            <a:ext cx="3544432"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SRF</a:t>
            </a:r>
            <a:r>
              <a:rPr lang="en-BE" sz="2400" b="1" dirty="0">
                <a:solidFill>
                  <a:srgbClr val="002060"/>
                </a:solidFill>
              </a:rPr>
              <a:t>:</a:t>
            </a:r>
            <a:r>
              <a:rPr lang="en-BE" sz="2400" b="1" dirty="0">
                <a:solidFill>
                  <a:schemeClr val="bg2">
                    <a:lumMod val="50000"/>
                  </a:schemeClr>
                </a:solidFill>
              </a:rPr>
              <a:t> </a:t>
            </a:r>
            <a:r>
              <a:rPr lang="it-IT" sz="2400" b="1" dirty="0">
                <a:solidFill>
                  <a:schemeClr val="bg2">
                    <a:lumMod val="50000"/>
                  </a:schemeClr>
                </a:solidFill>
              </a:rPr>
              <a:t>Tasks Status</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DE19B7B2-129E-B6DE-DB64-697A777091C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ella 2">
            <a:extLst>
              <a:ext uri="{FF2B5EF4-FFF2-40B4-BE49-F238E27FC236}">
                <a16:creationId xmlns:a16="http://schemas.microsoft.com/office/drawing/2014/main" id="{542C7F18-E9CC-3C25-96F9-0F997036BEAF}"/>
              </a:ext>
            </a:extLst>
          </p:cNvPr>
          <p:cNvGraphicFramePr>
            <a:graphicFrameLocks noGrp="1"/>
          </p:cNvGraphicFramePr>
          <p:nvPr>
            <p:extLst>
              <p:ext uri="{D42A27DB-BD31-4B8C-83A1-F6EECF244321}">
                <p14:modId xmlns:p14="http://schemas.microsoft.com/office/powerpoint/2010/main" val="2713635187"/>
              </p:ext>
            </p:extLst>
          </p:nvPr>
        </p:nvGraphicFramePr>
        <p:xfrm>
          <a:off x="614023" y="2047640"/>
          <a:ext cx="11125693" cy="3279475"/>
        </p:xfrm>
        <a:graphic>
          <a:graphicData uri="http://schemas.openxmlformats.org/drawingml/2006/table">
            <a:tbl>
              <a:tblPr/>
              <a:tblGrid>
                <a:gridCol w="201837">
                  <a:extLst>
                    <a:ext uri="{9D8B030D-6E8A-4147-A177-3AD203B41FA5}">
                      <a16:colId xmlns:a16="http://schemas.microsoft.com/office/drawing/2014/main" val="1561007827"/>
                    </a:ext>
                  </a:extLst>
                </a:gridCol>
                <a:gridCol w="376763">
                  <a:extLst>
                    <a:ext uri="{9D8B030D-6E8A-4147-A177-3AD203B41FA5}">
                      <a16:colId xmlns:a16="http://schemas.microsoft.com/office/drawing/2014/main" val="1503118117"/>
                    </a:ext>
                  </a:extLst>
                </a:gridCol>
                <a:gridCol w="580621">
                  <a:extLst>
                    <a:ext uri="{9D8B030D-6E8A-4147-A177-3AD203B41FA5}">
                      <a16:colId xmlns:a16="http://schemas.microsoft.com/office/drawing/2014/main" val="3667138143"/>
                    </a:ext>
                  </a:extLst>
                </a:gridCol>
                <a:gridCol w="583081">
                  <a:extLst>
                    <a:ext uri="{9D8B030D-6E8A-4147-A177-3AD203B41FA5}">
                      <a16:colId xmlns:a16="http://schemas.microsoft.com/office/drawing/2014/main" val="2647066292"/>
                    </a:ext>
                  </a:extLst>
                </a:gridCol>
                <a:gridCol w="384450">
                  <a:extLst>
                    <a:ext uri="{9D8B030D-6E8A-4147-A177-3AD203B41FA5}">
                      <a16:colId xmlns:a16="http://schemas.microsoft.com/office/drawing/2014/main" val="105548654"/>
                    </a:ext>
                  </a:extLst>
                </a:gridCol>
                <a:gridCol w="352411">
                  <a:extLst>
                    <a:ext uri="{9D8B030D-6E8A-4147-A177-3AD203B41FA5}">
                      <a16:colId xmlns:a16="http://schemas.microsoft.com/office/drawing/2014/main" val="2836767621"/>
                    </a:ext>
                  </a:extLst>
                </a:gridCol>
                <a:gridCol w="2204435">
                  <a:extLst>
                    <a:ext uri="{9D8B030D-6E8A-4147-A177-3AD203B41FA5}">
                      <a16:colId xmlns:a16="http://schemas.microsoft.com/office/drawing/2014/main" val="2815162367"/>
                    </a:ext>
                  </a:extLst>
                </a:gridCol>
                <a:gridCol w="3828681">
                  <a:extLst>
                    <a:ext uri="{9D8B030D-6E8A-4147-A177-3AD203B41FA5}">
                      <a16:colId xmlns:a16="http://schemas.microsoft.com/office/drawing/2014/main" val="3891263283"/>
                    </a:ext>
                  </a:extLst>
                </a:gridCol>
                <a:gridCol w="129786">
                  <a:extLst>
                    <a:ext uri="{9D8B030D-6E8A-4147-A177-3AD203B41FA5}">
                      <a16:colId xmlns:a16="http://schemas.microsoft.com/office/drawing/2014/main" val="1117663883"/>
                    </a:ext>
                  </a:extLst>
                </a:gridCol>
                <a:gridCol w="1286059">
                  <a:extLst>
                    <a:ext uri="{9D8B030D-6E8A-4147-A177-3AD203B41FA5}">
                      <a16:colId xmlns:a16="http://schemas.microsoft.com/office/drawing/2014/main" val="1393105252"/>
                    </a:ext>
                  </a:extLst>
                </a:gridCol>
                <a:gridCol w="1197569">
                  <a:extLst>
                    <a:ext uri="{9D8B030D-6E8A-4147-A177-3AD203B41FA5}">
                      <a16:colId xmlns:a16="http://schemas.microsoft.com/office/drawing/2014/main" val="1320884266"/>
                    </a:ext>
                  </a:extLst>
                </a:gridCol>
              </a:tblGrid>
              <a:tr h="434514">
                <a:tc gridSpan="4">
                  <a:txBody>
                    <a:bodyPr/>
                    <a:lstStyle/>
                    <a:p>
                      <a:pPr algn="ctr" fontAlgn="ctr">
                        <a:buNone/>
                      </a:pPr>
                      <a:r>
                        <a:rPr lang="en-US" sz="1050" b="1" i="0" u="none" strike="noStrike" dirty="0">
                          <a:solidFill>
                            <a:srgbClr val="4472C4"/>
                          </a:solidFill>
                          <a:effectLst/>
                          <a:latin typeface="Calibri" panose="020F0502020204030204" pitchFamily="34" charset="0"/>
                        </a:rPr>
                        <a:t>Timeline in project months (M)</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algn="ctr" fontAlgn="ctr">
                        <a:buNone/>
                      </a:pPr>
                      <a:r>
                        <a:rPr lang="it-IT" sz="1050" b="1" i="0" u="none" strike="noStrike">
                          <a:solidFill>
                            <a:srgbClr val="4472C4"/>
                          </a:solidFill>
                          <a:effectLst/>
                          <a:latin typeface="Calibri" panose="020F0502020204030204" pitchFamily="34" charset="0"/>
                        </a:rPr>
                        <a:t>M/D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50" b="1" i="0" u="none" strike="noStrike">
                          <a:solidFill>
                            <a:srgbClr val="4472C4"/>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50" b="1" i="0" u="none" strike="noStrike" dirty="0" err="1">
                          <a:solidFill>
                            <a:srgbClr val="4472C4"/>
                          </a:solidFill>
                          <a:effectLst/>
                          <a:latin typeface="Calibri" panose="020F0502020204030204" pitchFamily="34" charset="0"/>
                        </a:rPr>
                        <a:t>Related</a:t>
                      </a:r>
                      <a:r>
                        <a:rPr lang="it-IT" sz="1050" b="1" i="0" u="none" strike="noStrike" dirty="0">
                          <a:solidFill>
                            <a:srgbClr val="4472C4"/>
                          </a:solidFill>
                          <a:effectLst/>
                          <a:latin typeface="Calibri" panose="020F0502020204030204" pitchFamily="34" charset="0"/>
                        </a:rPr>
                        <a:t> task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50" b="1" i="0" u="none" strike="noStrike">
                          <a:solidFill>
                            <a:srgbClr val="4472C4"/>
                          </a:solidFill>
                          <a:effectLst/>
                          <a:latin typeface="Calibri" panose="020F0502020204030204"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endParaRPr lang="it-IT" sz="700" b="1" i="0" u="none" strike="noStrike">
                        <a:solidFill>
                          <a:srgbClr val="4472C4"/>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it-IT" sz="800" b="1" i="0" u="none" strike="noStrike" dirty="0">
                          <a:solidFill>
                            <a:srgbClr val="4472C4"/>
                          </a:solidFill>
                          <a:effectLst/>
                          <a:latin typeface="Calibri" panose="020F0502020204030204" pitchFamily="34" charset="0"/>
                        </a:rPr>
                        <a:t>Status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00" b="1" i="0" u="none" strike="noStrike" dirty="0">
                          <a:solidFill>
                            <a:srgbClr val="4472C4"/>
                          </a:solidFill>
                          <a:effectLst/>
                          <a:latin typeface="Calibri" panose="020F0502020204030204" pitchFamily="34" charset="0"/>
                        </a:rPr>
                        <a:t>Risk </a:t>
                      </a:r>
                      <a:r>
                        <a:rPr lang="it-IT" sz="1000" b="1" i="0" u="none" strike="noStrike" dirty="0" err="1">
                          <a:solidFill>
                            <a:srgbClr val="4472C4"/>
                          </a:solidFill>
                          <a:effectLst/>
                          <a:latin typeface="Calibri" panose="020F0502020204030204" pitchFamily="34" charset="0"/>
                        </a:rPr>
                        <a:t>level</a:t>
                      </a:r>
                      <a:endParaRPr lang="it-IT" sz="1000" b="1" i="0" u="none" strike="noStrike" dirty="0">
                        <a:solidFill>
                          <a:srgbClr val="4472C4"/>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652859297"/>
                  </a:ext>
                </a:extLst>
              </a:tr>
              <a:tr h="220110">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1" i="0" u="none" strike="noStrike">
                        <a:solidFill>
                          <a:srgbClr val="4472C4"/>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800" b="1" i="0" u="none" strike="noStrike" dirty="0">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endParaRPr lang="it-IT" sz="100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232220371"/>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l" fontAlgn="ctr">
                        <a:buNone/>
                      </a:pPr>
                      <a:r>
                        <a:rPr lang="it-IT" sz="1050" b="0" i="0" u="none" strike="noStrike">
                          <a:solidFill>
                            <a:srgbClr val="000000"/>
                          </a:solidFill>
                          <a:effectLst/>
                          <a:latin typeface="Calibri" panose="020F0502020204030204" pitchFamily="34" charset="0"/>
                        </a:rPr>
                        <a:t>3.2 Flux Trapping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Modification of choke cavity for flux trapping study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err="1">
                          <a:solidFill>
                            <a:srgbClr val="000000"/>
                          </a:solidFill>
                          <a:effectLst/>
                          <a:latin typeface="Calibri" panose="020F0502020204030204" pitchFamily="34" charset="0"/>
                        </a:rPr>
                        <a:t>Done</a:t>
                      </a:r>
                      <a:r>
                        <a:rPr lang="it-IT" sz="1050" b="0" i="0" u="none" strike="noStrike" dirty="0">
                          <a:solidFill>
                            <a:srgbClr val="000000"/>
                          </a:solidFill>
                          <a:effectLst/>
                          <a:latin typeface="Calibri" panose="020F0502020204030204" pitchFamily="34" charset="0"/>
                        </a:rPr>
                        <a:t> </a:t>
                      </a:r>
                      <a:r>
                        <a:rPr lang="it-IT" sz="1050" b="0" i="0" u="none" strike="noStrike" dirty="0" err="1">
                          <a:solidFill>
                            <a:srgbClr val="000000"/>
                          </a:solidFill>
                          <a:effectLst/>
                          <a:latin typeface="Calibri" panose="020F0502020204030204" pitchFamily="34" charset="0"/>
                        </a:rPr>
                        <a:t>submitted</a:t>
                      </a: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3796104518"/>
                  </a:ext>
                </a:extLst>
              </a:tr>
              <a:tr h="220110">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2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741341950"/>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it-IT" sz="1050" b="0" i="0" u="none" strike="noStrike">
                          <a:solidFill>
                            <a:srgbClr val="000000"/>
                          </a:solidFill>
                          <a:effectLst/>
                          <a:latin typeface="Calibri" panose="020F0502020204030204" pitchFamily="34" charset="0"/>
                        </a:rPr>
                        <a:t>3.4 Adaptive Layers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Developed ALD adaptive layers on Cu</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err="1">
                          <a:solidFill>
                            <a:srgbClr val="000000"/>
                          </a:solidFill>
                          <a:effectLst/>
                          <a:latin typeface="Calibri" panose="020F0502020204030204" pitchFamily="34" charset="0"/>
                        </a:rPr>
                        <a:t>Done</a:t>
                      </a:r>
                      <a:r>
                        <a:rPr lang="it-IT" sz="1050" b="0" i="0" u="none" strike="noStrike" dirty="0">
                          <a:solidFill>
                            <a:srgbClr val="000000"/>
                          </a:solidFill>
                          <a:effectLst/>
                          <a:latin typeface="Calibri" panose="020F0502020204030204" pitchFamily="34" charset="0"/>
                        </a:rPr>
                        <a:t> (to be </a:t>
                      </a:r>
                      <a:r>
                        <a:rPr lang="it-IT" sz="1050" b="0" i="0" u="none" strike="noStrike" dirty="0" err="1">
                          <a:solidFill>
                            <a:srgbClr val="000000"/>
                          </a:solidFill>
                          <a:effectLst/>
                          <a:latin typeface="Calibri" panose="020F0502020204030204" pitchFamily="34" charset="0"/>
                        </a:rPr>
                        <a:t>submitted</a:t>
                      </a:r>
                      <a:r>
                        <a:rPr lang="it-IT" sz="105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1389502046"/>
                  </a:ext>
                </a:extLst>
              </a:tr>
              <a:tr h="220110">
                <a:tc>
                  <a:txBody>
                    <a:bodyPr/>
                    <a:lstStyle/>
                    <a:p>
                      <a:pPr algn="ctr" fontAlgn="ctr">
                        <a:buNone/>
                      </a:pPr>
                      <a:r>
                        <a:rPr lang="it-IT" sz="1050" b="0" i="0" u="none" strike="noStrike">
                          <a:solidFill>
                            <a:srgbClr val="000000"/>
                          </a:solidFill>
                          <a:effectLst/>
                          <a:latin typeface="Calibri" panose="020F0502020204030204" pitchFamily="34" charset="0"/>
                        </a:rPr>
                        <a:t>Y2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M24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it-IT" sz="1050" b="0" i="0" u="none" strike="noStrike">
                          <a:solidFill>
                            <a:srgbClr val="000000"/>
                          </a:solidFill>
                          <a:effectLst/>
                          <a:latin typeface="Calibri" panose="020F0502020204030204" pitchFamily="34" charset="0"/>
                        </a:rPr>
                        <a:t>3.3 RF Tunability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Cavity tuning Report on implementation of cavity Q vs F tuning tool</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476219069"/>
                  </a:ext>
                </a:extLst>
              </a:tr>
              <a:tr h="220110">
                <a:tc>
                  <a:txBody>
                    <a:bodyPr/>
                    <a:lstStyle/>
                    <a:p>
                      <a:pPr algn="ctr" fontAlgn="ctr">
                        <a:buNone/>
                      </a:pPr>
                      <a:r>
                        <a:rPr lang="it-IT" sz="1050" b="0" i="0" u="none" strike="noStrike">
                          <a:solidFill>
                            <a:srgbClr val="000000"/>
                          </a:solidFill>
                          <a:effectLst/>
                          <a:latin typeface="Calibri" panose="020F0502020204030204" pitchFamily="34" charset="0"/>
                        </a:rPr>
                        <a:t>Y2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M24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en-US" sz="1050" b="0" i="0" u="none" strike="noStrike">
                          <a:solidFill>
                            <a:srgbClr val="000000"/>
                          </a:solidFill>
                          <a:effectLst/>
                          <a:latin typeface="Calibri" panose="020F0502020204030204" pitchFamily="34" charset="0"/>
                        </a:rPr>
                        <a:t>3.1 Coordination of R&amp;D on SC Cavities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it-IT" sz="1050" b="0" i="0" u="none" strike="noStrike">
                          <a:solidFill>
                            <a:srgbClr val="000000"/>
                          </a:solidFill>
                          <a:effectLst/>
                          <a:latin typeface="Calibri" panose="020F0502020204030204" pitchFamily="34" charset="0"/>
                        </a:rPr>
                        <a:t>Impact risk analysis WP3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2633921768"/>
                  </a:ext>
                </a:extLst>
              </a:tr>
              <a:tr h="220110">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050" b="1" i="0" u="none" strike="noStrike">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200" b="1" i="0" u="none" strike="noStrike">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51421585"/>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Aug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it-IT" sz="1050" b="0" i="0" u="none" strike="noStrike">
                          <a:solidFill>
                            <a:srgbClr val="000000"/>
                          </a:solidFill>
                          <a:effectLst/>
                          <a:latin typeface="Calibri" panose="020F0502020204030204" pitchFamily="34" charset="0"/>
                        </a:rPr>
                        <a:t>3.3 RF Tunability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en-US" sz="1050" b="0" i="0" u="none" strike="noStrike">
                          <a:solidFill>
                            <a:srgbClr val="000000"/>
                          </a:solidFill>
                          <a:effectLst/>
                          <a:latin typeface="Calibri" panose="020F0502020204030204" pitchFamily="34" charset="0"/>
                        </a:rPr>
                        <a:t>Report on mechanical strength test of SC coatings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FFC000"/>
                          </a:solidFill>
                          <a:effectLst/>
                          <a:latin typeface="Calibri" panose="020F0502020204030204" pitchFamily="34" charset="0"/>
                        </a:rPr>
                        <a:t>Risk to mitigate</a:t>
                      </a:r>
                    </a:p>
                  </a:txBody>
                  <a:tcPr marL="0" marR="0" marT="0" marB="0" anchor="ctr">
                    <a:lnL>
                      <a:noFill/>
                    </a:lnL>
                    <a:lnR>
                      <a:noFill/>
                    </a:lnR>
                    <a:lnT>
                      <a:noFill/>
                    </a:lnT>
                    <a:lnB>
                      <a:noFill/>
                    </a:lnB>
                    <a:noFill/>
                  </a:tcPr>
                </a:tc>
                <a:extLst>
                  <a:ext uri="{0D108BD9-81ED-4DB2-BD59-A6C34878D82A}">
                    <a16:rowId xmlns:a16="http://schemas.microsoft.com/office/drawing/2014/main" val="1347021571"/>
                  </a:ext>
                </a:extLst>
              </a:tr>
              <a:tr h="220110">
                <a:tc>
                  <a:txBody>
                    <a:bodyPr/>
                    <a:lstStyle/>
                    <a:p>
                      <a:pPr algn="ctr" fontAlgn="ctr">
                        <a:buNone/>
                      </a:pPr>
                      <a:r>
                        <a:rPr lang="it-IT" sz="1050" b="0" i="0" u="none" strike="noStrike">
                          <a:solidFill>
                            <a:srgbClr val="000000"/>
                          </a:solidFill>
                          <a:effectLst/>
                          <a:latin typeface="Calibri" panose="020F0502020204030204" pitchFamily="34" charset="0"/>
                        </a:rPr>
                        <a:t>Y3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Aug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it-IT" sz="1050" b="0" i="0" u="none" strike="noStrike">
                          <a:solidFill>
                            <a:srgbClr val="000000"/>
                          </a:solidFill>
                          <a:effectLst/>
                          <a:latin typeface="Calibri" panose="020F0502020204030204" pitchFamily="34" charset="0"/>
                        </a:rPr>
                        <a:t>3.2 Flux Trapping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Flux trapping Report on flux dynamics study in Nb3Sn on Cu samples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342430142"/>
                  </a:ext>
                </a:extLst>
              </a:tr>
              <a:tr h="232171">
                <a:tc>
                  <a:txBody>
                    <a:bodyPr/>
                    <a:lstStyle/>
                    <a:p>
                      <a:pPr algn="ctr" fontAlgn="ctr">
                        <a:buNone/>
                      </a:pPr>
                      <a:r>
                        <a:rPr lang="it-IT" sz="1050" b="0" i="0" u="none" strike="noStrike">
                          <a:solidFill>
                            <a:srgbClr val="000000"/>
                          </a:solidFill>
                          <a:effectLst/>
                          <a:latin typeface="Calibri" panose="020F0502020204030204" pitchFamily="34" charset="0"/>
                        </a:rPr>
                        <a:t>Y3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Dec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it-IT" sz="1050" b="0" i="0" u="none" strike="noStrike">
                          <a:solidFill>
                            <a:srgbClr val="000000"/>
                          </a:solidFill>
                          <a:effectLst/>
                          <a:latin typeface="Calibri" panose="020F0502020204030204" pitchFamily="34" charset="0"/>
                        </a:rPr>
                        <a:t>3.5 Working Cavity @4.2K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M3.4 Characterization of Nb3Sn reference cavity</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1580787076"/>
                  </a:ext>
                </a:extLst>
              </a:tr>
              <a:tr h="220110">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050" b="1" i="0" u="none" strike="noStrike" dirty="0">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200" b="1" i="0" u="none" strike="noStrike" dirty="0">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502909911"/>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M38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Apr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2027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it-IT" sz="1050" b="0" i="0" u="none" strike="noStrike">
                          <a:solidFill>
                            <a:srgbClr val="000000"/>
                          </a:solidFill>
                          <a:effectLst/>
                          <a:latin typeface="Calibri" panose="020F0502020204030204" pitchFamily="34" charset="0"/>
                        </a:rPr>
                        <a:t>3.4 Adaptive Layers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en-US" sz="1050" b="0" i="0" u="none" strike="noStrike">
                          <a:solidFill>
                            <a:srgbClr val="000000"/>
                          </a:solidFill>
                          <a:effectLst/>
                          <a:latin typeface="Calibri" panose="020F0502020204030204" pitchFamily="34" charset="0"/>
                        </a:rPr>
                        <a:t>Adapt. Layer Report on QPR study of Nb3Sn on Cu &amp; adaptive layers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905729540"/>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M46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err="1">
                          <a:solidFill>
                            <a:srgbClr val="000000"/>
                          </a:solidFill>
                          <a:effectLst/>
                          <a:latin typeface="Calibri" panose="020F0502020204030204" pitchFamily="34" charset="0"/>
                        </a:rPr>
                        <a:t>Dec</a:t>
                      </a:r>
                      <a:endParaRPr lang="it-IT" sz="105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a:solidFill>
                            <a:srgbClr val="000000"/>
                          </a:solidFill>
                          <a:effectLst/>
                          <a:latin typeface="Calibri" panose="020F0502020204030204" pitchFamily="34" charset="0"/>
                        </a:rPr>
                        <a:t>2027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a:solidFill>
                            <a:srgbClr val="000000"/>
                          </a:solidFill>
                          <a:effectLst/>
                          <a:latin typeface="Calibri" panose="020F0502020204030204" pitchFamily="34"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it-IT" sz="1050" b="0" i="0" u="none" strike="noStrike" dirty="0">
                          <a:solidFill>
                            <a:srgbClr val="000000"/>
                          </a:solidFill>
                          <a:effectLst/>
                          <a:latin typeface="Calibri" panose="020F0502020204030204" pitchFamily="34" charset="0"/>
                        </a:rPr>
                        <a:t>3.5 Working </a:t>
                      </a:r>
                      <a:r>
                        <a:rPr lang="it-IT" sz="1050" b="0" i="0" u="none" strike="noStrike" dirty="0" err="1">
                          <a:solidFill>
                            <a:srgbClr val="000000"/>
                          </a:solidFill>
                          <a:effectLst/>
                          <a:latin typeface="Calibri" panose="020F0502020204030204" pitchFamily="34" charset="0"/>
                        </a:rPr>
                        <a:t>Cavity</a:t>
                      </a:r>
                      <a:r>
                        <a:rPr lang="it-IT" sz="1050" b="0" i="0" u="none" strike="noStrike" dirty="0">
                          <a:solidFill>
                            <a:srgbClr val="000000"/>
                          </a:solidFill>
                          <a:effectLst/>
                          <a:latin typeface="Calibri" panose="020F0502020204030204" pitchFamily="34" charset="0"/>
                        </a:rPr>
                        <a:t> @4.2K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4.5-K Cavity Report on 4.5-K Cavity performance &amp; tunability tests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endParaRPr lang="it-IT" sz="7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2836098624"/>
                  </a:ext>
                </a:extLst>
              </a:tr>
            </a:tbl>
          </a:graphicData>
        </a:graphic>
      </p:graphicFrame>
    </p:spTree>
    <p:extLst>
      <p:ext uri="{BB962C8B-B14F-4D97-AF65-F5344CB8AC3E}">
        <p14:creationId xmlns:p14="http://schemas.microsoft.com/office/powerpoint/2010/main" val="4174021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2FCE7-0B29-F299-2302-595FE2368AE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CE78590-DBFF-DF8C-A645-2A7B3E33ABF8}"/>
              </a:ext>
            </a:extLst>
          </p:cNvPr>
          <p:cNvSpPr txBox="1"/>
          <p:nvPr/>
        </p:nvSpPr>
        <p:spPr>
          <a:xfrm>
            <a:off x="3418115" y="315684"/>
            <a:ext cx="5459123" cy="1569660"/>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SRF</a:t>
            </a:r>
          </a:p>
          <a:p>
            <a:r>
              <a:rPr lang="en-US" sz="2400" b="1" dirty="0">
                <a:solidFill>
                  <a:srgbClr val="1B3C70"/>
                </a:solidFill>
              </a:rPr>
              <a:t>Milestone 39</a:t>
            </a:r>
            <a:r>
              <a:rPr lang="en-US" sz="2400" b="1" dirty="0"/>
              <a:t> </a:t>
            </a:r>
            <a:r>
              <a:rPr lang="en-US" sz="2400" dirty="0"/>
              <a:t>Impact risk analysis WP3  </a:t>
            </a:r>
            <a:endParaRPr lang="en-US" sz="2400" dirty="0">
              <a:solidFill>
                <a:srgbClr val="A4C137"/>
              </a:solidFill>
            </a:endParaRPr>
          </a:p>
          <a:p>
            <a:r>
              <a:rPr lang="en-US" sz="2400" i="1" dirty="0">
                <a:solidFill>
                  <a:srgbClr val="A4C137"/>
                </a:solidFill>
              </a:rPr>
              <a:t>Presentation </a:t>
            </a:r>
            <a:r>
              <a:rPr lang="en-US" sz="2400" i="1" dirty="0">
                <a:solidFill>
                  <a:srgbClr val="1B3C70"/>
                </a:solidFill>
              </a:rPr>
              <a:t>M24 (INFN)</a:t>
            </a:r>
          </a:p>
          <a:p>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FBF08038-EB68-5BDC-2B73-C086CF2FEE7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ella 1">
            <a:extLst>
              <a:ext uri="{FF2B5EF4-FFF2-40B4-BE49-F238E27FC236}">
                <a16:creationId xmlns:a16="http://schemas.microsoft.com/office/drawing/2014/main" id="{C4AF23D3-CAB9-048B-EE67-EDA982310FB0}"/>
              </a:ext>
            </a:extLst>
          </p:cNvPr>
          <p:cNvGraphicFramePr>
            <a:graphicFrameLocks noGrp="1"/>
          </p:cNvGraphicFramePr>
          <p:nvPr>
            <p:extLst>
              <p:ext uri="{D42A27DB-BD31-4B8C-83A1-F6EECF244321}">
                <p14:modId xmlns:p14="http://schemas.microsoft.com/office/powerpoint/2010/main" val="32997657"/>
              </p:ext>
            </p:extLst>
          </p:nvPr>
        </p:nvGraphicFramePr>
        <p:xfrm>
          <a:off x="658818" y="1660013"/>
          <a:ext cx="10977716" cy="4211320"/>
        </p:xfrm>
        <a:graphic>
          <a:graphicData uri="http://schemas.openxmlformats.org/drawingml/2006/table">
            <a:tbl>
              <a:tblPr firstRow="1" bandRow="1">
                <a:tableStyleId>{5C22544A-7EE6-4342-B048-85BDC9FD1C3A}</a:tableStyleId>
              </a:tblPr>
              <a:tblGrid>
                <a:gridCol w="736438">
                  <a:extLst>
                    <a:ext uri="{9D8B030D-6E8A-4147-A177-3AD203B41FA5}">
                      <a16:colId xmlns:a16="http://schemas.microsoft.com/office/drawing/2014/main" val="3602989927"/>
                    </a:ext>
                  </a:extLst>
                </a:gridCol>
                <a:gridCol w="4967257">
                  <a:extLst>
                    <a:ext uri="{9D8B030D-6E8A-4147-A177-3AD203B41FA5}">
                      <a16:colId xmlns:a16="http://schemas.microsoft.com/office/drawing/2014/main" val="789417646"/>
                    </a:ext>
                  </a:extLst>
                </a:gridCol>
                <a:gridCol w="5274021">
                  <a:extLst>
                    <a:ext uri="{9D8B030D-6E8A-4147-A177-3AD203B41FA5}">
                      <a16:colId xmlns:a16="http://schemas.microsoft.com/office/drawing/2014/main" val="3237168445"/>
                    </a:ext>
                  </a:extLst>
                </a:gridCol>
              </a:tblGrid>
              <a:tr h="370840">
                <a:tc>
                  <a:txBody>
                    <a:bodyPr/>
                    <a:lstStyle/>
                    <a:p>
                      <a:r>
                        <a:rPr lang="it-IT" sz="1600" b="1" i="0" u="none" strike="noStrike" kern="1200" baseline="0" dirty="0">
                          <a:solidFill>
                            <a:schemeClr val="lt1"/>
                          </a:solidFill>
                          <a:latin typeface="+mn-lt"/>
                          <a:ea typeface="+mn-ea"/>
                          <a:cs typeface="+mn-cs"/>
                        </a:rPr>
                        <a:t>Risk #</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tc>
                  <a:txBody>
                    <a:bodyPr/>
                    <a:lstStyle/>
                    <a:p>
                      <a:r>
                        <a:rPr lang="it-IT" sz="1600" b="1" i="0" u="none" strike="noStrike" kern="1200" baseline="0" dirty="0" err="1">
                          <a:solidFill>
                            <a:schemeClr val="lt1"/>
                          </a:solidFill>
                          <a:latin typeface="+mn-lt"/>
                          <a:ea typeface="+mn-ea"/>
                          <a:cs typeface="+mn-cs"/>
                        </a:rPr>
                        <a:t>Description</a:t>
                      </a:r>
                      <a:endParaRPr lang="it-IT" sz="16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tc>
                  <a:txBody>
                    <a:bodyPr/>
                    <a:lstStyle/>
                    <a:p>
                      <a:r>
                        <a:rPr lang="it-IT" sz="1600" b="1" i="0" u="none" strike="noStrike" kern="1200" baseline="0" dirty="0" err="1">
                          <a:solidFill>
                            <a:schemeClr val="lt1"/>
                          </a:solidFill>
                          <a:latin typeface="+mn-lt"/>
                          <a:ea typeface="+mn-ea"/>
                          <a:cs typeface="+mn-cs"/>
                        </a:rPr>
                        <a:t>Proposed</a:t>
                      </a:r>
                      <a:r>
                        <a:rPr lang="it-IT" sz="1600" b="1" i="0" u="none" strike="noStrike" kern="1200" baseline="0" dirty="0">
                          <a:solidFill>
                            <a:schemeClr val="lt1"/>
                          </a:solidFill>
                          <a:latin typeface="+mn-lt"/>
                          <a:ea typeface="+mn-ea"/>
                          <a:cs typeface="+mn-cs"/>
                        </a:rPr>
                        <a:t> </a:t>
                      </a:r>
                      <a:r>
                        <a:rPr lang="it-IT" sz="1600" b="1" i="0" u="none" strike="noStrike" kern="1200" baseline="0" dirty="0" err="1">
                          <a:solidFill>
                            <a:schemeClr val="lt1"/>
                          </a:solidFill>
                          <a:latin typeface="+mn-lt"/>
                          <a:ea typeface="+mn-ea"/>
                          <a:cs typeface="+mn-cs"/>
                        </a:rPr>
                        <a:t>Mitigation</a:t>
                      </a:r>
                      <a:r>
                        <a:rPr lang="it-IT" sz="1600" b="1" i="0" u="none" strike="noStrike" kern="1200" baseline="0" dirty="0">
                          <a:solidFill>
                            <a:schemeClr val="lt1"/>
                          </a:solidFill>
                          <a:latin typeface="+mn-lt"/>
                          <a:ea typeface="+mn-ea"/>
                          <a:cs typeface="+mn-cs"/>
                        </a:rPr>
                        <a:t> </a:t>
                      </a:r>
                      <a:r>
                        <a:rPr lang="it-IT" sz="1600" b="1" i="0" u="none" strike="noStrike" kern="1200" baseline="0" dirty="0" err="1">
                          <a:solidFill>
                            <a:schemeClr val="lt1"/>
                          </a:solidFill>
                          <a:latin typeface="+mn-lt"/>
                          <a:ea typeface="+mn-ea"/>
                          <a:cs typeface="+mn-cs"/>
                        </a:rPr>
                        <a:t>Measures</a:t>
                      </a:r>
                      <a:endParaRPr lang="it-IT" sz="16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extLst>
                  <a:ext uri="{0D108BD9-81ED-4DB2-BD59-A6C34878D82A}">
                    <a16:rowId xmlns:a16="http://schemas.microsoft.com/office/drawing/2014/main" val="67871510"/>
                  </a:ext>
                </a:extLst>
              </a:tr>
              <a:tr h="370840">
                <a:tc>
                  <a:txBody>
                    <a:bodyPr/>
                    <a:lstStyle/>
                    <a:p>
                      <a:r>
                        <a:rPr lang="it-IT" sz="1400" dirty="0"/>
                        <a:t>1</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Beneficiary leaves the project [Low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Pro-actively: document, collaborate, strong coordination;</a:t>
                      </a:r>
                      <a:br>
                        <a:rPr lang="en-US" sz="1400" b="0" i="0" u="none" strike="noStrike" kern="1200" baseline="0" dirty="0">
                          <a:solidFill>
                            <a:schemeClr val="dk1"/>
                          </a:solidFill>
                          <a:latin typeface="+mn-lt"/>
                          <a:ea typeface="+mn-ea"/>
                          <a:cs typeface="+mn-cs"/>
                        </a:rPr>
                      </a:br>
                      <a:r>
                        <a:rPr lang="en-US" sz="1400" b="0" i="0" u="none" strike="noStrike" kern="1200" baseline="0" dirty="0">
                          <a:solidFill>
                            <a:schemeClr val="dk1"/>
                          </a:solidFill>
                          <a:latin typeface="+mn-lt"/>
                          <a:ea typeface="+mn-ea"/>
                          <a:cs typeface="+mn-cs"/>
                        </a:rPr>
                        <a:t>Post-facto: redistribute tasks</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3977204671"/>
                  </a:ext>
                </a:extLst>
              </a:tr>
              <a:tr h="370840">
                <a:tc>
                  <a:txBody>
                    <a:bodyPr/>
                    <a:lstStyle/>
                    <a:p>
                      <a:r>
                        <a:rPr lang="it-IT" sz="1400" dirty="0"/>
                        <a:t>2</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Lack of candidates for temporary  positions </a:t>
                      </a:r>
                      <a:r>
                        <a:rPr lang="it-IT" sz="1400" b="0" i="0" u="none" strike="noStrike" kern="1200" baseline="0" dirty="0">
                          <a:solidFill>
                            <a:schemeClr val="dk1"/>
                          </a:solidFill>
                          <a:latin typeface="+mn-lt"/>
                          <a:ea typeface="+mn-ea"/>
                          <a:cs typeface="+mn-cs"/>
                        </a:rPr>
                        <a:t>[Medium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Maximize job advertisements as early as possible and as wide as possible (professional networks), leverage on the </a:t>
                      </a:r>
                      <a:r>
                        <a:rPr lang="en-US" sz="1400" b="0" i="0" u="none" strike="noStrike" kern="1200" baseline="0" dirty="0" err="1">
                          <a:solidFill>
                            <a:schemeClr val="dk1"/>
                          </a:solidFill>
                          <a:latin typeface="+mn-lt"/>
                          <a:ea typeface="+mn-ea"/>
                          <a:cs typeface="+mn-cs"/>
                        </a:rPr>
                        <a:t>iSAS</a:t>
                      </a:r>
                      <a:r>
                        <a:rPr lang="en-US" sz="1400" b="0" i="0" u="none" strike="noStrike" kern="1200" baseline="0" dirty="0">
                          <a:solidFill>
                            <a:schemeClr val="dk1"/>
                          </a:solidFill>
                          <a:latin typeface="+mn-lt"/>
                          <a:ea typeface="+mn-ea"/>
                          <a:cs typeface="+mn-cs"/>
                        </a:rPr>
                        <a:t> consortium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1934143420"/>
                  </a:ext>
                </a:extLst>
              </a:tr>
              <a:tr h="370840">
                <a:tc>
                  <a:txBody>
                    <a:bodyPr/>
                    <a:lstStyle/>
                    <a:p>
                      <a:r>
                        <a:rPr lang="it-IT" sz="1400" dirty="0"/>
                        <a:t>8</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Appearance of small defects on the superconducting layers dramatically affecting the RF performance </a:t>
                      </a:r>
                      <a:r>
                        <a:rPr lang="it-IT" sz="1400" b="0" i="0" u="none" strike="noStrike" kern="1200" baseline="0" dirty="0">
                          <a:solidFill>
                            <a:schemeClr val="dk1"/>
                          </a:solidFill>
                          <a:latin typeface="+mn-lt"/>
                          <a:ea typeface="+mn-ea"/>
                          <a:cs typeface="+mn-cs"/>
                        </a:rPr>
                        <a:t>[Medium &amp; High]</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Test the coatings on smaller prototypes before depositing on the 1.3 GHz prototype; thermometry measurements will identify defects and help improving deposition (Task 3.5)</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645658012"/>
                  </a:ext>
                </a:extLst>
              </a:tr>
              <a:tr h="370840">
                <a:tc>
                  <a:txBody>
                    <a:bodyPr/>
                    <a:lstStyle/>
                    <a:p>
                      <a:r>
                        <a:rPr lang="it-IT" sz="1400" dirty="0"/>
                        <a:t>9</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Scaling the SC coatings from planar samples to 3D geometry more difficult than expected [Medium &amp; </a:t>
                      </a:r>
                      <a:r>
                        <a:rPr lang="it-IT" sz="1400" b="0" i="0" u="none" strike="noStrike" kern="1200" baseline="0" dirty="0">
                          <a:solidFill>
                            <a:schemeClr val="dk1"/>
                          </a:solidFill>
                          <a:latin typeface="+mn-lt"/>
                          <a:ea typeface="+mn-ea"/>
                          <a:cs typeface="+mn-cs"/>
                        </a:rPr>
                        <a:t>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Additional R&amp;D on small 3D structures to find and solve technical issues in advance (Task </a:t>
                      </a:r>
                      <a:r>
                        <a:rPr lang="it-IT" sz="1400" b="0" i="0" u="none" strike="noStrike" kern="1200" baseline="0" dirty="0">
                          <a:solidFill>
                            <a:schemeClr val="dk1"/>
                          </a:solidFill>
                          <a:latin typeface="+mn-lt"/>
                          <a:ea typeface="+mn-ea"/>
                          <a:cs typeface="+mn-cs"/>
                        </a:rPr>
                        <a:t>3.2, Task 3.4)</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2608918901"/>
                  </a:ext>
                </a:extLst>
              </a:tr>
              <a:tr h="370840">
                <a:tc>
                  <a:txBody>
                    <a:bodyPr/>
                    <a:lstStyle/>
                    <a:p>
                      <a:r>
                        <a:rPr lang="it-IT" sz="1400" dirty="0"/>
                        <a:t>10</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Fragility of A15 film may results in reduced</a:t>
                      </a:r>
                    </a:p>
                    <a:p>
                      <a:r>
                        <a:rPr lang="en-US" sz="1400" b="0" i="0" u="none" strike="noStrike" kern="1200" baseline="0" dirty="0">
                          <a:solidFill>
                            <a:schemeClr val="dk1"/>
                          </a:solidFill>
                          <a:latin typeface="+mn-lt"/>
                          <a:ea typeface="+mn-ea"/>
                          <a:cs typeface="+mn-cs"/>
                        </a:rPr>
                        <a:t>tunability of the coated cavity [Medium &amp; High]</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Initial test on small sample in Task 3.3 to optimize thin-film coating procedure, followed by coating on a 1.3 GHz cavity in Task 3.2</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1759597504"/>
                  </a:ext>
                </a:extLst>
              </a:tr>
              <a:tr h="370840">
                <a:tc>
                  <a:txBody>
                    <a:bodyPr/>
                    <a:lstStyle/>
                    <a:p>
                      <a:r>
                        <a:rPr lang="it-IT" sz="1400" dirty="0"/>
                        <a:t>11</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Delamination of ALD layers on Cu at high</a:t>
                      </a:r>
                    </a:p>
                    <a:p>
                      <a:r>
                        <a:rPr lang="it-IT" sz="1400" b="0" i="0" u="none" strike="noStrike" kern="1200" baseline="0" dirty="0">
                          <a:solidFill>
                            <a:schemeClr val="dk1"/>
                          </a:solidFill>
                          <a:latin typeface="+mn-lt"/>
                          <a:ea typeface="+mn-ea"/>
                          <a:cs typeface="+mn-cs"/>
                        </a:rPr>
                        <a:t>temperature [Medium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Test of multilayers and different alloys to mitigate this risk</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3435946732"/>
                  </a:ext>
                </a:extLst>
              </a:tr>
              <a:tr h="370840">
                <a:tc>
                  <a:txBody>
                    <a:bodyPr/>
                    <a:lstStyle/>
                    <a:p>
                      <a:r>
                        <a:rPr lang="it-IT" sz="1400" dirty="0"/>
                        <a:t>12</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Further increase of costs for Helium and/or power </a:t>
                      </a:r>
                      <a:r>
                        <a:rPr lang="it-IT" sz="1400" b="0" i="0" u="none" strike="noStrike" kern="1200" baseline="0" dirty="0">
                          <a:solidFill>
                            <a:schemeClr val="dk1"/>
                          </a:solidFill>
                          <a:latin typeface="+mn-lt"/>
                          <a:ea typeface="+mn-ea"/>
                          <a:cs typeface="+mn-cs"/>
                        </a:rPr>
                        <a:t>[Low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tc>
                  <a:txBody>
                    <a:bodyPr/>
                    <a:lstStyle/>
                    <a:p>
                      <a:r>
                        <a:rPr lang="en-US" sz="1400" b="0" i="0" u="none" strike="noStrike" kern="1200" baseline="0" dirty="0">
                          <a:solidFill>
                            <a:schemeClr val="dk1"/>
                          </a:solidFill>
                          <a:latin typeface="+mn-lt"/>
                          <a:ea typeface="+mn-ea"/>
                          <a:cs typeface="+mn-cs"/>
                        </a:rPr>
                        <a:t>Proportional reduction of number of tests or test duration</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bg1"/>
                    </a:solidFill>
                  </a:tcPr>
                </a:tc>
                <a:extLst>
                  <a:ext uri="{0D108BD9-81ED-4DB2-BD59-A6C34878D82A}">
                    <a16:rowId xmlns:a16="http://schemas.microsoft.com/office/drawing/2014/main" val="578466974"/>
                  </a:ext>
                </a:extLst>
              </a:tr>
            </a:tbl>
          </a:graphicData>
        </a:graphic>
      </p:graphicFrame>
      <p:sp>
        <p:nvSpPr>
          <p:cNvPr id="3" name="CasellaDiTesto 2">
            <a:extLst>
              <a:ext uri="{FF2B5EF4-FFF2-40B4-BE49-F238E27FC236}">
                <a16:creationId xmlns:a16="http://schemas.microsoft.com/office/drawing/2014/main" id="{B4487DBD-A30D-C4F1-9DDC-893F238DE95E}"/>
              </a:ext>
            </a:extLst>
          </p:cNvPr>
          <p:cNvSpPr txBox="1"/>
          <p:nvPr/>
        </p:nvSpPr>
        <p:spPr>
          <a:xfrm>
            <a:off x="722599" y="6115846"/>
            <a:ext cx="7094601" cy="338554"/>
          </a:xfrm>
          <a:prstGeom prst="rect">
            <a:avLst/>
          </a:prstGeom>
          <a:noFill/>
        </p:spPr>
        <p:txBody>
          <a:bodyPr wrap="square">
            <a:spAutoFit/>
          </a:bodyPr>
          <a:lstStyle/>
          <a:p>
            <a:pPr marL="0" indent="0" algn="l">
              <a:buNone/>
            </a:pPr>
            <a:r>
              <a:rPr lang="en-US" sz="1600" b="1" dirty="0">
                <a:solidFill>
                  <a:srgbClr val="1B3C70"/>
                </a:solidFill>
              </a:rPr>
              <a:t>Presentation format will be defined in December Steering </a:t>
            </a:r>
            <a:r>
              <a:rPr lang="en-US" sz="1600" b="1" dirty="0" err="1">
                <a:solidFill>
                  <a:srgbClr val="1B3C70"/>
                </a:solidFill>
              </a:rPr>
              <a:t>Commitee</a:t>
            </a:r>
            <a:endParaRPr lang="en-US" sz="1600" b="0" i="1" u="none" strike="noStrike" baseline="0" dirty="0">
              <a:solidFill>
                <a:srgbClr val="1B3C70"/>
              </a:solidFill>
            </a:endParaRPr>
          </a:p>
        </p:txBody>
      </p:sp>
    </p:spTree>
    <p:extLst>
      <p:ext uri="{BB962C8B-B14F-4D97-AF65-F5344CB8AC3E}">
        <p14:creationId xmlns:p14="http://schemas.microsoft.com/office/powerpoint/2010/main" val="2017094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3E467-A220-C474-5988-29E09262E8C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C64DD91-E81E-21CB-059D-BCA64AE73FC3}"/>
              </a:ext>
            </a:extLst>
          </p:cNvPr>
          <p:cNvSpPr txBox="1"/>
          <p:nvPr/>
        </p:nvSpPr>
        <p:spPr>
          <a:xfrm>
            <a:off x="3418115" y="315684"/>
            <a:ext cx="5459123" cy="1569660"/>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SRF</a:t>
            </a:r>
          </a:p>
          <a:p>
            <a:r>
              <a:rPr lang="en-US" sz="2400" b="1" dirty="0">
                <a:solidFill>
                  <a:srgbClr val="1B3C70"/>
                </a:solidFill>
              </a:rPr>
              <a:t>Milestone 39</a:t>
            </a:r>
            <a:r>
              <a:rPr lang="en-US" sz="2400" b="1" dirty="0"/>
              <a:t> </a:t>
            </a:r>
            <a:r>
              <a:rPr lang="en-US" sz="2400" dirty="0"/>
              <a:t>Impact risk analysis WP3  </a:t>
            </a:r>
            <a:endParaRPr lang="en-US" sz="2400" dirty="0">
              <a:solidFill>
                <a:srgbClr val="A4C137"/>
              </a:solidFill>
            </a:endParaRPr>
          </a:p>
          <a:p>
            <a:r>
              <a:rPr lang="en-US" sz="2400" i="1" dirty="0">
                <a:solidFill>
                  <a:srgbClr val="A4C137"/>
                </a:solidFill>
              </a:rPr>
              <a:t>Presentation </a:t>
            </a:r>
            <a:r>
              <a:rPr lang="en-US" sz="2400" i="1" dirty="0">
                <a:solidFill>
                  <a:srgbClr val="1B3C70"/>
                </a:solidFill>
              </a:rPr>
              <a:t>M24 (INFN)</a:t>
            </a:r>
          </a:p>
          <a:p>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DF60F078-2796-454A-FEB3-4100E53CFD6C}"/>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ella 1">
            <a:extLst>
              <a:ext uri="{FF2B5EF4-FFF2-40B4-BE49-F238E27FC236}">
                <a16:creationId xmlns:a16="http://schemas.microsoft.com/office/drawing/2014/main" id="{C95210FA-3DCC-26B3-9342-936BABD293ED}"/>
              </a:ext>
            </a:extLst>
          </p:cNvPr>
          <p:cNvGraphicFramePr>
            <a:graphicFrameLocks noGrp="1"/>
          </p:cNvGraphicFramePr>
          <p:nvPr>
            <p:extLst>
              <p:ext uri="{D42A27DB-BD31-4B8C-83A1-F6EECF244321}">
                <p14:modId xmlns:p14="http://schemas.microsoft.com/office/powerpoint/2010/main" val="248949979"/>
              </p:ext>
            </p:extLst>
          </p:nvPr>
        </p:nvGraphicFramePr>
        <p:xfrm>
          <a:off x="658818" y="1660019"/>
          <a:ext cx="10977716" cy="4211320"/>
        </p:xfrm>
        <a:graphic>
          <a:graphicData uri="http://schemas.openxmlformats.org/drawingml/2006/table">
            <a:tbl>
              <a:tblPr firstRow="1" bandRow="1">
                <a:tableStyleId>{5C22544A-7EE6-4342-B048-85BDC9FD1C3A}</a:tableStyleId>
              </a:tblPr>
              <a:tblGrid>
                <a:gridCol w="736438">
                  <a:extLst>
                    <a:ext uri="{9D8B030D-6E8A-4147-A177-3AD203B41FA5}">
                      <a16:colId xmlns:a16="http://schemas.microsoft.com/office/drawing/2014/main" val="3602989927"/>
                    </a:ext>
                  </a:extLst>
                </a:gridCol>
                <a:gridCol w="4967257">
                  <a:extLst>
                    <a:ext uri="{9D8B030D-6E8A-4147-A177-3AD203B41FA5}">
                      <a16:colId xmlns:a16="http://schemas.microsoft.com/office/drawing/2014/main" val="789417646"/>
                    </a:ext>
                  </a:extLst>
                </a:gridCol>
                <a:gridCol w="5274021">
                  <a:extLst>
                    <a:ext uri="{9D8B030D-6E8A-4147-A177-3AD203B41FA5}">
                      <a16:colId xmlns:a16="http://schemas.microsoft.com/office/drawing/2014/main" val="3237168445"/>
                    </a:ext>
                  </a:extLst>
                </a:gridCol>
              </a:tblGrid>
              <a:tr h="370840">
                <a:tc>
                  <a:txBody>
                    <a:bodyPr/>
                    <a:lstStyle/>
                    <a:p>
                      <a:r>
                        <a:rPr lang="it-IT" sz="1600" b="1" i="0" u="none" strike="noStrike" kern="1200" baseline="0" dirty="0">
                          <a:solidFill>
                            <a:schemeClr val="lt1"/>
                          </a:solidFill>
                          <a:latin typeface="+mn-lt"/>
                          <a:ea typeface="+mn-ea"/>
                          <a:cs typeface="+mn-cs"/>
                        </a:rPr>
                        <a:t>Risk #</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tc>
                  <a:txBody>
                    <a:bodyPr/>
                    <a:lstStyle/>
                    <a:p>
                      <a:r>
                        <a:rPr lang="it-IT" sz="1600" b="1" i="0" u="none" strike="noStrike" kern="1200" baseline="0" dirty="0" err="1">
                          <a:solidFill>
                            <a:schemeClr val="lt1"/>
                          </a:solidFill>
                          <a:latin typeface="+mn-lt"/>
                          <a:ea typeface="+mn-ea"/>
                          <a:cs typeface="+mn-cs"/>
                        </a:rPr>
                        <a:t>Description</a:t>
                      </a:r>
                      <a:endParaRPr lang="it-IT" sz="16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tc>
                  <a:txBody>
                    <a:bodyPr/>
                    <a:lstStyle/>
                    <a:p>
                      <a:r>
                        <a:rPr lang="it-IT" sz="1600" b="1" i="0" u="none" strike="noStrike" kern="1200" baseline="0" dirty="0" err="1">
                          <a:solidFill>
                            <a:schemeClr val="lt1"/>
                          </a:solidFill>
                          <a:latin typeface="+mn-lt"/>
                          <a:ea typeface="+mn-ea"/>
                          <a:cs typeface="+mn-cs"/>
                        </a:rPr>
                        <a:t>Proposed</a:t>
                      </a:r>
                      <a:r>
                        <a:rPr lang="it-IT" sz="1600" b="1" i="0" u="none" strike="noStrike" kern="1200" baseline="0" dirty="0">
                          <a:solidFill>
                            <a:schemeClr val="lt1"/>
                          </a:solidFill>
                          <a:latin typeface="+mn-lt"/>
                          <a:ea typeface="+mn-ea"/>
                          <a:cs typeface="+mn-cs"/>
                        </a:rPr>
                        <a:t> </a:t>
                      </a:r>
                      <a:r>
                        <a:rPr lang="it-IT" sz="1600" b="1" i="0" u="none" strike="noStrike" kern="1200" baseline="0" dirty="0" err="1">
                          <a:solidFill>
                            <a:schemeClr val="lt1"/>
                          </a:solidFill>
                          <a:latin typeface="+mn-lt"/>
                          <a:ea typeface="+mn-ea"/>
                          <a:cs typeface="+mn-cs"/>
                        </a:rPr>
                        <a:t>Mitigation</a:t>
                      </a:r>
                      <a:r>
                        <a:rPr lang="it-IT" sz="1600" b="1" i="0" u="none" strike="noStrike" kern="1200" baseline="0" dirty="0">
                          <a:solidFill>
                            <a:schemeClr val="lt1"/>
                          </a:solidFill>
                          <a:latin typeface="+mn-lt"/>
                          <a:ea typeface="+mn-ea"/>
                          <a:cs typeface="+mn-cs"/>
                        </a:rPr>
                        <a:t> </a:t>
                      </a:r>
                      <a:r>
                        <a:rPr lang="it-IT" sz="1600" b="1" i="0" u="none" strike="noStrike" kern="1200" baseline="0" dirty="0" err="1">
                          <a:solidFill>
                            <a:schemeClr val="lt1"/>
                          </a:solidFill>
                          <a:latin typeface="+mn-lt"/>
                          <a:ea typeface="+mn-ea"/>
                          <a:cs typeface="+mn-cs"/>
                        </a:rPr>
                        <a:t>Measures</a:t>
                      </a:r>
                      <a:endParaRPr lang="it-IT" sz="16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extLst>
                  <a:ext uri="{0D108BD9-81ED-4DB2-BD59-A6C34878D82A}">
                    <a16:rowId xmlns:a16="http://schemas.microsoft.com/office/drawing/2014/main" val="67871510"/>
                  </a:ext>
                </a:extLst>
              </a:tr>
              <a:tr h="370840">
                <a:tc>
                  <a:txBody>
                    <a:bodyPr/>
                    <a:lstStyle/>
                    <a:p>
                      <a:r>
                        <a:rPr lang="it-IT" sz="1400" dirty="0"/>
                        <a:t>1</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Beneficiary leaves the project [Low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Pro-actively: document, collaborate, strong coordination;</a:t>
                      </a:r>
                      <a:br>
                        <a:rPr lang="en-US" sz="1400" b="0" i="0" u="none" strike="noStrike" kern="1200" baseline="0" dirty="0">
                          <a:solidFill>
                            <a:schemeClr val="dk1"/>
                          </a:solidFill>
                          <a:latin typeface="+mn-lt"/>
                          <a:ea typeface="+mn-ea"/>
                          <a:cs typeface="+mn-cs"/>
                        </a:rPr>
                      </a:br>
                      <a:r>
                        <a:rPr lang="en-US" sz="1400" b="0" i="0" u="none" strike="noStrike" kern="1200" baseline="0" dirty="0">
                          <a:solidFill>
                            <a:schemeClr val="dk1"/>
                          </a:solidFill>
                          <a:latin typeface="+mn-lt"/>
                          <a:ea typeface="+mn-ea"/>
                          <a:cs typeface="+mn-cs"/>
                        </a:rPr>
                        <a:t>Post-facto: redistribute tasks</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77204671"/>
                  </a:ext>
                </a:extLst>
              </a:tr>
              <a:tr h="370840">
                <a:tc>
                  <a:txBody>
                    <a:bodyPr/>
                    <a:lstStyle/>
                    <a:p>
                      <a:r>
                        <a:rPr lang="it-IT" sz="1400" dirty="0"/>
                        <a:t>2</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Lack of candidates for temporary  positions </a:t>
                      </a:r>
                      <a:r>
                        <a:rPr lang="it-IT" sz="1400" b="0" i="0" u="none" strike="noStrike" kern="1200" baseline="0" dirty="0">
                          <a:solidFill>
                            <a:schemeClr val="dk1"/>
                          </a:solidFill>
                          <a:latin typeface="+mn-lt"/>
                          <a:ea typeface="+mn-ea"/>
                          <a:cs typeface="+mn-cs"/>
                        </a:rPr>
                        <a:t>[Medium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Maximize job advertisements as early as possible and as wide as possible (professional networks), leverage on the </a:t>
                      </a:r>
                      <a:r>
                        <a:rPr lang="en-US" sz="1400" b="0" i="0" u="none" strike="noStrike" kern="1200" baseline="0" dirty="0" err="1">
                          <a:solidFill>
                            <a:schemeClr val="dk1"/>
                          </a:solidFill>
                          <a:latin typeface="+mn-lt"/>
                          <a:ea typeface="+mn-ea"/>
                          <a:cs typeface="+mn-cs"/>
                        </a:rPr>
                        <a:t>iSAS</a:t>
                      </a:r>
                      <a:r>
                        <a:rPr lang="en-US" sz="1400" b="0" i="0" u="none" strike="noStrike" kern="1200" baseline="0" dirty="0">
                          <a:solidFill>
                            <a:schemeClr val="dk1"/>
                          </a:solidFill>
                          <a:latin typeface="+mn-lt"/>
                          <a:ea typeface="+mn-ea"/>
                          <a:cs typeface="+mn-cs"/>
                        </a:rPr>
                        <a:t> consortium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934143420"/>
                  </a:ext>
                </a:extLst>
              </a:tr>
              <a:tr h="370840">
                <a:tc>
                  <a:txBody>
                    <a:bodyPr/>
                    <a:lstStyle/>
                    <a:p>
                      <a:r>
                        <a:rPr lang="it-IT" sz="1400" dirty="0"/>
                        <a:t>8</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Appearance of small defects on the superconducting layers dramatically affecting the RF performance </a:t>
                      </a:r>
                      <a:r>
                        <a:rPr lang="it-IT" sz="1400" b="0" i="0" u="none" strike="noStrike" kern="1200" baseline="0" dirty="0">
                          <a:solidFill>
                            <a:schemeClr val="dk1"/>
                          </a:solidFill>
                          <a:latin typeface="+mn-lt"/>
                          <a:ea typeface="+mn-ea"/>
                          <a:cs typeface="+mn-cs"/>
                        </a:rPr>
                        <a:t>[Medium &amp; High]</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Test the coatings on smaller prototypes before depositing on the 1.3 GHz prototype; thermometry measurements will identify defects and help improving deposition (Task 3.5)</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645658012"/>
                  </a:ext>
                </a:extLst>
              </a:tr>
              <a:tr h="370840">
                <a:tc>
                  <a:txBody>
                    <a:bodyPr/>
                    <a:lstStyle/>
                    <a:p>
                      <a:r>
                        <a:rPr lang="it-IT" sz="1400" dirty="0"/>
                        <a:t>9</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Scaling the SC coatings from planar samples to 3D geometry more difficult than expected [Medium &amp; </a:t>
                      </a:r>
                      <a:r>
                        <a:rPr lang="it-IT" sz="1400" b="0" i="0" u="none" strike="noStrike" kern="1200" baseline="0" dirty="0">
                          <a:solidFill>
                            <a:schemeClr val="dk1"/>
                          </a:solidFill>
                          <a:latin typeface="+mn-lt"/>
                          <a:ea typeface="+mn-ea"/>
                          <a:cs typeface="+mn-cs"/>
                        </a:rPr>
                        <a:t>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Additional R&amp;D on small 3D structures to find and solve technical issues in advance (Task </a:t>
                      </a:r>
                      <a:r>
                        <a:rPr lang="it-IT" sz="1400" b="0" i="0" u="none" strike="noStrike" kern="1200" baseline="0" dirty="0">
                          <a:solidFill>
                            <a:schemeClr val="dk1"/>
                          </a:solidFill>
                          <a:latin typeface="+mn-lt"/>
                          <a:ea typeface="+mn-ea"/>
                          <a:cs typeface="+mn-cs"/>
                        </a:rPr>
                        <a:t>3.2, Task 3.4)</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2608918901"/>
                  </a:ext>
                </a:extLst>
              </a:tr>
              <a:tr h="370840">
                <a:tc>
                  <a:txBody>
                    <a:bodyPr/>
                    <a:lstStyle/>
                    <a:p>
                      <a:r>
                        <a:rPr lang="it-IT" sz="1400" dirty="0"/>
                        <a:t>10</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Fragility of A15 film may results in reduced</a:t>
                      </a:r>
                    </a:p>
                    <a:p>
                      <a:r>
                        <a:rPr lang="en-US" sz="1400" b="0" i="0" u="none" strike="noStrike" kern="1200" baseline="0" dirty="0">
                          <a:solidFill>
                            <a:schemeClr val="dk1"/>
                          </a:solidFill>
                          <a:latin typeface="+mn-lt"/>
                          <a:ea typeface="+mn-ea"/>
                          <a:cs typeface="+mn-cs"/>
                        </a:rPr>
                        <a:t>tunability of the coated cavity [Medium &amp; High]</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Initial test on small sample in Task 3.3 to optimize thin-film coating procedure, followed by coating on a 1.3 GHz cavity in Task 3.2</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1759597504"/>
                  </a:ext>
                </a:extLst>
              </a:tr>
              <a:tr h="370840">
                <a:tc>
                  <a:txBody>
                    <a:bodyPr/>
                    <a:lstStyle/>
                    <a:p>
                      <a:r>
                        <a:rPr lang="it-IT" sz="1400" dirty="0"/>
                        <a:t>11</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Delamination of ALD layers on Cu at high</a:t>
                      </a:r>
                    </a:p>
                    <a:p>
                      <a:r>
                        <a:rPr lang="it-IT" sz="1400" b="0" i="0" u="none" strike="noStrike" kern="1200" baseline="0" dirty="0">
                          <a:solidFill>
                            <a:schemeClr val="dk1"/>
                          </a:solidFill>
                          <a:latin typeface="+mn-lt"/>
                          <a:ea typeface="+mn-ea"/>
                          <a:cs typeface="+mn-cs"/>
                        </a:rPr>
                        <a:t>temperature [Medium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Test of multilayers and different alloys to mitigate this risk</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3435946732"/>
                  </a:ext>
                </a:extLst>
              </a:tr>
              <a:tr h="370840">
                <a:tc>
                  <a:txBody>
                    <a:bodyPr/>
                    <a:lstStyle/>
                    <a:p>
                      <a:r>
                        <a:rPr lang="it-IT" sz="1400" dirty="0"/>
                        <a:t>12</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Further increase of costs for Helium and/or power </a:t>
                      </a:r>
                      <a:r>
                        <a:rPr lang="it-IT" sz="1400" b="0" i="0" u="none" strike="noStrike" kern="1200" baseline="0" dirty="0">
                          <a:solidFill>
                            <a:schemeClr val="dk1"/>
                          </a:solidFill>
                          <a:latin typeface="+mn-lt"/>
                          <a:ea typeface="+mn-ea"/>
                          <a:cs typeface="+mn-cs"/>
                        </a:rPr>
                        <a:t>[Low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Proportional reduction of number of tests or test duration</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578466974"/>
                  </a:ext>
                </a:extLst>
              </a:tr>
            </a:tbl>
          </a:graphicData>
        </a:graphic>
      </p:graphicFrame>
      <p:sp>
        <p:nvSpPr>
          <p:cNvPr id="3" name="CasellaDiTesto 2">
            <a:extLst>
              <a:ext uri="{FF2B5EF4-FFF2-40B4-BE49-F238E27FC236}">
                <a16:creationId xmlns:a16="http://schemas.microsoft.com/office/drawing/2014/main" id="{765969FA-3B78-4D34-9011-75FB9093BBB9}"/>
              </a:ext>
            </a:extLst>
          </p:cNvPr>
          <p:cNvSpPr txBox="1"/>
          <p:nvPr/>
        </p:nvSpPr>
        <p:spPr>
          <a:xfrm>
            <a:off x="722599" y="6115846"/>
            <a:ext cx="7094601" cy="338554"/>
          </a:xfrm>
          <a:prstGeom prst="rect">
            <a:avLst/>
          </a:prstGeom>
          <a:noFill/>
        </p:spPr>
        <p:txBody>
          <a:bodyPr wrap="square">
            <a:spAutoFit/>
          </a:bodyPr>
          <a:lstStyle/>
          <a:p>
            <a:pPr marL="0" indent="0" algn="l">
              <a:buNone/>
            </a:pPr>
            <a:r>
              <a:rPr lang="en-US" sz="1600" b="1" dirty="0">
                <a:solidFill>
                  <a:srgbClr val="1B3C70"/>
                </a:solidFill>
              </a:rPr>
              <a:t>Presentation format will be defined in December Steering </a:t>
            </a:r>
            <a:r>
              <a:rPr lang="en-US" sz="1600" b="1" dirty="0" err="1">
                <a:solidFill>
                  <a:srgbClr val="1B3C70"/>
                </a:solidFill>
              </a:rPr>
              <a:t>Commitee</a:t>
            </a:r>
            <a:endParaRPr lang="en-US" sz="1600" b="0" i="1" u="none" strike="noStrike" baseline="0" dirty="0">
              <a:solidFill>
                <a:srgbClr val="1B3C70"/>
              </a:solidFill>
            </a:endParaRPr>
          </a:p>
        </p:txBody>
      </p:sp>
    </p:spTree>
    <p:extLst>
      <p:ext uri="{BB962C8B-B14F-4D97-AF65-F5344CB8AC3E}">
        <p14:creationId xmlns:p14="http://schemas.microsoft.com/office/powerpoint/2010/main" val="556250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4033</TotalTime>
  <Words>888</Words>
  <Application>Microsoft Office PowerPoint</Application>
  <PresentationFormat>Widescreen</PresentationFormat>
  <Paragraphs>165</Paragraphs>
  <Slides>4</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vt:i4>
      </vt:variant>
    </vt:vector>
  </HeadingPairs>
  <TitlesOfParts>
    <vt:vector size="9" baseType="lpstr">
      <vt:lpstr>Aptos</vt:lpstr>
      <vt:lpstr>Aptos Display</vt:lpstr>
      <vt:lpstr>Arial</vt:lpstr>
      <vt:lpstr>Calibri</vt:lpstr>
      <vt:lpstr>Office Theme</vt:lpstr>
      <vt:lpstr> C. Pira WP3 Meeting 07 Nb3Sn on Cu films for 4.2K cavity operation  22.11.25</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Cristian Pira</cp:lastModifiedBy>
  <cp:revision>83</cp:revision>
  <dcterms:created xsi:type="dcterms:W3CDTF">2024-02-23T11:31:04Z</dcterms:created>
  <dcterms:modified xsi:type="dcterms:W3CDTF">2025-11-23T16:57:42Z</dcterms:modified>
</cp:coreProperties>
</file>