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handoutMasterIdLst>
    <p:handoutMasterId r:id="rId13"/>
  </p:handoutMasterIdLst>
  <p:sldIdLst>
    <p:sldId id="256" r:id="rId3"/>
    <p:sldId id="257" r:id="rId4"/>
    <p:sldId id="258" r:id="rId5"/>
    <p:sldId id="263" r:id="rId6"/>
    <p:sldId id="269" r:id="rId7"/>
    <p:sldId id="268" r:id="rId8"/>
    <p:sldId id="266" r:id="rId9"/>
    <p:sldId id="267" r:id="rId10"/>
    <p:sldId id="25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a Abukeshek" initials="RA" lastIdx="1" clrIdx="0">
    <p:extLst>
      <p:ext uri="{19B8F6BF-5375-455C-9EA6-DF929625EA0E}">
        <p15:presenceInfo xmlns:p15="http://schemas.microsoft.com/office/powerpoint/2012/main" userId="S::rasha.abukeshek@universite-paris-saclay.fr::8486e96f-74e0-43f7-b9f5-595a8b3d99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E6934BA-640F-45AC-99D6-7868D46ACF73}"/>
              </a:ext>
            </a:extLst>
          </p:cNvPr>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Noto Sans CJK SC" pitchFamily="2"/>
              <a:cs typeface="Noto Sans Devanagari" pitchFamily="2"/>
            </a:endParaRPr>
          </a:p>
        </p:txBody>
      </p:sp>
      <p:sp>
        <p:nvSpPr>
          <p:cNvPr id="3" name="Espace réservé de la date 2">
            <a:extLst>
              <a:ext uri="{FF2B5EF4-FFF2-40B4-BE49-F238E27FC236}">
                <a16:creationId xmlns:a16="http://schemas.microsoft.com/office/drawing/2014/main" id="{DF4DF73B-AFD9-4647-A54F-79D3D73F247D}"/>
              </a:ext>
            </a:extLst>
          </p:cNvPr>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Noto Sans CJK SC" pitchFamily="2"/>
              <a:cs typeface="Noto Sans Devanagari" pitchFamily="2"/>
            </a:endParaRPr>
          </a:p>
        </p:txBody>
      </p:sp>
      <p:sp>
        <p:nvSpPr>
          <p:cNvPr id="4" name="Espace réservé du pied de page 3">
            <a:extLst>
              <a:ext uri="{FF2B5EF4-FFF2-40B4-BE49-F238E27FC236}">
                <a16:creationId xmlns:a16="http://schemas.microsoft.com/office/drawing/2014/main" id="{4DF50B64-FA15-44F7-A01F-09693F87A7C5}"/>
              </a:ext>
            </a:extLst>
          </p:cNvPr>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200" b="0" i="0" u="none" strike="noStrike" kern="1200" cap="none" spc="0" baseline="0">
              <a:solidFill>
                <a:srgbClr val="000000"/>
              </a:solidFill>
              <a:uFillTx/>
              <a:latin typeface="Liberation Sans" pitchFamily="18"/>
              <a:ea typeface="Noto Sans CJK SC" pitchFamily="2"/>
              <a:cs typeface="Noto Sans Devanagari" pitchFamily="2"/>
            </a:endParaRPr>
          </a:p>
        </p:txBody>
      </p:sp>
      <p:sp>
        <p:nvSpPr>
          <p:cNvPr id="5" name="Espace réservé du numéro de diapositive 4">
            <a:extLst>
              <a:ext uri="{FF2B5EF4-FFF2-40B4-BE49-F238E27FC236}">
                <a16:creationId xmlns:a16="http://schemas.microsoft.com/office/drawing/2014/main" id="{4EB24649-8DA9-42B4-83AE-6B47A7590925}"/>
              </a:ext>
            </a:extLst>
          </p:cNvPr>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45B4C19F-AE4A-4635-85D2-79AEF017DC6D}" type="slidenum">
              <a:t>‹#›</a:t>
            </a:fld>
            <a:endParaRPr lang="fr-FR" sz="1200" b="0" i="0" u="none" strike="noStrike" kern="1200" cap="none" spc="0" baseline="0">
              <a:solidFill>
                <a:srgbClr val="000000"/>
              </a:solidFill>
              <a:uFillTx/>
              <a:latin typeface="Liberation Sans" pitchFamily="18"/>
              <a:ea typeface="Noto Sans CJK SC" pitchFamily="2"/>
              <a:cs typeface="Noto Sans Devanagari" pitchFamily="2"/>
            </a:endParaRPr>
          </a:p>
        </p:txBody>
      </p:sp>
    </p:spTree>
    <p:extLst>
      <p:ext uri="{BB962C8B-B14F-4D97-AF65-F5344CB8AC3E}">
        <p14:creationId xmlns:p14="http://schemas.microsoft.com/office/powerpoint/2010/main" val="122497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E09E40-E4C8-4341-930A-12CFF204D71A}"/>
              </a:ext>
            </a:extLst>
          </p:cNvPr>
          <p:cNvSpPr txBox="1">
            <a:spLocks noGrp="1"/>
          </p:cNvSpPr>
          <p:nvPr>
            <p:ph type="hdr" sz="quarter"/>
          </p:nvPr>
        </p:nvSpPr>
        <p:spPr>
          <a:xfrm>
            <a:off x="0" y="0"/>
            <a:ext cx="2971800" cy="4586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DejaVu Sans" pitchFamily="2"/>
                <a:cs typeface="Bitstream Vera Sans" pitchFamily="2"/>
              </a:defRPr>
            </a:lvl1pPr>
          </a:lstStyle>
          <a:p>
            <a:pPr lvl="0"/>
            <a:endParaRPr lang="fr-FR"/>
          </a:p>
        </p:txBody>
      </p:sp>
      <p:sp>
        <p:nvSpPr>
          <p:cNvPr id="3" name="Espace réservé de la date 2">
            <a:extLst>
              <a:ext uri="{FF2B5EF4-FFF2-40B4-BE49-F238E27FC236}">
                <a16:creationId xmlns:a16="http://schemas.microsoft.com/office/drawing/2014/main" id="{0C7B87CC-EF50-4416-9774-9DE1781E8040}"/>
              </a:ext>
            </a:extLst>
          </p:cNvPr>
          <p:cNvSpPr txBox="1">
            <a:spLocks noGrp="1"/>
          </p:cNvSpPr>
          <p:nvPr>
            <p:ph type="dt" idx="1"/>
          </p:nvPr>
        </p:nvSpPr>
        <p:spPr>
          <a:xfrm>
            <a:off x="3884755" y="0"/>
            <a:ext cx="2971800" cy="4586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DejaVu Sans" pitchFamily="2"/>
                <a:cs typeface="Bitstream Vera Sans" pitchFamily="2"/>
              </a:defRPr>
            </a:lvl1pPr>
          </a:lstStyle>
          <a:p>
            <a:pPr lvl="0"/>
            <a:fld id="{41C18259-B74D-4DCA-BE24-8DA2038B2D63}" type="datetime1">
              <a:rPr lang="fr-FR"/>
              <a:pPr lvl="0"/>
              <a:t>22/01/2026</a:t>
            </a:fld>
            <a:endParaRPr lang="fr-FR"/>
          </a:p>
        </p:txBody>
      </p:sp>
      <p:sp>
        <p:nvSpPr>
          <p:cNvPr id="4" name="Espace réservé de l'image des diapositives 3">
            <a:extLst>
              <a:ext uri="{FF2B5EF4-FFF2-40B4-BE49-F238E27FC236}">
                <a16:creationId xmlns:a16="http://schemas.microsoft.com/office/drawing/2014/main" id="{3DD27678-9176-418E-A7C9-3D75F774A08B}"/>
              </a:ext>
            </a:extLst>
          </p:cNvPr>
          <p:cNvSpPr>
            <a:spLocks noGrp="1" noRot="1" noChangeAspect="1"/>
          </p:cNvSpPr>
          <p:nvPr>
            <p:ph type="sldImg" idx="2"/>
          </p:nvPr>
        </p:nvSpPr>
        <p:spPr>
          <a:xfrm>
            <a:off x="685800" y="1143000"/>
            <a:ext cx="5486400" cy="3085917"/>
          </a:xfrm>
          <a:prstGeom prst="rect">
            <a:avLst/>
          </a:prstGeom>
          <a:noFill/>
          <a:ln>
            <a:noFill/>
            <a:prstDash val="solid"/>
          </a:ln>
        </p:spPr>
      </p:sp>
      <p:sp>
        <p:nvSpPr>
          <p:cNvPr id="5" name="Espace réservé des notes 4">
            <a:extLst>
              <a:ext uri="{FF2B5EF4-FFF2-40B4-BE49-F238E27FC236}">
                <a16:creationId xmlns:a16="http://schemas.microsoft.com/office/drawing/2014/main" id="{A4738FAF-893C-44B8-B30D-F7D7E41232DD}"/>
              </a:ext>
            </a:extLst>
          </p:cNvPr>
          <p:cNvSpPr txBox="1">
            <a:spLocks noGrp="1"/>
          </p:cNvSpPr>
          <p:nvPr>
            <p:ph type="body" sz="quarter" idx="3"/>
          </p:nvPr>
        </p:nvSpPr>
        <p:spPr>
          <a:xfrm>
            <a:off x="685800" y="4400641"/>
            <a:ext cx="5486400" cy="3600358"/>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377B4E14-8A27-4BA5-B8E2-C36C930C943D}"/>
              </a:ext>
            </a:extLst>
          </p:cNvPr>
          <p:cNvSpPr txBox="1">
            <a:spLocks noGrp="1"/>
          </p:cNvSpPr>
          <p:nvPr>
            <p:ph type="ftr" sz="quarter" idx="4"/>
          </p:nvPr>
        </p:nvSpPr>
        <p:spPr>
          <a:xfrm>
            <a:off x="0" y="8685364"/>
            <a:ext cx="2971800" cy="4586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DejaVu Sans" pitchFamily="2"/>
                <a:cs typeface="Bitstream Vera Sans"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B6F388E4-CED3-4BBA-9BD0-3513A4C74D4C}"/>
              </a:ext>
            </a:extLst>
          </p:cNvPr>
          <p:cNvSpPr txBox="1">
            <a:spLocks noGrp="1"/>
          </p:cNvSpPr>
          <p:nvPr>
            <p:ph type="sldNum" sz="quarter" idx="5"/>
          </p:nvPr>
        </p:nvSpPr>
        <p:spPr>
          <a:xfrm>
            <a:off x="3884755" y="8685364"/>
            <a:ext cx="2971800" cy="4586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DejaVu Sans" pitchFamily="2"/>
                <a:cs typeface="Bitstream Vera Sans" pitchFamily="2"/>
              </a:defRPr>
            </a:lvl1pPr>
          </a:lstStyle>
          <a:p>
            <a:pPr lvl="0"/>
            <a:fld id="{6D323C22-B812-45A5-9906-114BE0BA8EDD}" type="slidenum">
              <a:t>‹#›</a:t>
            </a:fld>
            <a:endParaRPr lang="fr-FR"/>
          </a:p>
        </p:txBody>
      </p:sp>
    </p:spTree>
    <p:extLst>
      <p:ext uri="{BB962C8B-B14F-4D97-AF65-F5344CB8AC3E}">
        <p14:creationId xmlns:p14="http://schemas.microsoft.com/office/powerpoint/2010/main" val="404583716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68125E23-4406-4FF4-892C-51E27CF2FF70}"/>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6E0DEF-36B4-4A20-8C58-8F1391D824AA}"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180D0716-B906-4805-A041-D1B9449C3D85}"/>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010037-8BF5-4598-94B2-09B2E7F17E2E}" type="slidenum">
              <a:t>1</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76D9604A-2ACE-427C-A8B8-16CCA9DEDBC1}"/>
              </a:ext>
            </a:extLst>
          </p:cNvPr>
          <p:cNvSpPr>
            <a:spLocks noGrp="1" noRot="1" noChangeAspect="1"/>
          </p:cNvSpPr>
          <p:nvPr>
            <p:ph type="sldImg"/>
          </p:nvPr>
        </p:nvSpPr>
        <p:spPr>
          <a:xfrm>
            <a:off x="217488" y="812800"/>
            <a:ext cx="7124700" cy="4008438"/>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C7BC1BC1-8308-4FCD-BA09-D97E5F64DD8B}"/>
              </a:ext>
            </a:extLst>
          </p:cNvPr>
          <p:cNvSpPr txBox="1">
            <a:spLocks noGrp="1"/>
          </p:cNvSpPr>
          <p:nvPr>
            <p:ph type="body" sz="quarter" idx="1"/>
          </p:nvPr>
        </p:nvSpPr>
        <p:spPr>
          <a:xfrm>
            <a:off x="755998" y="5078522"/>
            <a:ext cx="6047640" cy="4811042"/>
          </a:xfrm>
        </p:spPr>
        <p:txBody>
          <a:bodyPr lIns="0" tIns="0" rIns="0" bIns="0"/>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1B1C5930-8BB8-4E96-93CE-1F5D8974EB28}"/>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31A815-B52D-439B-B3DD-0AFFD21BF3E2}"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DAC37C78-CCEB-4486-85D9-35C72C740C95}"/>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DFDCB6-6DA0-46C8-8730-0B703CC4F2CF}" type="slidenum">
              <a:t>2</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2C76DE2F-05F1-4283-B288-12A051838A54}"/>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D56415B4-47E1-4CE0-BA75-52DCEB990DC5}"/>
              </a:ext>
            </a:extLst>
          </p:cNvPr>
          <p:cNvSpPr txBox="1">
            <a:spLocks noGrp="1"/>
          </p:cNvSpPr>
          <p:nvPr>
            <p:ph type="body" sz="quarter" idx="1"/>
          </p:nvPr>
        </p:nvSpPr>
        <p:spPr/>
        <p:txBody>
          <a:bodyPr lIns="0" tIns="0" rIns="0" bIns="0"/>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99D1A503-04B7-4B0B-98BD-7E756A2CDCF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C2B28-3591-4CAE-9D59-B598B050BF9F}"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0216BF94-9C27-4B38-9759-28128DE482D0}"/>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41E0C0-1CC5-4B14-AE86-43A664A8A59A}" type="slidenum">
              <a:t>3</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A0874A8A-B7FC-4049-AF1D-88032C74F1BF}"/>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6038CD54-4D15-4F4E-BAF5-16560C72EFB7}"/>
              </a:ext>
            </a:extLst>
          </p:cNvPr>
          <p:cNvSpPr txBox="1">
            <a:spLocks noGrp="1"/>
          </p:cNvSpPr>
          <p:nvPr>
            <p:ph type="body" sz="quarter" idx="1"/>
          </p:nvPr>
        </p:nvSpPr>
        <p:spPr/>
        <p:txBody>
          <a:bodyPr lIns="0" tIns="0" rIns="0" bIns="0"/>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99D1A503-04B7-4B0B-98BD-7E756A2CDCF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C2B28-3591-4CAE-9D59-B598B050BF9F}"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0216BF94-9C27-4B38-9759-28128DE482D0}"/>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41E0C0-1CC5-4B14-AE86-43A664A8A59A}" type="slidenum">
              <a:t>4</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A0874A8A-B7FC-4049-AF1D-88032C74F1BF}"/>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6038CD54-4D15-4F4E-BAF5-16560C72EFB7}"/>
              </a:ext>
            </a:extLst>
          </p:cNvPr>
          <p:cNvSpPr txBox="1">
            <a:spLocks noGrp="1"/>
          </p:cNvSpPr>
          <p:nvPr>
            <p:ph type="body" sz="quarter" idx="1"/>
          </p:nvPr>
        </p:nvSpPr>
        <p:spPr/>
        <p:txBody>
          <a:bodyPr lIns="0" tIns="0" rIns="0" bIns="0"/>
          <a:lstStyle/>
          <a:p>
            <a:endParaRPr lang="fr-FR"/>
          </a:p>
        </p:txBody>
      </p:sp>
    </p:spTree>
    <p:extLst>
      <p:ext uri="{BB962C8B-B14F-4D97-AF65-F5344CB8AC3E}">
        <p14:creationId xmlns:p14="http://schemas.microsoft.com/office/powerpoint/2010/main" val="394083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99D1A503-04B7-4B0B-98BD-7E756A2CDCF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F7C2B28-3591-4CAE-9D59-B598B050BF9F}" type="datetime1">
              <a:rPr kumimoji="0" lang="fr-FR" sz="1200" b="0" i="0" u="none" strike="noStrike" kern="1200" cap="none" spc="0" normalizeH="0" baseline="0" noProof="0">
                <a:ln>
                  <a:noFill/>
                </a:ln>
                <a:solidFill>
                  <a:srgbClr val="000000"/>
                </a:solidFill>
                <a:effectLst/>
                <a:uLnTx/>
                <a:uFillTx/>
                <a:latin typeface="Calibri"/>
                <a:ea typeface="DejaVu Sans" pitchFamily="2"/>
                <a:cs typeface="Bitstream Vera Sans" pitchFamily="2"/>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22/01/2026</a:t>
            </a:fld>
            <a:endParaRPr kumimoji="0" lang="fr-FR" sz="1200" b="0" i="0" u="none" strike="noStrike" kern="1200" cap="none" spc="0" normalizeH="0" baseline="0" noProof="0">
              <a:ln>
                <a:noFill/>
              </a:ln>
              <a:solidFill>
                <a:srgbClr val="000000"/>
              </a:solidFill>
              <a:effectLst/>
              <a:uLnTx/>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0216BF94-9C27-4B38-9759-28128DE482D0}"/>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141E0C0-1CC5-4B14-AE86-43A664A8A59A}"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fr-FR" sz="1200" b="0" i="0" u="none" strike="noStrike" kern="1200" cap="none" spc="0" normalizeH="0" baseline="0" noProof="0">
              <a:ln>
                <a:noFill/>
              </a:ln>
              <a:solidFill>
                <a:srgbClr val="000000"/>
              </a:solidFill>
              <a:effectLst/>
              <a:uLnTx/>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A0874A8A-B7FC-4049-AF1D-88032C74F1BF}"/>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6038CD54-4D15-4F4E-BAF5-16560C72EFB7}"/>
              </a:ext>
            </a:extLst>
          </p:cNvPr>
          <p:cNvSpPr txBox="1">
            <a:spLocks noGrp="1"/>
          </p:cNvSpPr>
          <p:nvPr>
            <p:ph type="body" sz="quarter" idx="1"/>
          </p:nvPr>
        </p:nvSpPr>
        <p:spPr/>
        <p:txBody>
          <a:bodyPr lIns="0" tIns="0" rIns="0" bIns="0"/>
          <a:lstStyle/>
          <a:p>
            <a:endParaRPr lang="fr-FR"/>
          </a:p>
        </p:txBody>
      </p:sp>
    </p:spTree>
    <p:extLst>
      <p:ext uri="{BB962C8B-B14F-4D97-AF65-F5344CB8AC3E}">
        <p14:creationId xmlns:p14="http://schemas.microsoft.com/office/powerpoint/2010/main" val="58769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73119ADA-8CC6-4889-96B3-7F3F7083176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67A57-1645-4808-9CE3-C5A1625AC5D3}"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873F9D7E-F054-4D88-852B-BA1C731375BE}"/>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80CED4-66D8-4F8E-9EBF-07FE3AB158A0}" type="slidenum">
              <a:t>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B74A1E82-732E-4ACF-B85B-71AE4118D877}"/>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113912F3-5CDC-47AD-804B-85D8834819FF}"/>
              </a:ext>
            </a:extLst>
          </p:cNvPr>
          <p:cNvSpPr txBox="1">
            <a:spLocks noGrp="1"/>
          </p:cNvSpPr>
          <p:nvPr>
            <p:ph type="body" sz="quarter" idx="1"/>
          </p:nvPr>
        </p:nvSpPr>
        <p:spPr/>
        <p:txBody>
          <a:bodyPr lIns="0" tIns="0" rIns="0" bIns="0"/>
          <a:lstStyle/>
          <a:p>
            <a:endParaRPr lang="fr-FR"/>
          </a:p>
        </p:txBody>
      </p:sp>
    </p:spTree>
    <p:extLst>
      <p:ext uri="{BB962C8B-B14F-4D97-AF65-F5344CB8AC3E}">
        <p14:creationId xmlns:p14="http://schemas.microsoft.com/office/powerpoint/2010/main" val="245803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73119ADA-8CC6-4889-96B3-7F3F7083176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67A57-1645-4808-9CE3-C5A1625AC5D3}"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873F9D7E-F054-4D88-852B-BA1C731375BE}"/>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80CED4-66D8-4F8E-9EBF-07FE3AB158A0}" type="slidenum">
              <a:t>7</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B74A1E82-732E-4ACF-B85B-71AE4118D877}"/>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113912F3-5CDC-47AD-804B-85D8834819FF}"/>
              </a:ext>
            </a:extLst>
          </p:cNvPr>
          <p:cNvSpPr txBox="1">
            <a:spLocks noGrp="1"/>
          </p:cNvSpPr>
          <p:nvPr>
            <p:ph type="body" sz="quarter" idx="1"/>
          </p:nvPr>
        </p:nvSpPr>
        <p:spPr/>
        <p:txBody>
          <a:bodyPr lIns="0" tIns="0" rIns="0" bIns="0"/>
          <a:lstStyle/>
          <a:p>
            <a:endParaRPr lang="fr-FR"/>
          </a:p>
        </p:txBody>
      </p:sp>
    </p:spTree>
    <p:extLst>
      <p:ext uri="{BB962C8B-B14F-4D97-AF65-F5344CB8AC3E}">
        <p14:creationId xmlns:p14="http://schemas.microsoft.com/office/powerpoint/2010/main" val="155450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73119ADA-8CC6-4889-96B3-7F3F7083176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67A57-1645-4808-9CE3-C5A1625AC5D3}"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873F9D7E-F054-4D88-852B-BA1C731375BE}"/>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80CED4-66D8-4F8E-9EBF-07FE3AB158A0}" type="slidenum">
              <a:t>8</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B74A1E82-732E-4ACF-B85B-71AE4118D877}"/>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113912F3-5CDC-47AD-804B-85D8834819FF}"/>
              </a:ext>
            </a:extLst>
          </p:cNvPr>
          <p:cNvSpPr txBox="1">
            <a:spLocks noGrp="1"/>
          </p:cNvSpPr>
          <p:nvPr>
            <p:ph type="body" sz="quarter" idx="1"/>
          </p:nvPr>
        </p:nvSpPr>
        <p:spPr/>
        <p:txBody>
          <a:bodyPr lIns="0" tIns="0" rIns="0" bIns="0"/>
          <a:lstStyle/>
          <a:p>
            <a:endParaRPr lang="fr-FR"/>
          </a:p>
        </p:txBody>
      </p:sp>
    </p:spTree>
    <p:extLst>
      <p:ext uri="{BB962C8B-B14F-4D97-AF65-F5344CB8AC3E}">
        <p14:creationId xmlns:p14="http://schemas.microsoft.com/office/powerpoint/2010/main" val="323832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8227F055-D972-440F-9065-804FEFEEAF07}"/>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6F2DEC-3E3D-4C52-879B-F420D7CD7A54}" type="datetime1">
              <a:rPr lang="fr-FR" sz="1200" b="0" i="0" u="none" strike="noStrike" kern="1200" cap="none" spc="0" baseline="0">
                <a:solidFill>
                  <a:srgbClr val="000000"/>
                </a:solidFill>
                <a:uFillTx/>
                <a:latin typeface="Calibri"/>
                <a:ea typeface="DejaVu Sans" pitchFamily="2"/>
                <a:cs typeface="Bitstream Vera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22/01/2026</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3" name="Espace réservé du numéro de diapositive 6">
            <a:extLst>
              <a:ext uri="{FF2B5EF4-FFF2-40B4-BE49-F238E27FC236}">
                <a16:creationId xmlns:a16="http://schemas.microsoft.com/office/drawing/2014/main" id="{4FD4230B-B47E-4497-93A4-666AD8C35D8E}"/>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02DEED-8C6E-4EFD-A774-D0D358446641}" type="slidenum">
              <a:t>9</a:t>
            </a:fld>
            <a:endParaRPr lang="fr-FR" sz="1200" b="0" i="0" u="none" strike="noStrike" kern="1200" cap="none" spc="0" baseline="0">
              <a:solidFill>
                <a:srgbClr val="000000"/>
              </a:solidFill>
              <a:uFillTx/>
              <a:latin typeface="Calibri"/>
              <a:ea typeface="DejaVu Sans" pitchFamily="2"/>
              <a:cs typeface="Bitstream Vera Sans" pitchFamily="2"/>
            </a:endParaRPr>
          </a:p>
        </p:txBody>
      </p:sp>
      <p:sp>
        <p:nvSpPr>
          <p:cNvPr id="4" name="Espace réservé de l'image des diapositives 1">
            <a:extLst>
              <a:ext uri="{FF2B5EF4-FFF2-40B4-BE49-F238E27FC236}">
                <a16:creationId xmlns:a16="http://schemas.microsoft.com/office/drawing/2014/main" id="{935E6A8E-5B2D-4642-9154-02D40D682AAD}"/>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5" name="Espace réservé des notes 2">
            <a:extLst>
              <a:ext uri="{FF2B5EF4-FFF2-40B4-BE49-F238E27FC236}">
                <a16:creationId xmlns:a16="http://schemas.microsoft.com/office/drawing/2014/main" id="{11F8AA6B-8A0B-44D2-8968-6D5FB74788DC}"/>
              </a:ext>
            </a:extLst>
          </p:cNvPr>
          <p:cNvSpPr txBox="1">
            <a:spLocks noGrp="1"/>
          </p:cNvSpPr>
          <p:nvPr>
            <p:ph type="body" sz="quarter" idx="1"/>
          </p:nvPr>
        </p:nvSpPr>
        <p:spPr/>
        <p:txBody>
          <a:bodyPr lIns="0" tIns="0" rIns="0" bIns="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5f_Titre et contenu">
    <p:spTree>
      <p:nvGrpSpPr>
        <p:cNvPr id="1" name=""/>
        <p:cNvGrpSpPr/>
        <p:nvPr/>
      </p:nvGrpSpPr>
      <p:grpSpPr>
        <a:xfrm>
          <a:off x="0" y="0"/>
          <a:ext cx="0" cy="0"/>
          <a:chOff x="0" y="0"/>
          <a:chExt cx="0" cy="0"/>
        </a:xfrm>
      </p:grpSpPr>
      <p:pic>
        <p:nvPicPr>
          <p:cNvPr id="2" name="Image 22">
            <a:extLst>
              <a:ext uri="{FF2B5EF4-FFF2-40B4-BE49-F238E27FC236}">
                <a16:creationId xmlns:a16="http://schemas.microsoft.com/office/drawing/2014/main" id="{6E37D471-6185-4A05-A540-3CAB6614FA07}"/>
              </a:ext>
            </a:extLst>
          </p:cNvPr>
          <p:cNvPicPr>
            <a:picLocks noChangeAspect="1"/>
          </p:cNvPicPr>
          <p:nvPr/>
        </p:nvPicPr>
        <p:blipFill>
          <a:blip r:embed="rId2"/>
          <a:stretch>
            <a:fillRect/>
          </a:stretch>
        </p:blipFill>
        <p:spPr>
          <a:xfrm>
            <a:off x="0" y="0"/>
            <a:ext cx="12192115" cy="6858000"/>
          </a:xfrm>
          <a:prstGeom prst="rect">
            <a:avLst/>
          </a:prstGeom>
          <a:noFill/>
          <a:ln cap="flat">
            <a:noFill/>
          </a:ln>
        </p:spPr>
      </p:pic>
      <p:sp>
        <p:nvSpPr>
          <p:cNvPr id="3" name="Titre 1">
            <a:extLst>
              <a:ext uri="{FF2B5EF4-FFF2-40B4-BE49-F238E27FC236}">
                <a16:creationId xmlns:a16="http://schemas.microsoft.com/office/drawing/2014/main" id="{76DF0FD3-DB5B-445D-A19D-E2AABD10431A}"/>
              </a:ext>
            </a:extLst>
          </p:cNvPr>
          <p:cNvSpPr txBox="1">
            <a:spLocks noGrp="1"/>
          </p:cNvSpPr>
          <p:nvPr>
            <p:ph type="title"/>
          </p:nvPr>
        </p:nvSpPr>
        <p:spPr>
          <a:xfrm>
            <a:off x="1828800" y="0"/>
            <a:ext cx="10363315" cy="862562"/>
          </a:xfrm>
        </p:spPr>
        <p:txBody>
          <a:bodyPr/>
          <a:lstStyle>
            <a:lvl1pPr>
              <a:defRPr b="1"/>
            </a:lvl1pPr>
          </a:lstStyle>
          <a:p>
            <a:pPr lvl="0"/>
            <a:r>
              <a:rPr lang="fr-FR"/>
              <a:t>Modifiez le style du titre</a:t>
            </a:r>
          </a:p>
        </p:txBody>
      </p:sp>
      <p:sp>
        <p:nvSpPr>
          <p:cNvPr id="4" name="Espace réservé du contenu 2">
            <a:extLst>
              <a:ext uri="{FF2B5EF4-FFF2-40B4-BE49-F238E27FC236}">
                <a16:creationId xmlns:a16="http://schemas.microsoft.com/office/drawing/2014/main" id="{E0F8866B-4EC0-4999-AD38-9D45847B6783}"/>
              </a:ext>
            </a:extLst>
          </p:cNvPr>
          <p:cNvSpPr txBox="1">
            <a:spLocks noGrp="1"/>
          </p:cNvSpPr>
          <p:nvPr>
            <p:ph type="title" idx="4294967295"/>
          </p:nvPr>
        </p:nvSpPr>
        <p:spPr>
          <a:xfrm>
            <a:off x="0" y="1278358"/>
            <a:ext cx="12192115" cy="5021637"/>
          </a:xfrm>
        </p:spPr>
        <p:txBody>
          <a:bodyPr anchor="t"/>
          <a:lstStyle>
            <a:lvl1pPr marL="228600" indent="-228600">
              <a:spcBef>
                <a:spcPts val="1000"/>
              </a:spcBef>
              <a:buSzPct val="100000"/>
              <a:buFont typeface="Arial" pitchFamily="34"/>
              <a:buChar char="•"/>
              <a:defRPr sz="2800">
                <a:solidFill>
                  <a:srgbClr val="4472C4"/>
                </a:solidFill>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85A52117-905C-4FFD-94B3-252AAE3DF13D}"/>
              </a:ext>
            </a:extLst>
          </p:cNvPr>
          <p:cNvSpPr txBox="1">
            <a:spLocks noGrp="1"/>
          </p:cNvSpPr>
          <p:nvPr>
            <p:ph type="dt" sz="half" idx="7"/>
          </p:nvPr>
        </p:nvSpPr>
        <p:spPr>
          <a:xfrm>
            <a:off x="6117" y="6492962"/>
            <a:ext cx="2743200" cy="365037"/>
          </a:xfrm>
        </p:spPr>
        <p:txBody>
          <a:bodyPr/>
          <a:lstStyle>
            <a:lvl1pPr>
              <a:defRPr sz="1400">
                <a:solidFill>
                  <a:srgbClr val="000000"/>
                </a:solidFill>
                <a:latin typeface="Arial" pitchFamily="34"/>
                <a:cs typeface="Arial" pitchFamily="34"/>
              </a:defRPr>
            </a:lvl1pPr>
          </a:lstStyle>
          <a:p>
            <a:pPr lvl="0"/>
            <a:r>
              <a:rPr lang="en-US"/>
              <a:t>22/01/26</a:t>
            </a:r>
            <a:endParaRPr lang="fr-FR"/>
          </a:p>
        </p:txBody>
      </p:sp>
      <p:sp>
        <p:nvSpPr>
          <p:cNvPr id="6" name="Espace réservé du pied de page 4">
            <a:extLst>
              <a:ext uri="{FF2B5EF4-FFF2-40B4-BE49-F238E27FC236}">
                <a16:creationId xmlns:a16="http://schemas.microsoft.com/office/drawing/2014/main" id="{635F5098-6F88-4D9E-8A76-37574E4140E5}"/>
              </a:ext>
            </a:extLst>
          </p:cNvPr>
          <p:cNvSpPr txBox="1">
            <a:spLocks noGrp="1"/>
          </p:cNvSpPr>
          <p:nvPr>
            <p:ph type="ftr" sz="quarter" idx="9"/>
          </p:nvPr>
        </p:nvSpPr>
        <p:spPr>
          <a:xfrm>
            <a:off x="4038475" y="6493675"/>
            <a:ext cx="4114800" cy="365037"/>
          </a:xfrm>
        </p:spPr>
        <p:txBody>
          <a:bodyPr/>
          <a:lstStyle>
            <a:lvl1pPr>
              <a:defRPr sz="1400">
                <a:solidFill>
                  <a:srgbClr val="000000"/>
                </a:solidFill>
                <a:latin typeface="Arial" pitchFamily="34"/>
                <a:cs typeface="Arial" pitchFamily="34"/>
              </a:defRPr>
            </a:lvl1pPr>
          </a:lstStyle>
          <a:p>
            <a:pPr lvl="0"/>
            <a:r>
              <a:rPr lang="fr-FR"/>
              <a:t>PERLE- Project Progress Review #1-2026</a:t>
            </a:r>
          </a:p>
        </p:txBody>
      </p:sp>
      <p:sp>
        <p:nvSpPr>
          <p:cNvPr id="7" name="Espace réservé du numéro de diapositive 5">
            <a:extLst>
              <a:ext uri="{FF2B5EF4-FFF2-40B4-BE49-F238E27FC236}">
                <a16:creationId xmlns:a16="http://schemas.microsoft.com/office/drawing/2014/main" id="{88EB4374-C2D7-4FAF-AE48-74561730C8EB}"/>
              </a:ext>
            </a:extLst>
          </p:cNvPr>
          <p:cNvSpPr txBox="1">
            <a:spLocks noGrp="1"/>
          </p:cNvSpPr>
          <p:nvPr>
            <p:ph type="sldNum" sz="quarter" idx="8"/>
          </p:nvPr>
        </p:nvSpPr>
        <p:spPr>
          <a:xfrm>
            <a:off x="9424437" y="6475314"/>
            <a:ext cx="2743200" cy="365037"/>
          </a:xfrm>
        </p:spPr>
        <p:txBody>
          <a:bodyPr/>
          <a:lstStyle>
            <a:lvl1pPr>
              <a:defRPr sz="1400">
                <a:solidFill>
                  <a:srgbClr val="000000"/>
                </a:solidFill>
                <a:latin typeface="Arial" pitchFamily="34"/>
                <a:cs typeface="Arial" pitchFamily="34"/>
              </a:defRPr>
            </a:lvl1pPr>
          </a:lstStyle>
          <a:p>
            <a:pPr lvl="0"/>
            <a:fld id="{A0C149D3-72A4-48CB-A2AA-4770D50F0769}" type="slidenum">
              <a:t>‹#›</a:t>
            </a:fld>
            <a:endParaRPr lang="fr-FR"/>
          </a:p>
        </p:txBody>
      </p:sp>
    </p:spTree>
    <p:extLst>
      <p:ext uri="{BB962C8B-B14F-4D97-AF65-F5344CB8AC3E}">
        <p14:creationId xmlns:p14="http://schemas.microsoft.com/office/powerpoint/2010/main" val="71807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8AF3D4-22D4-45A3-8EE5-4EE14AD4426D}"/>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47F812F5-68B7-481E-8C3B-99E443B0A28F}"/>
              </a:ext>
            </a:extLst>
          </p:cNvPr>
          <p:cNvSpPr txBox="1">
            <a:spLocks noGrp="1"/>
          </p:cNvSpPr>
          <p:nvPr>
            <p:ph type="title" idx="4294967295"/>
          </p:nvPr>
        </p:nvSpPr>
        <p:spPr>
          <a:xfrm>
            <a:off x="5183276" y="987478"/>
            <a:ext cx="6172200" cy="4873678"/>
          </a:xfrm>
        </p:spPr>
        <p:txBody>
          <a:bodyPr anchor="t" anchorCtr="1"/>
          <a:lstStyle>
            <a:lvl1pPr algn="ctr" hangingPunct="0">
              <a:defRPr>
                <a:latin typeface="Liberation Sans" pitchFamily="18"/>
              </a:defRPr>
            </a:lvl1pPr>
          </a:lstStyle>
          <a:p>
            <a:pPr lvl="0"/>
            <a:endParaRPr lang="fr-FR"/>
          </a:p>
        </p:txBody>
      </p:sp>
      <p:sp>
        <p:nvSpPr>
          <p:cNvPr id="4" name="Espace réservé du texte 3">
            <a:extLst>
              <a:ext uri="{FF2B5EF4-FFF2-40B4-BE49-F238E27FC236}">
                <a16:creationId xmlns:a16="http://schemas.microsoft.com/office/drawing/2014/main" id="{93599EB5-40E6-422D-9009-E5B81EABDD38}"/>
              </a:ext>
            </a:extLst>
          </p:cNvPr>
          <p:cNvSpPr txBox="1">
            <a:spLocks noGrp="1"/>
          </p:cNvSpPr>
          <p:nvPr>
            <p:ph type="body" idx="2"/>
          </p:nvPr>
        </p:nvSpPr>
        <p:spPr>
          <a:xfrm>
            <a:off x="839876" y="2057400"/>
            <a:ext cx="3932276" cy="3811676"/>
          </a:xfrm>
        </p:spPr>
        <p:txBody>
          <a:bodyPr/>
          <a:lstStyle>
            <a:lvl1pPr marL="0" indent="0">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C01963-A4CD-4A2D-A490-B49035951D2B}"/>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EF13DEA2-436E-431B-9064-B6DC35044D34}"/>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F6D9C90E-80C3-4E72-8E02-BAF49BCB752C}"/>
              </a:ext>
            </a:extLst>
          </p:cNvPr>
          <p:cNvSpPr txBox="1">
            <a:spLocks noGrp="1"/>
          </p:cNvSpPr>
          <p:nvPr>
            <p:ph type="sldNum" sz="quarter" idx="8"/>
          </p:nvPr>
        </p:nvSpPr>
        <p:spPr/>
        <p:txBody>
          <a:bodyPr/>
          <a:lstStyle>
            <a:lvl1pPr>
              <a:defRPr/>
            </a:lvl1pPr>
          </a:lstStyle>
          <a:p>
            <a:pPr lvl="0"/>
            <a:fld id="{7A351102-05FB-471B-8B66-3FCD71BBFA98}" type="slidenum">
              <a:t>‹#›</a:t>
            </a:fld>
            <a:endParaRPr lang="fr-FR"/>
          </a:p>
        </p:txBody>
      </p:sp>
    </p:spTree>
    <p:extLst>
      <p:ext uri="{BB962C8B-B14F-4D97-AF65-F5344CB8AC3E}">
        <p14:creationId xmlns:p14="http://schemas.microsoft.com/office/powerpoint/2010/main" val="16338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90A14-9639-4544-B040-9E472600071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7561B05F-B087-4A86-89F4-89E51187DB5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26D8DA-D325-467A-9380-16F7C45E435C}"/>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9E85B292-6C38-4437-8749-224671691E06}"/>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D82ECBCC-2D8F-44E4-8C4D-A4F7E0AABFE2}"/>
              </a:ext>
            </a:extLst>
          </p:cNvPr>
          <p:cNvSpPr txBox="1">
            <a:spLocks noGrp="1"/>
          </p:cNvSpPr>
          <p:nvPr>
            <p:ph type="sldNum" sz="quarter" idx="8"/>
          </p:nvPr>
        </p:nvSpPr>
        <p:spPr/>
        <p:txBody>
          <a:bodyPr/>
          <a:lstStyle>
            <a:lvl1pPr>
              <a:defRPr/>
            </a:lvl1pPr>
          </a:lstStyle>
          <a:p>
            <a:pPr lvl="0"/>
            <a:fld id="{B33DC672-3077-42C7-BE9A-C1817D521D59}" type="slidenum">
              <a:t>‹#›</a:t>
            </a:fld>
            <a:endParaRPr lang="fr-FR"/>
          </a:p>
        </p:txBody>
      </p:sp>
    </p:spTree>
    <p:extLst>
      <p:ext uri="{BB962C8B-B14F-4D97-AF65-F5344CB8AC3E}">
        <p14:creationId xmlns:p14="http://schemas.microsoft.com/office/powerpoint/2010/main" val="134865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F323C6-09EC-48F5-9A16-50A7044EFEEF}"/>
              </a:ext>
            </a:extLst>
          </p:cNvPr>
          <p:cNvSpPr txBox="1">
            <a:spLocks noGrp="1"/>
          </p:cNvSpPr>
          <p:nvPr>
            <p:ph type="title" orient="vert"/>
          </p:nvPr>
        </p:nvSpPr>
        <p:spPr>
          <a:xfrm>
            <a:off x="8724957" y="365037"/>
            <a:ext cx="2628717" cy="5811844"/>
          </a:xfrm>
        </p:spPr>
        <p:txBody>
          <a:bodyPr vert="eaVert" anchor="t" anchorCtr="1"/>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7816A278-EC1C-406B-BA3B-FF10E206464A}"/>
              </a:ext>
            </a:extLst>
          </p:cNvPr>
          <p:cNvSpPr txBox="1">
            <a:spLocks noGrp="1"/>
          </p:cNvSpPr>
          <p:nvPr>
            <p:ph type="body" orient="vert" idx="1"/>
          </p:nvPr>
        </p:nvSpPr>
        <p:spPr>
          <a:xfrm>
            <a:off x="838084" y="365037"/>
            <a:ext cx="7734242" cy="581184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706412-9A96-429E-B648-D3C3CA20530A}"/>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40B9DA61-78AB-4028-8065-1D732E6187D0}"/>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E0230C59-8739-404B-B7BB-0922CD28A9DA}"/>
              </a:ext>
            </a:extLst>
          </p:cNvPr>
          <p:cNvSpPr txBox="1">
            <a:spLocks noGrp="1"/>
          </p:cNvSpPr>
          <p:nvPr>
            <p:ph type="sldNum" sz="quarter" idx="8"/>
          </p:nvPr>
        </p:nvSpPr>
        <p:spPr/>
        <p:txBody>
          <a:bodyPr/>
          <a:lstStyle>
            <a:lvl1pPr>
              <a:defRPr/>
            </a:lvl1pPr>
          </a:lstStyle>
          <a:p>
            <a:pPr lvl="0"/>
            <a:fld id="{F94C4819-E1EF-4D7D-BF18-174FE9A5AF1F}" type="slidenum">
              <a:t>‹#›</a:t>
            </a:fld>
            <a:endParaRPr lang="fr-FR"/>
          </a:p>
        </p:txBody>
      </p:sp>
    </p:spTree>
    <p:extLst>
      <p:ext uri="{BB962C8B-B14F-4D97-AF65-F5344CB8AC3E}">
        <p14:creationId xmlns:p14="http://schemas.microsoft.com/office/powerpoint/2010/main" val="55889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EF445-A08B-44E3-BE57-E565561C5C2D}"/>
              </a:ext>
            </a:extLst>
          </p:cNvPr>
          <p:cNvSpPr txBox="1">
            <a:spLocks noGrp="1"/>
          </p:cNvSpPr>
          <p:nvPr>
            <p:ph type="ctrTitle"/>
          </p:nvPr>
        </p:nvSpPr>
        <p:spPr>
          <a:xfrm>
            <a:off x="1523884" y="1122480"/>
            <a:ext cx="9144000" cy="2387516"/>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E994B1F9-BBA7-4456-A7A1-BC68CB5672F3}"/>
              </a:ext>
            </a:extLst>
          </p:cNvPr>
          <p:cNvSpPr txBox="1">
            <a:spLocks noGrp="1"/>
          </p:cNvSpPr>
          <p:nvPr>
            <p:ph type="subTitle" idx="1"/>
          </p:nvPr>
        </p:nvSpPr>
        <p:spPr>
          <a:xfrm>
            <a:off x="1523884" y="3602159"/>
            <a:ext cx="9144000" cy="1655640"/>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0D8947AF-0E8F-4FFA-ADA0-274E7326574A}"/>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A86C8343-F689-42CF-B326-FBAC797FFF0E}"/>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01C2CA8C-8FDD-40AA-A661-5189E8F16EB5}"/>
              </a:ext>
            </a:extLst>
          </p:cNvPr>
          <p:cNvSpPr txBox="1">
            <a:spLocks noGrp="1"/>
          </p:cNvSpPr>
          <p:nvPr>
            <p:ph type="sldNum" sz="quarter" idx="8"/>
          </p:nvPr>
        </p:nvSpPr>
        <p:spPr/>
        <p:txBody>
          <a:bodyPr/>
          <a:lstStyle>
            <a:lvl1pPr>
              <a:defRPr/>
            </a:lvl1pPr>
          </a:lstStyle>
          <a:p>
            <a:pPr lvl="0"/>
            <a:fld id="{3000ACFA-855F-4655-8E88-B91D74D774F2}" type="slidenum">
              <a:t>‹#›</a:t>
            </a:fld>
            <a:endParaRPr lang="fr-FR"/>
          </a:p>
        </p:txBody>
      </p:sp>
    </p:spTree>
    <p:extLst>
      <p:ext uri="{BB962C8B-B14F-4D97-AF65-F5344CB8AC3E}">
        <p14:creationId xmlns:p14="http://schemas.microsoft.com/office/powerpoint/2010/main" val="281061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0E31F-8F5E-4EF0-B53C-F7B61C5B072F}"/>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C94951FA-114E-4062-8ED0-2B84F92EBF95}"/>
              </a:ext>
            </a:extLst>
          </p:cNvPr>
          <p:cNvSpPr txBox="1">
            <a:spLocks noGrp="1"/>
          </p:cNvSpPr>
          <p:nvPr>
            <p:ph type="title" idx="4294967295"/>
          </p:nvPr>
        </p:nvSpPr>
        <p:spPr>
          <a:xfrm>
            <a:off x="838084" y="1825563"/>
            <a:ext cx="10515600"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773414-5FC5-4258-9FB3-34A9569622F1}"/>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175A9C84-6CE1-45B6-B1B3-ABDB75036024}"/>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8FABAE4D-8B24-4E42-AFCE-57426D8CC594}"/>
              </a:ext>
            </a:extLst>
          </p:cNvPr>
          <p:cNvSpPr txBox="1">
            <a:spLocks noGrp="1"/>
          </p:cNvSpPr>
          <p:nvPr>
            <p:ph type="sldNum" sz="quarter" idx="8"/>
          </p:nvPr>
        </p:nvSpPr>
        <p:spPr/>
        <p:txBody>
          <a:bodyPr/>
          <a:lstStyle>
            <a:lvl1pPr>
              <a:defRPr/>
            </a:lvl1pPr>
          </a:lstStyle>
          <a:p>
            <a:pPr lvl="0"/>
            <a:fld id="{94C72ABE-12F5-4B5B-A355-91304DC4B690}" type="slidenum">
              <a:t>‹#›</a:t>
            </a:fld>
            <a:endParaRPr lang="fr-FR"/>
          </a:p>
        </p:txBody>
      </p:sp>
    </p:spTree>
    <p:extLst>
      <p:ext uri="{BB962C8B-B14F-4D97-AF65-F5344CB8AC3E}">
        <p14:creationId xmlns:p14="http://schemas.microsoft.com/office/powerpoint/2010/main" val="376853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BF0DD-FF98-4EDA-80AD-D5C24D30D772}"/>
              </a:ext>
            </a:extLst>
          </p:cNvPr>
          <p:cNvSpPr txBox="1">
            <a:spLocks noGrp="1"/>
          </p:cNvSpPr>
          <p:nvPr>
            <p:ph type="title"/>
          </p:nvPr>
        </p:nvSpPr>
        <p:spPr>
          <a:xfrm>
            <a:off x="831957" y="1709644"/>
            <a:ext cx="10515600" cy="2852644"/>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D4890D2B-CCBB-49C4-B2D1-0BE94E796C8A}"/>
              </a:ext>
            </a:extLst>
          </p:cNvPr>
          <p:cNvSpPr txBox="1">
            <a:spLocks noGrp="1"/>
          </p:cNvSpPr>
          <p:nvPr>
            <p:ph type="body" idx="1"/>
          </p:nvPr>
        </p:nvSpPr>
        <p:spPr>
          <a:xfrm>
            <a:off x="831957" y="4589638"/>
            <a:ext cx="10515600" cy="1500118"/>
          </a:xfrm>
        </p:spPr>
        <p:txBody>
          <a:bodyPr/>
          <a:lstStyle>
            <a:lvl1pPr marL="0" indent="0">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3B01D5-C042-4684-8CAF-98B1FA9F1500}"/>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523711B5-BA0A-4E6A-ACC2-64CFD830C815}"/>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B514795A-58AA-4BE6-A4BF-EDF0CAF7217C}"/>
              </a:ext>
            </a:extLst>
          </p:cNvPr>
          <p:cNvSpPr txBox="1">
            <a:spLocks noGrp="1"/>
          </p:cNvSpPr>
          <p:nvPr>
            <p:ph type="sldNum" sz="quarter" idx="8"/>
          </p:nvPr>
        </p:nvSpPr>
        <p:spPr/>
        <p:txBody>
          <a:bodyPr/>
          <a:lstStyle>
            <a:lvl1pPr>
              <a:defRPr/>
            </a:lvl1pPr>
          </a:lstStyle>
          <a:p>
            <a:pPr lvl="0"/>
            <a:fld id="{806DEA44-B041-466F-B547-8822D1130954}" type="slidenum">
              <a:t>‹#›</a:t>
            </a:fld>
            <a:endParaRPr lang="fr-FR"/>
          </a:p>
        </p:txBody>
      </p:sp>
    </p:spTree>
    <p:extLst>
      <p:ext uri="{BB962C8B-B14F-4D97-AF65-F5344CB8AC3E}">
        <p14:creationId xmlns:p14="http://schemas.microsoft.com/office/powerpoint/2010/main" val="978465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62A75-4B03-4B28-8187-F6BEA655B4F2}"/>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9EA5E7FF-F42F-4963-8472-1DFEC542DBAA}"/>
              </a:ext>
            </a:extLst>
          </p:cNvPr>
          <p:cNvSpPr txBox="1">
            <a:spLocks noGrp="1"/>
          </p:cNvSpPr>
          <p:nvPr>
            <p:ph type="title" idx="4294967295"/>
          </p:nvPr>
        </p:nvSpPr>
        <p:spPr>
          <a:xfrm>
            <a:off x="838084"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6B20C9D-EE34-4743-B8E5-AA8611783AE7}"/>
              </a:ext>
            </a:extLst>
          </p:cNvPr>
          <p:cNvSpPr txBox="1">
            <a:spLocks noGrp="1"/>
          </p:cNvSpPr>
          <p:nvPr>
            <p:ph type="title" idx="4294967295"/>
          </p:nvPr>
        </p:nvSpPr>
        <p:spPr>
          <a:xfrm>
            <a:off x="6172200"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D4A8A9-52B7-40E2-9F04-0A0A447E9D24}"/>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14BBAFDD-5388-44BF-9E8C-0B62DDE4D43C}"/>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57E7CE93-188C-4B90-89F7-1D926DEA5961}"/>
              </a:ext>
            </a:extLst>
          </p:cNvPr>
          <p:cNvSpPr txBox="1">
            <a:spLocks noGrp="1"/>
          </p:cNvSpPr>
          <p:nvPr>
            <p:ph type="sldNum" sz="quarter" idx="8"/>
          </p:nvPr>
        </p:nvSpPr>
        <p:spPr/>
        <p:txBody>
          <a:bodyPr/>
          <a:lstStyle>
            <a:lvl1pPr>
              <a:defRPr/>
            </a:lvl1pPr>
          </a:lstStyle>
          <a:p>
            <a:pPr lvl="0"/>
            <a:fld id="{5661EE6C-852F-40E3-A6AF-86E2C450D247}" type="slidenum">
              <a:t>‹#›</a:t>
            </a:fld>
            <a:endParaRPr lang="fr-FR"/>
          </a:p>
        </p:txBody>
      </p:sp>
    </p:spTree>
    <p:extLst>
      <p:ext uri="{BB962C8B-B14F-4D97-AF65-F5344CB8AC3E}">
        <p14:creationId xmlns:p14="http://schemas.microsoft.com/office/powerpoint/2010/main" val="174966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9E0DC-77D6-42EC-87A1-5C29E3CC7196}"/>
              </a:ext>
            </a:extLst>
          </p:cNvPr>
          <p:cNvSpPr txBox="1">
            <a:spLocks noGrp="1"/>
          </p:cNvSpPr>
          <p:nvPr>
            <p:ph type="title"/>
          </p:nvPr>
        </p:nvSpPr>
        <p:spPr>
          <a:xfrm>
            <a:off x="839876" y="365037"/>
            <a:ext cx="10515600" cy="1325523"/>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DBCEEE49-4119-4B72-BA1C-3B7630B22BE7}"/>
              </a:ext>
            </a:extLst>
          </p:cNvPr>
          <p:cNvSpPr txBox="1">
            <a:spLocks noGrp="1"/>
          </p:cNvSpPr>
          <p:nvPr>
            <p:ph type="body" idx="1"/>
          </p:nvPr>
        </p:nvSpPr>
        <p:spPr>
          <a:xfrm>
            <a:off x="839876" y="1681197"/>
            <a:ext cx="5157718" cy="824038"/>
          </a:xfrm>
        </p:spPr>
        <p:txBody>
          <a:bodyPr anchor="b"/>
          <a:lstStyle>
            <a:lvl1pPr marL="0" indent="0">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B6ADA9-E704-476B-B3C0-A00F223B3DBF}"/>
              </a:ext>
            </a:extLst>
          </p:cNvPr>
          <p:cNvSpPr txBox="1">
            <a:spLocks noGrp="1"/>
          </p:cNvSpPr>
          <p:nvPr>
            <p:ph type="title" idx="4294967295"/>
          </p:nvPr>
        </p:nvSpPr>
        <p:spPr>
          <a:xfrm>
            <a:off x="839876" y="2505236"/>
            <a:ext cx="5157718"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003DFFF-3CF6-4B43-9A42-0A75AF50CE76}"/>
              </a:ext>
            </a:extLst>
          </p:cNvPr>
          <p:cNvSpPr txBox="1">
            <a:spLocks noGrp="1"/>
          </p:cNvSpPr>
          <p:nvPr>
            <p:ph type="body" idx="3"/>
          </p:nvPr>
        </p:nvSpPr>
        <p:spPr>
          <a:xfrm>
            <a:off x="6172200" y="1681197"/>
            <a:ext cx="5183276" cy="824038"/>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993E4A-4D01-434C-BF58-B4EA0955F19B}"/>
              </a:ext>
            </a:extLst>
          </p:cNvPr>
          <p:cNvSpPr txBox="1">
            <a:spLocks noGrp="1"/>
          </p:cNvSpPr>
          <p:nvPr>
            <p:ph type="title" idx="4294967295"/>
          </p:nvPr>
        </p:nvSpPr>
        <p:spPr>
          <a:xfrm>
            <a:off x="6172200" y="2505236"/>
            <a:ext cx="5183276"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8E0082-2F36-4A6D-96C6-A0B33B9E60AB}"/>
              </a:ext>
            </a:extLst>
          </p:cNvPr>
          <p:cNvSpPr txBox="1">
            <a:spLocks noGrp="1"/>
          </p:cNvSpPr>
          <p:nvPr>
            <p:ph type="dt" sz="half" idx="7"/>
          </p:nvPr>
        </p:nvSpPr>
        <p:spPr/>
        <p:txBody>
          <a:bodyPr/>
          <a:lstStyle>
            <a:lvl1pPr>
              <a:defRPr/>
            </a:lvl1pPr>
          </a:lstStyle>
          <a:p>
            <a:pPr lvl="0"/>
            <a:r>
              <a:rPr lang="en-US"/>
              <a:t>22/01/26</a:t>
            </a:r>
            <a:endParaRPr lang="fr-FR"/>
          </a:p>
        </p:txBody>
      </p:sp>
      <p:sp>
        <p:nvSpPr>
          <p:cNvPr id="8" name="Espace réservé du pied de page 7">
            <a:extLst>
              <a:ext uri="{FF2B5EF4-FFF2-40B4-BE49-F238E27FC236}">
                <a16:creationId xmlns:a16="http://schemas.microsoft.com/office/drawing/2014/main" id="{44FCF970-F3FE-4268-B69B-160880303D76}"/>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9" name="Espace réservé du numéro de diapositive 8">
            <a:extLst>
              <a:ext uri="{FF2B5EF4-FFF2-40B4-BE49-F238E27FC236}">
                <a16:creationId xmlns:a16="http://schemas.microsoft.com/office/drawing/2014/main" id="{D5647B1B-B007-41C8-9A76-D355E2C31057}"/>
              </a:ext>
            </a:extLst>
          </p:cNvPr>
          <p:cNvSpPr txBox="1">
            <a:spLocks noGrp="1"/>
          </p:cNvSpPr>
          <p:nvPr>
            <p:ph type="sldNum" sz="quarter" idx="8"/>
          </p:nvPr>
        </p:nvSpPr>
        <p:spPr/>
        <p:txBody>
          <a:bodyPr/>
          <a:lstStyle>
            <a:lvl1pPr>
              <a:defRPr/>
            </a:lvl1pPr>
          </a:lstStyle>
          <a:p>
            <a:pPr lvl="0"/>
            <a:fld id="{93A09E7A-E419-4EE6-B47B-14C5060CEC30}" type="slidenum">
              <a:t>‹#›</a:t>
            </a:fld>
            <a:endParaRPr lang="fr-FR"/>
          </a:p>
        </p:txBody>
      </p:sp>
    </p:spTree>
    <p:extLst>
      <p:ext uri="{BB962C8B-B14F-4D97-AF65-F5344CB8AC3E}">
        <p14:creationId xmlns:p14="http://schemas.microsoft.com/office/powerpoint/2010/main" val="423785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D8EB2-106A-4CB6-BD20-2B919DEBE1F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600C1F98-01B4-474E-B2D2-3993DFCD3C99}"/>
              </a:ext>
            </a:extLst>
          </p:cNvPr>
          <p:cNvSpPr txBox="1">
            <a:spLocks noGrp="1"/>
          </p:cNvSpPr>
          <p:nvPr>
            <p:ph type="dt" sz="half" idx="7"/>
          </p:nvPr>
        </p:nvSpPr>
        <p:spPr/>
        <p:txBody>
          <a:bodyPr/>
          <a:lstStyle>
            <a:lvl1pPr>
              <a:defRPr/>
            </a:lvl1pPr>
          </a:lstStyle>
          <a:p>
            <a:pPr lvl="0"/>
            <a:r>
              <a:rPr lang="en-US"/>
              <a:t>22/01/26</a:t>
            </a:r>
            <a:endParaRPr lang="fr-FR"/>
          </a:p>
        </p:txBody>
      </p:sp>
      <p:sp>
        <p:nvSpPr>
          <p:cNvPr id="4" name="Espace réservé du pied de page 3">
            <a:extLst>
              <a:ext uri="{FF2B5EF4-FFF2-40B4-BE49-F238E27FC236}">
                <a16:creationId xmlns:a16="http://schemas.microsoft.com/office/drawing/2014/main" id="{019021FD-6014-4576-BCF0-C799AB84194F}"/>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5" name="Espace réservé du numéro de diapositive 4">
            <a:extLst>
              <a:ext uri="{FF2B5EF4-FFF2-40B4-BE49-F238E27FC236}">
                <a16:creationId xmlns:a16="http://schemas.microsoft.com/office/drawing/2014/main" id="{C3F6FA9C-227F-48B1-AC31-A3A3D9760199}"/>
              </a:ext>
            </a:extLst>
          </p:cNvPr>
          <p:cNvSpPr txBox="1">
            <a:spLocks noGrp="1"/>
          </p:cNvSpPr>
          <p:nvPr>
            <p:ph type="sldNum" sz="quarter" idx="8"/>
          </p:nvPr>
        </p:nvSpPr>
        <p:spPr/>
        <p:txBody>
          <a:bodyPr/>
          <a:lstStyle>
            <a:lvl1pPr>
              <a:defRPr/>
            </a:lvl1pPr>
          </a:lstStyle>
          <a:p>
            <a:pPr lvl="0"/>
            <a:fld id="{6AED44DF-0854-41F8-B4CE-37E0A9BA360F}" type="slidenum">
              <a:t>‹#›</a:t>
            </a:fld>
            <a:endParaRPr lang="fr-FR"/>
          </a:p>
        </p:txBody>
      </p:sp>
    </p:spTree>
    <p:extLst>
      <p:ext uri="{BB962C8B-B14F-4D97-AF65-F5344CB8AC3E}">
        <p14:creationId xmlns:p14="http://schemas.microsoft.com/office/powerpoint/2010/main" val="292418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BCC78C-E1E2-4C84-B7A7-DBEC89844216}"/>
              </a:ext>
            </a:extLst>
          </p:cNvPr>
          <p:cNvSpPr txBox="1">
            <a:spLocks noGrp="1"/>
          </p:cNvSpPr>
          <p:nvPr>
            <p:ph type="dt" sz="half" idx="7"/>
          </p:nvPr>
        </p:nvSpPr>
        <p:spPr/>
        <p:txBody>
          <a:bodyPr/>
          <a:lstStyle>
            <a:lvl1pPr>
              <a:defRPr/>
            </a:lvl1pPr>
          </a:lstStyle>
          <a:p>
            <a:pPr lvl="0"/>
            <a:r>
              <a:rPr lang="en-US"/>
              <a:t>22/01/26</a:t>
            </a:r>
            <a:endParaRPr lang="fr-FR"/>
          </a:p>
        </p:txBody>
      </p:sp>
      <p:sp>
        <p:nvSpPr>
          <p:cNvPr id="3" name="Espace réservé du pied de page 2">
            <a:extLst>
              <a:ext uri="{FF2B5EF4-FFF2-40B4-BE49-F238E27FC236}">
                <a16:creationId xmlns:a16="http://schemas.microsoft.com/office/drawing/2014/main" id="{08F2FDBD-B8C3-48A7-9498-CD086CD9A5FA}"/>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4" name="Espace réservé du numéro de diapositive 3">
            <a:extLst>
              <a:ext uri="{FF2B5EF4-FFF2-40B4-BE49-F238E27FC236}">
                <a16:creationId xmlns:a16="http://schemas.microsoft.com/office/drawing/2014/main" id="{F4E76E8D-8677-4B5D-83B4-DB19ACD28186}"/>
              </a:ext>
            </a:extLst>
          </p:cNvPr>
          <p:cNvSpPr txBox="1">
            <a:spLocks noGrp="1"/>
          </p:cNvSpPr>
          <p:nvPr>
            <p:ph type="sldNum" sz="quarter" idx="8"/>
          </p:nvPr>
        </p:nvSpPr>
        <p:spPr/>
        <p:txBody>
          <a:bodyPr/>
          <a:lstStyle>
            <a:lvl1pPr>
              <a:defRPr/>
            </a:lvl1pPr>
          </a:lstStyle>
          <a:p>
            <a:pPr lvl="0"/>
            <a:fld id="{CF3796AB-E4A6-4BF6-AEFB-27DFD7980C60}" type="slidenum">
              <a:t>‹#›</a:t>
            </a:fld>
            <a:endParaRPr lang="fr-FR"/>
          </a:p>
        </p:txBody>
      </p:sp>
    </p:spTree>
    <p:extLst>
      <p:ext uri="{BB962C8B-B14F-4D97-AF65-F5344CB8AC3E}">
        <p14:creationId xmlns:p14="http://schemas.microsoft.com/office/powerpoint/2010/main" val="2171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2" name="Groupe 7">
            <a:extLst>
              <a:ext uri="{FF2B5EF4-FFF2-40B4-BE49-F238E27FC236}">
                <a16:creationId xmlns:a16="http://schemas.microsoft.com/office/drawing/2014/main" id="{BCDC31AE-003A-4512-81F5-9EFFE3CE5577}"/>
              </a:ext>
            </a:extLst>
          </p:cNvPr>
          <p:cNvGrpSpPr/>
          <p:nvPr/>
        </p:nvGrpSpPr>
        <p:grpSpPr>
          <a:xfrm>
            <a:off x="-42483" y="0"/>
            <a:ext cx="12234598" cy="784802"/>
            <a:chOff x="-42483" y="0"/>
            <a:chExt cx="12234598" cy="784802"/>
          </a:xfrm>
        </p:grpSpPr>
        <p:sp>
          <p:nvSpPr>
            <p:cNvPr id="3" name="Rectangle 8">
              <a:extLst>
                <a:ext uri="{FF2B5EF4-FFF2-40B4-BE49-F238E27FC236}">
                  <a16:creationId xmlns:a16="http://schemas.microsoft.com/office/drawing/2014/main" id="{5364FC60-6198-4452-AE83-EA8B3D4CB9F8}"/>
                </a:ext>
              </a:extLst>
            </p:cNvPr>
            <p:cNvSpPr/>
            <p:nvPr/>
          </p:nvSpPr>
          <p:spPr>
            <a:xfrm>
              <a:off x="0" y="0"/>
              <a:ext cx="12192115" cy="784802"/>
            </a:xfrm>
            <a:prstGeom prst="rect">
              <a:avLst/>
            </a:prstGeom>
            <a:gradFill>
              <a:gsLst>
                <a:gs pos="0">
                  <a:srgbClr val="4472C4"/>
                </a:gs>
                <a:gs pos="100000">
                  <a:srgbClr val="ABC0E4"/>
                </a:gs>
              </a:gsLst>
              <a:lin ang="5400000"/>
            </a:gradFill>
            <a:ln w="12600" cap="flat">
              <a:solidFill>
                <a:srgbClr val="2F528F"/>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Noto Sans CJK SC" pitchFamily="2"/>
                <a:cs typeface="Noto Sans Devanagari" pitchFamily="2"/>
              </a:endParaRPr>
            </a:p>
          </p:txBody>
        </p:sp>
        <p:pic>
          <p:nvPicPr>
            <p:cNvPr id="4" name="Image 9">
              <a:extLst>
                <a:ext uri="{FF2B5EF4-FFF2-40B4-BE49-F238E27FC236}">
                  <a16:creationId xmlns:a16="http://schemas.microsoft.com/office/drawing/2014/main" id="{A8503CFB-C094-4242-BA03-3A191BD60EA0}"/>
                </a:ext>
              </a:extLst>
            </p:cNvPr>
            <p:cNvPicPr>
              <a:picLocks noChangeAspect="1"/>
            </p:cNvPicPr>
            <p:nvPr/>
          </p:nvPicPr>
          <p:blipFill>
            <a:blip r:embed="rId2"/>
            <a:stretch>
              <a:fillRect/>
            </a:stretch>
          </p:blipFill>
          <p:spPr>
            <a:xfrm>
              <a:off x="-42483" y="0"/>
              <a:ext cx="1347121" cy="784802"/>
            </a:xfrm>
            <a:prstGeom prst="rect">
              <a:avLst/>
            </a:prstGeom>
            <a:noFill/>
            <a:ln cap="flat">
              <a:noFill/>
            </a:ln>
          </p:spPr>
        </p:pic>
        <p:pic>
          <p:nvPicPr>
            <p:cNvPr id="5" name="Image 10">
              <a:extLst>
                <a:ext uri="{FF2B5EF4-FFF2-40B4-BE49-F238E27FC236}">
                  <a16:creationId xmlns:a16="http://schemas.microsoft.com/office/drawing/2014/main" id="{B904C0FD-E11C-4404-833F-BD238AEFC204}"/>
                </a:ext>
              </a:extLst>
            </p:cNvPr>
            <p:cNvPicPr>
              <a:picLocks noChangeAspect="1"/>
            </p:cNvPicPr>
            <p:nvPr/>
          </p:nvPicPr>
          <p:blipFill>
            <a:blip r:embed="rId3"/>
            <a:stretch>
              <a:fillRect/>
            </a:stretch>
          </p:blipFill>
          <p:spPr>
            <a:xfrm>
              <a:off x="11226957" y="0"/>
              <a:ext cx="964801" cy="784802"/>
            </a:xfrm>
            <a:prstGeom prst="rect">
              <a:avLst/>
            </a:prstGeom>
            <a:noFill/>
            <a:ln cap="flat">
              <a:noFill/>
            </a:ln>
          </p:spPr>
        </p:pic>
      </p:grpSp>
      <p:sp>
        <p:nvSpPr>
          <p:cNvPr id="6" name="Titre 1">
            <a:extLst>
              <a:ext uri="{FF2B5EF4-FFF2-40B4-BE49-F238E27FC236}">
                <a16:creationId xmlns:a16="http://schemas.microsoft.com/office/drawing/2014/main" id="{D231583E-B323-4D2B-BE68-3EFD9B6C8784}"/>
              </a:ext>
            </a:extLst>
          </p:cNvPr>
          <p:cNvSpPr txBox="1">
            <a:spLocks noGrp="1"/>
          </p:cNvSpPr>
          <p:nvPr>
            <p:ph type="title"/>
          </p:nvPr>
        </p:nvSpPr>
        <p:spPr>
          <a:xfrm>
            <a:off x="1828800" y="0"/>
            <a:ext cx="10363315" cy="862562"/>
          </a:xfrm>
        </p:spPr>
        <p:txBody>
          <a:bodyPr/>
          <a:lstStyle>
            <a:lvl1pPr>
              <a:defRPr sz="3200" b="1"/>
            </a:lvl1pPr>
          </a:lstStyle>
          <a:p>
            <a:pPr lvl="0"/>
            <a:r>
              <a:rPr lang="fr-FR"/>
              <a:t>Modifiez le style du titre</a:t>
            </a:r>
          </a:p>
        </p:txBody>
      </p:sp>
      <p:sp>
        <p:nvSpPr>
          <p:cNvPr id="7" name="Espace réservé du contenu 2">
            <a:extLst>
              <a:ext uri="{FF2B5EF4-FFF2-40B4-BE49-F238E27FC236}">
                <a16:creationId xmlns:a16="http://schemas.microsoft.com/office/drawing/2014/main" id="{A4514B92-B797-45A2-9A4D-126AECDAE187}"/>
              </a:ext>
            </a:extLst>
          </p:cNvPr>
          <p:cNvSpPr txBox="1">
            <a:spLocks noGrp="1"/>
          </p:cNvSpPr>
          <p:nvPr>
            <p:ph type="title" idx="4294967295"/>
          </p:nvPr>
        </p:nvSpPr>
        <p:spPr>
          <a:xfrm>
            <a:off x="0" y="1278358"/>
            <a:ext cx="12192115" cy="5021637"/>
          </a:xfrm>
        </p:spPr>
        <p:txBody>
          <a:bodyPr anchor="t"/>
          <a:lstStyle>
            <a:lvl1pPr marL="228600" indent="-228600">
              <a:spcBef>
                <a:spcPts val="1000"/>
              </a:spcBef>
              <a:buSzPct val="100000"/>
              <a:buFont typeface="Arial" pitchFamily="34"/>
              <a:buChar char="•"/>
              <a:defRPr sz="2800">
                <a:solidFill>
                  <a:srgbClr val="4472C4"/>
                </a:solidFill>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ED27A422-2B04-4057-8AD3-32EF41B6FF3A}"/>
              </a:ext>
            </a:extLst>
          </p:cNvPr>
          <p:cNvSpPr txBox="1">
            <a:spLocks noGrp="1"/>
          </p:cNvSpPr>
          <p:nvPr>
            <p:ph type="dt" sz="half" idx="7"/>
          </p:nvPr>
        </p:nvSpPr>
        <p:spPr>
          <a:xfrm>
            <a:off x="6117" y="6492962"/>
            <a:ext cx="2743200" cy="365037"/>
          </a:xfrm>
        </p:spPr>
        <p:txBody>
          <a:bodyPr/>
          <a:lstStyle>
            <a:lvl1pPr>
              <a:defRPr sz="1400">
                <a:solidFill>
                  <a:srgbClr val="000000"/>
                </a:solidFill>
                <a:latin typeface="Arial" pitchFamily="34"/>
                <a:cs typeface="Arial" pitchFamily="34"/>
              </a:defRPr>
            </a:lvl1pPr>
          </a:lstStyle>
          <a:p>
            <a:pPr lvl="0"/>
            <a:r>
              <a:rPr lang="en-US"/>
              <a:t>22/01/26</a:t>
            </a:r>
            <a:endParaRPr lang="fr-FR"/>
          </a:p>
        </p:txBody>
      </p:sp>
      <p:sp>
        <p:nvSpPr>
          <p:cNvPr id="9" name="Espace réservé du pied de page 4">
            <a:extLst>
              <a:ext uri="{FF2B5EF4-FFF2-40B4-BE49-F238E27FC236}">
                <a16:creationId xmlns:a16="http://schemas.microsoft.com/office/drawing/2014/main" id="{22DDAE68-6635-4C6F-98A4-09F9B4B3789E}"/>
              </a:ext>
            </a:extLst>
          </p:cNvPr>
          <p:cNvSpPr txBox="1">
            <a:spLocks noGrp="1"/>
          </p:cNvSpPr>
          <p:nvPr>
            <p:ph type="ftr" sz="quarter" idx="9"/>
          </p:nvPr>
        </p:nvSpPr>
        <p:spPr>
          <a:xfrm>
            <a:off x="4038475" y="6493675"/>
            <a:ext cx="4114800" cy="365037"/>
          </a:xfrm>
        </p:spPr>
        <p:txBody>
          <a:bodyPr/>
          <a:lstStyle>
            <a:lvl1pPr>
              <a:defRPr sz="1400">
                <a:solidFill>
                  <a:srgbClr val="000000"/>
                </a:solidFill>
                <a:latin typeface="Arial" pitchFamily="34"/>
                <a:cs typeface="Arial" pitchFamily="34"/>
              </a:defRPr>
            </a:lvl1pPr>
          </a:lstStyle>
          <a:p>
            <a:pPr lvl="0"/>
            <a:r>
              <a:rPr lang="fr-FR"/>
              <a:t>PERLE- Project Progress Review #1-2026</a:t>
            </a:r>
          </a:p>
        </p:txBody>
      </p:sp>
      <p:sp>
        <p:nvSpPr>
          <p:cNvPr id="10" name="Espace réservé du numéro de diapositive 5">
            <a:extLst>
              <a:ext uri="{FF2B5EF4-FFF2-40B4-BE49-F238E27FC236}">
                <a16:creationId xmlns:a16="http://schemas.microsoft.com/office/drawing/2014/main" id="{4565DDD0-DDC0-4CA8-81CB-189ED6A533DB}"/>
              </a:ext>
            </a:extLst>
          </p:cNvPr>
          <p:cNvSpPr txBox="1">
            <a:spLocks noGrp="1"/>
          </p:cNvSpPr>
          <p:nvPr>
            <p:ph type="sldNum" sz="quarter" idx="8"/>
          </p:nvPr>
        </p:nvSpPr>
        <p:spPr>
          <a:xfrm>
            <a:off x="9424437" y="6475314"/>
            <a:ext cx="2743200" cy="365037"/>
          </a:xfrm>
        </p:spPr>
        <p:txBody>
          <a:bodyPr/>
          <a:lstStyle>
            <a:lvl1pPr>
              <a:defRPr sz="1400">
                <a:solidFill>
                  <a:srgbClr val="000000"/>
                </a:solidFill>
                <a:latin typeface="Arial" pitchFamily="34"/>
                <a:cs typeface="Arial" pitchFamily="34"/>
              </a:defRPr>
            </a:lvl1pPr>
          </a:lstStyle>
          <a:p>
            <a:pPr lvl="0"/>
            <a:fld id="{7E528F01-9717-43AF-9760-F27EE689F612}" type="slidenum">
              <a:t>‹#›</a:t>
            </a:fld>
            <a:endParaRPr lang="fr-FR"/>
          </a:p>
        </p:txBody>
      </p:sp>
      <p:sp>
        <p:nvSpPr>
          <p:cNvPr id="11" name="Espace réservé du contenu 10">
            <a:extLst>
              <a:ext uri="{FF2B5EF4-FFF2-40B4-BE49-F238E27FC236}">
                <a16:creationId xmlns:a16="http://schemas.microsoft.com/office/drawing/2014/main" id="{43FBC231-479D-480C-A6A7-02DE0661DC59}"/>
              </a:ext>
            </a:extLst>
          </p:cNvPr>
          <p:cNvSpPr txBox="1">
            <a:spLocks noGrp="1"/>
          </p:cNvSpPr>
          <p:nvPr>
            <p:ph idx="1"/>
          </p:nvPr>
        </p:nvSpPr>
        <p:spPr>
          <a:xfrm>
            <a:off x="609484" y="1604515"/>
            <a:ext cx="10972443" cy="3977283"/>
          </a:xfrm>
        </p:spPr>
        <p:txBody>
          <a:bodyPr lIns="0" tIns="0" rIns="0" bIns="0"/>
          <a:lstStyle>
            <a:lvl1pPr hangingPunct="0">
              <a:spcBef>
                <a:spcPts val="1415"/>
              </a:spcBef>
              <a:defRPr sz="3200">
                <a:latin typeface="Liberation Sans" pitchFamily="18"/>
              </a:defRPr>
            </a:lvl1pPr>
          </a:lstStyle>
          <a:p>
            <a:pPr lvl="0"/>
            <a:endParaRPr lang="fr-FR"/>
          </a:p>
        </p:txBody>
      </p:sp>
    </p:spTree>
    <p:extLst>
      <p:ext uri="{BB962C8B-B14F-4D97-AF65-F5344CB8AC3E}">
        <p14:creationId xmlns:p14="http://schemas.microsoft.com/office/powerpoint/2010/main" val="351831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E4CDE-9B29-4778-8EFD-B16959E9C141}"/>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47710FEB-6DDE-46BE-87C4-2C19C9D6C307}"/>
              </a:ext>
            </a:extLst>
          </p:cNvPr>
          <p:cNvSpPr txBox="1">
            <a:spLocks noGrp="1"/>
          </p:cNvSpPr>
          <p:nvPr>
            <p:ph type="title" idx="4294967295"/>
          </p:nvPr>
        </p:nvSpPr>
        <p:spPr>
          <a:xfrm>
            <a:off x="5183276" y="987478"/>
            <a:ext cx="6172200" cy="4873678"/>
          </a:xfrm>
        </p:spPr>
        <p:txBody>
          <a:bodyPr anchor="t"/>
          <a:lstStyle>
            <a:lvl1pPr marL="228600" indent="-228600">
              <a:spcBef>
                <a:spcPts val="1000"/>
              </a:spcBef>
              <a:buSzPct val="100000"/>
              <a:buFont typeface="Arial" pitchFamily="34"/>
              <a:buChar char="•"/>
              <a:defRPr sz="32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0F6FDA8-AA04-4EE1-83A4-515EA20D6B0B}"/>
              </a:ext>
            </a:extLst>
          </p:cNvPr>
          <p:cNvSpPr txBox="1">
            <a:spLocks noGrp="1"/>
          </p:cNvSpPr>
          <p:nvPr>
            <p:ph type="body" idx="2"/>
          </p:nvPr>
        </p:nvSpPr>
        <p:spPr>
          <a:xfrm>
            <a:off x="839876" y="2057400"/>
            <a:ext cx="3932276" cy="3811676"/>
          </a:xfrm>
        </p:spPr>
        <p:txBody>
          <a:bodyPr/>
          <a:lstStyle>
            <a:lvl1pPr marL="0" indent="0">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E89BA7-BEB4-4690-A29D-FD30A46F30E5}"/>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6C1DA541-5939-4085-A856-6E82F6D2E097}"/>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F8DA7434-16C9-4293-87A1-A474C9426C48}"/>
              </a:ext>
            </a:extLst>
          </p:cNvPr>
          <p:cNvSpPr txBox="1">
            <a:spLocks noGrp="1"/>
          </p:cNvSpPr>
          <p:nvPr>
            <p:ph type="sldNum" sz="quarter" idx="8"/>
          </p:nvPr>
        </p:nvSpPr>
        <p:spPr/>
        <p:txBody>
          <a:bodyPr/>
          <a:lstStyle>
            <a:lvl1pPr>
              <a:defRPr/>
            </a:lvl1pPr>
          </a:lstStyle>
          <a:p>
            <a:pPr lvl="0"/>
            <a:fld id="{01A146E5-1F8F-44EE-8CBA-92FA7DCAA590}" type="slidenum">
              <a:t>‹#›</a:t>
            </a:fld>
            <a:endParaRPr lang="fr-FR"/>
          </a:p>
        </p:txBody>
      </p:sp>
    </p:spTree>
    <p:extLst>
      <p:ext uri="{BB962C8B-B14F-4D97-AF65-F5344CB8AC3E}">
        <p14:creationId xmlns:p14="http://schemas.microsoft.com/office/powerpoint/2010/main" val="177572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4269A-CDDB-4897-AB9A-D07DB18DCA1E}"/>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C549045E-0666-4433-B548-CE933B1FD7DE}"/>
              </a:ext>
            </a:extLst>
          </p:cNvPr>
          <p:cNvSpPr txBox="1">
            <a:spLocks noGrp="1"/>
          </p:cNvSpPr>
          <p:nvPr>
            <p:ph type="title" idx="4294967295"/>
          </p:nvPr>
        </p:nvSpPr>
        <p:spPr>
          <a:xfrm>
            <a:off x="5183276" y="987478"/>
            <a:ext cx="6172200" cy="4873678"/>
          </a:xfrm>
        </p:spPr>
        <p:txBody>
          <a:bodyPr anchor="t" anchorCtr="1"/>
          <a:lstStyle>
            <a:lvl1pPr algn="ctr" hangingPunct="0">
              <a:defRPr>
                <a:latin typeface="Liberation Sans" pitchFamily="18"/>
              </a:defRPr>
            </a:lvl1pPr>
          </a:lstStyle>
          <a:p>
            <a:pPr lvl="0"/>
            <a:endParaRPr lang="fr-FR"/>
          </a:p>
        </p:txBody>
      </p:sp>
      <p:sp>
        <p:nvSpPr>
          <p:cNvPr id="4" name="Espace réservé du texte 3">
            <a:extLst>
              <a:ext uri="{FF2B5EF4-FFF2-40B4-BE49-F238E27FC236}">
                <a16:creationId xmlns:a16="http://schemas.microsoft.com/office/drawing/2014/main" id="{C2563D0F-0158-496D-A613-CE54563D5199}"/>
              </a:ext>
            </a:extLst>
          </p:cNvPr>
          <p:cNvSpPr txBox="1">
            <a:spLocks noGrp="1"/>
          </p:cNvSpPr>
          <p:nvPr>
            <p:ph type="body" idx="2"/>
          </p:nvPr>
        </p:nvSpPr>
        <p:spPr>
          <a:xfrm>
            <a:off x="839876" y="2057400"/>
            <a:ext cx="3932276" cy="3811676"/>
          </a:xfrm>
        </p:spPr>
        <p:txBody>
          <a:bodyPr/>
          <a:lstStyle>
            <a:lvl1pPr marL="0" indent="0">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F2796A-2B8A-438C-BE58-AC9F93E5E31D}"/>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7EFFC2AB-91A8-4A25-9AE4-683B9E343DF6}"/>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113A2AC7-E6A2-493F-AE7D-5AB63C955625}"/>
              </a:ext>
            </a:extLst>
          </p:cNvPr>
          <p:cNvSpPr txBox="1">
            <a:spLocks noGrp="1"/>
          </p:cNvSpPr>
          <p:nvPr>
            <p:ph type="sldNum" sz="quarter" idx="8"/>
          </p:nvPr>
        </p:nvSpPr>
        <p:spPr/>
        <p:txBody>
          <a:bodyPr/>
          <a:lstStyle>
            <a:lvl1pPr>
              <a:defRPr/>
            </a:lvl1pPr>
          </a:lstStyle>
          <a:p>
            <a:pPr lvl="0"/>
            <a:fld id="{8F4E201F-794A-42ED-B104-8F303D0A3AAA}" type="slidenum">
              <a:t>‹#›</a:t>
            </a:fld>
            <a:endParaRPr lang="fr-FR"/>
          </a:p>
        </p:txBody>
      </p:sp>
    </p:spTree>
    <p:extLst>
      <p:ext uri="{BB962C8B-B14F-4D97-AF65-F5344CB8AC3E}">
        <p14:creationId xmlns:p14="http://schemas.microsoft.com/office/powerpoint/2010/main" val="1218136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BCD80-4B09-489E-A9E6-8FDF6ABC049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2EBEE5AB-7611-49AE-858B-ACD45FB36D1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1190AD-732F-4A77-A0DE-9D645DA1E3F0}"/>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56CD5905-96F4-4B12-AD06-CC37C8BF1C43}"/>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19DBDB5B-9FA1-4B02-94FD-72AD3B47F4ED}"/>
              </a:ext>
            </a:extLst>
          </p:cNvPr>
          <p:cNvSpPr txBox="1">
            <a:spLocks noGrp="1"/>
          </p:cNvSpPr>
          <p:nvPr>
            <p:ph type="sldNum" sz="quarter" idx="8"/>
          </p:nvPr>
        </p:nvSpPr>
        <p:spPr/>
        <p:txBody>
          <a:bodyPr/>
          <a:lstStyle>
            <a:lvl1pPr>
              <a:defRPr/>
            </a:lvl1pPr>
          </a:lstStyle>
          <a:p>
            <a:pPr lvl="0"/>
            <a:fld id="{DF06A549-D89C-4DBD-8AE6-6E167D57E272}" type="slidenum">
              <a:t>‹#›</a:t>
            </a:fld>
            <a:endParaRPr lang="fr-FR"/>
          </a:p>
        </p:txBody>
      </p:sp>
    </p:spTree>
    <p:extLst>
      <p:ext uri="{BB962C8B-B14F-4D97-AF65-F5344CB8AC3E}">
        <p14:creationId xmlns:p14="http://schemas.microsoft.com/office/powerpoint/2010/main" val="226023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8968BF-9CDB-4C53-9CC4-09B70AAB5D4C}"/>
              </a:ext>
            </a:extLst>
          </p:cNvPr>
          <p:cNvSpPr txBox="1">
            <a:spLocks noGrp="1"/>
          </p:cNvSpPr>
          <p:nvPr>
            <p:ph type="title" orient="vert"/>
          </p:nvPr>
        </p:nvSpPr>
        <p:spPr>
          <a:xfrm>
            <a:off x="8724957" y="365037"/>
            <a:ext cx="2628717" cy="5811844"/>
          </a:xfrm>
        </p:spPr>
        <p:txBody>
          <a:bodyPr vert="eaVert" anchor="t" anchorCtr="1"/>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9A694C31-93ED-4752-8DE5-E6C155767616}"/>
              </a:ext>
            </a:extLst>
          </p:cNvPr>
          <p:cNvSpPr txBox="1">
            <a:spLocks noGrp="1"/>
          </p:cNvSpPr>
          <p:nvPr>
            <p:ph type="body" orient="vert" idx="1"/>
          </p:nvPr>
        </p:nvSpPr>
        <p:spPr>
          <a:xfrm>
            <a:off x="838084" y="365037"/>
            <a:ext cx="7734242" cy="581184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B9E343-FFE6-4B6C-B1F6-832ECE2DE196}"/>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E91C8073-4D71-4314-9A2F-3B9E26D03AE3}"/>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06E906F0-ACD7-452B-9B90-7108E258D66B}"/>
              </a:ext>
            </a:extLst>
          </p:cNvPr>
          <p:cNvSpPr txBox="1">
            <a:spLocks noGrp="1"/>
          </p:cNvSpPr>
          <p:nvPr>
            <p:ph type="sldNum" sz="quarter" idx="8"/>
          </p:nvPr>
        </p:nvSpPr>
        <p:spPr/>
        <p:txBody>
          <a:bodyPr/>
          <a:lstStyle>
            <a:lvl1pPr>
              <a:defRPr/>
            </a:lvl1pPr>
          </a:lstStyle>
          <a:p>
            <a:pPr lvl="0"/>
            <a:fld id="{12F2CC0F-30EE-4281-B12E-6D2C9F5B5328}" type="slidenum">
              <a:t>‹#›</a:t>
            </a:fld>
            <a:endParaRPr lang="fr-FR"/>
          </a:p>
        </p:txBody>
      </p:sp>
    </p:spTree>
    <p:extLst>
      <p:ext uri="{BB962C8B-B14F-4D97-AF65-F5344CB8AC3E}">
        <p14:creationId xmlns:p14="http://schemas.microsoft.com/office/powerpoint/2010/main" val="21740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0BF3B-358F-4765-AA8B-DFC79F5E1985}"/>
              </a:ext>
            </a:extLst>
          </p:cNvPr>
          <p:cNvSpPr txBox="1">
            <a:spLocks noGrp="1"/>
          </p:cNvSpPr>
          <p:nvPr>
            <p:ph type="ctrTitle"/>
          </p:nvPr>
        </p:nvSpPr>
        <p:spPr>
          <a:xfrm>
            <a:off x="1523884" y="1122480"/>
            <a:ext cx="9144000" cy="2387516"/>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C4DB6200-EB19-42A2-87DE-0B59CBC0E982}"/>
              </a:ext>
            </a:extLst>
          </p:cNvPr>
          <p:cNvSpPr txBox="1">
            <a:spLocks noGrp="1"/>
          </p:cNvSpPr>
          <p:nvPr>
            <p:ph type="subTitle" idx="1"/>
          </p:nvPr>
        </p:nvSpPr>
        <p:spPr>
          <a:xfrm>
            <a:off x="1523884" y="3602159"/>
            <a:ext cx="9144000" cy="1655640"/>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AAFE64DB-51FF-42BB-85D9-8E421BE866FD}"/>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12AEE8DF-E5D7-4BE6-AC15-A1DF84108A9A}"/>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21B3E241-DFAF-46DC-8ED1-49A3205D03EA}"/>
              </a:ext>
            </a:extLst>
          </p:cNvPr>
          <p:cNvSpPr txBox="1">
            <a:spLocks noGrp="1"/>
          </p:cNvSpPr>
          <p:nvPr>
            <p:ph type="sldNum" sz="quarter" idx="8"/>
          </p:nvPr>
        </p:nvSpPr>
        <p:spPr/>
        <p:txBody>
          <a:bodyPr/>
          <a:lstStyle>
            <a:lvl1pPr>
              <a:defRPr/>
            </a:lvl1pPr>
          </a:lstStyle>
          <a:p>
            <a:pPr lvl="0"/>
            <a:fld id="{7EC33CBE-A205-4821-9E53-C3D9E45190F8}" type="slidenum">
              <a:t>‹#›</a:t>
            </a:fld>
            <a:endParaRPr lang="fr-FR"/>
          </a:p>
        </p:txBody>
      </p:sp>
      <p:sp>
        <p:nvSpPr>
          <p:cNvPr id="7" name="Espace réservé du texte 6">
            <a:extLst>
              <a:ext uri="{FF2B5EF4-FFF2-40B4-BE49-F238E27FC236}">
                <a16:creationId xmlns:a16="http://schemas.microsoft.com/office/drawing/2014/main" id="{34147CD6-8529-4B13-8599-46CA5467D2F4}"/>
              </a:ext>
            </a:extLst>
          </p:cNvPr>
          <p:cNvSpPr txBox="1">
            <a:spLocks noGrp="1"/>
          </p:cNvSpPr>
          <p:nvPr>
            <p:ph type="body" idx="4294967295"/>
          </p:nvPr>
        </p:nvSpPr>
        <p:spPr>
          <a:xfrm>
            <a:off x="609484" y="1604515"/>
            <a:ext cx="10972443" cy="3977283"/>
          </a:xfrm>
        </p:spPr>
        <p:txBody>
          <a:bodyPr lIns="0" tIns="0" rIns="0" bIns="0"/>
          <a:lstStyle>
            <a:lvl1pPr hangingPunct="0">
              <a:spcBef>
                <a:spcPts val="1415"/>
              </a:spcBef>
              <a:defRPr sz="3200">
                <a:latin typeface="Liberation Sans" pitchFamily="18"/>
              </a:defRPr>
            </a:lvl1pPr>
          </a:lstStyle>
          <a:p>
            <a:pPr lvl="0"/>
            <a:endParaRPr lang="fr-FR"/>
          </a:p>
        </p:txBody>
      </p:sp>
    </p:spTree>
    <p:extLst>
      <p:ext uri="{BB962C8B-B14F-4D97-AF65-F5344CB8AC3E}">
        <p14:creationId xmlns:p14="http://schemas.microsoft.com/office/powerpoint/2010/main" val="25945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90052-3D32-45AC-BB97-E79D19B28011}"/>
              </a:ext>
            </a:extLst>
          </p:cNvPr>
          <p:cNvSpPr txBox="1">
            <a:spLocks noGrp="1"/>
          </p:cNvSpPr>
          <p:nvPr>
            <p:ph type="title"/>
          </p:nvPr>
        </p:nvSpPr>
        <p:spPr>
          <a:xfrm>
            <a:off x="831957" y="1709644"/>
            <a:ext cx="10515600" cy="2852644"/>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7948203B-A07A-47B4-9049-0AD7516CEA0A}"/>
              </a:ext>
            </a:extLst>
          </p:cNvPr>
          <p:cNvSpPr txBox="1">
            <a:spLocks noGrp="1"/>
          </p:cNvSpPr>
          <p:nvPr>
            <p:ph type="body" idx="1"/>
          </p:nvPr>
        </p:nvSpPr>
        <p:spPr>
          <a:xfrm>
            <a:off x="831957" y="4589638"/>
            <a:ext cx="10515600" cy="1500118"/>
          </a:xfrm>
        </p:spPr>
        <p:txBody>
          <a:bodyPr/>
          <a:lstStyle>
            <a:lvl1pPr marL="0" indent="0">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26F4C-517E-4D96-807A-C7694A1A6FDD}"/>
              </a:ext>
            </a:extLst>
          </p:cNvPr>
          <p:cNvSpPr txBox="1">
            <a:spLocks noGrp="1"/>
          </p:cNvSpPr>
          <p:nvPr>
            <p:ph type="dt" sz="half" idx="7"/>
          </p:nvPr>
        </p:nvSpPr>
        <p:spPr/>
        <p:txBody>
          <a:bodyPr/>
          <a:lstStyle>
            <a:lvl1pPr>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6C8E8DF9-10C6-4BFC-A796-FBF1AE6494F8}"/>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10ED211C-68CB-4F93-AEBF-BEF5659B4456}"/>
              </a:ext>
            </a:extLst>
          </p:cNvPr>
          <p:cNvSpPr txBox="1">
            <a:spLocks noGrp="1"/>
          </p:cNvSpPr>
          <p:nvPr>
            <p:ph type="sldNum" sz="quarter" idx="8"/>
          </p:nvPr>
        </p:nvSpPr>
        <p:spPr/>
        <p:txBody>
          <a:bodyPr/>
          <a:lstStyle>
            <a:lvl1pPr>
              <a:defRPr/>
            </a:lvl1pPr>
          </a:lstStyle>
          <a:p>
            <a:pPr lvl="0"/>
            <a:fld id="{0FA95403-3F9C-4012-B943-60B159EF9391}" type="slidenum">
              <a:t>‹#›</a:t>
            </a:fld>
            <a:endParaRPr lang="fr-FR"/>
          </a:p>
        </p:txBody>
      </p:sp>
    </p:spTree>
    <p:extLst>
      <p:ext uri="{BB962C8B-B14F-4D97-AF65-F5344CB8AC3E}">
        <p14:creationId xmlns:p14="http://schemas.microsoft.com/office/powerpoint/2010/main" val="22639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F74AB-0EAA-4C62-838E-E1CDC4DB87E7}"/>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8BCB75A6-2E4E-46C7-8E0B-C2AE8D3ADA56}"/>
              </a:ext>
            </a:extLst>
          </p:cNvPr>
          <p:cNvSpPr txBox="1">
            <a:spLocks noGrp="1"/>
          </p:cNvSpPr>
          <p:nvPr>
            <p:ph type="title" idx="4294967295"/>
          </p:nvPr>
        </p:nvSpPr>
        <p:spPr>
          <a:xfrm>
            <a:off x="838084"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727FEB-3C78-412B-AED8-635B10BA2D48}"/>
              </a:ext>
            </a:extLst>
          </p:cNvPr>
          <p:cNvSpPr txBox="1">
            <a:spLocks noGrp="1"/>
          </p:cNvSpPr>
          <p:nvPr>
            <p:ph type="title" idx="4294967295"/>
          </p:nvPr>
        </p:nvSpPr>
        <p:spPr>
          <a:xfrm>
            <a:off x="6172200"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A4947B-36DD-4BC4-8525-763F43187A91}"/>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E2849E66-2A2F-4C5F-B7AF-6A300799F31B}"/>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49120178-0B17-49CD-B50D-EC4512EE4569}"/>
              </a:ext>
            </a:extLst>
          </p:cNvPr>
          <p:cNvSpPr txBox="1">
            <a:spLocks noGrp="1"/>
          </p:cNvSpPr>
          <p:nvPr>
            <p:ph type="sldNum" sz="quarter" idx="8"/>
          </p:nvPr>
        </p:nvSpPr>
        <p:spPr/>
        <p:txBody>
          <a:bodyPr/>
          <a:lstStyle>
            <a:lvl1pPr>
              <a:defRPr/>
            </a:lvl1pPr>
          </a:lstStyle>
          <a:p>
            <a:pPr lvl="0"/>
            <a:fld id="{A0E356F0-BAB6-42E3-B194-EFF9C536118F}" type="slidenum">
              <a:t>‹#›</a:t>
            </a:fld>
            <a:endParaRPr lang="fr-FR"/>
          </a:p>
        </p:txBody>
      </p:sp>
    </p:spTree>
    <p:extLst>
      <p:ext uri="{BB962C8B-B14F-4D97-AF65-F5344CB8AC3E}">
        <p14:creationId xmlns:p14="http://schemas.microsoft.com/office/powerpoint/2010/main" val="14044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CD970-4ABC-4D18-803B-FE1FD7046470}"/>
              </a:ext>
            </a:extLst>
          </p:cNvPr>
          <p:cNvSpPr txBox="1">
            <a:spLocks noGrp="1"/>
          </p:cNvSpPr>
          <p:nvPr>
            <p:ph type="title"/>
          </p:nvPr>
        </p:nvSpPr>
        <p:spPr>
          <a:xfrm>
            <a:off x="839876" y="365037"/>
            <a:ext cx="10515600" cy="1325523"/>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9D111AB2-8AD8-45CD-A16E-AB8C8FE584F7}"/>
              </a:ext>
            </a:extLst>
          </p:cNvPr>
          <p:cNvSpPr txBox="1">
            <a:spLocks noGrp="1"/>
          </p:cNvSpPr>
          <p:nvPr>
            <p:ph type="body" idx="1"/>
          </p:nvPr>
        </p:nvSpPr>
        <p:spPr>
          <a:xfrm>
            <a:off x="839876" y="1681197"/>
            <a:ext cx="5157718" cy="824038"/>
          </a:xfrm>
        </p:spPr>
        <p:txBody>
          <a:bodyPr anchor="b"/>
          <a:lstStyle>
            <a:lvl1pPr marL="0" indent="0">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CFA11E8-5654-411A-B3BB-D0A60C0297F2}"/>
              </a:ext>
            </a:extLst>
          </p:cNvPr>
          <p:cNvSpPr txBox="1">
            <a:spLocks noGrp="1"/>
          </p:cNvSpPr>
          <p:nvPr>
            <p:ph type="title" idx="4294967295"/>
          </p:nvPr>
        </p:nvSpPr>
        <p:spPr>
          <a:xfrm>
            <a:off x="839876" y="2505236"/>
            <a:ext cx="5157718"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688997F-6B26-4F6D-A9A8-0610CED8989C}"/>
              </a:ext>
            </a:extLst>
          </p:cNvPr>
          <p:cNvSpPr txBox="1">
            <a:spLocks noGrp="1"/>
          </p:cNvSpPr>
          <p:nvPr>
            <p:ph type="body" idx="3"/>
          </p:nvPr>
        </p:nvSpPr>
        <p:spPr>
          <a:xfrm>
            <a:off x="6172200" y="1681197"/>
            <a:ext cx="5183276" cy="824038"/>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4651BC-29DB-4399-8267-271CBE394C44}"/>
              </a:ext>
            </a:extLst>
          </p:cNvPr>
          <p:cNvSpPr txBox="1">
            <a:spLocks noGrp="1"/>
          </p:cNvSpPr>
          <p:nvPr>
            <p:ph type="title" idx="4294967295"/>
          </p:nvPr>
        </p:nvSpPr>
        <p:spPr>
          <a:xfrm>
            <a:off x="6172200" y="2505236"/>
            <a:ext cx="5183276"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01FD95D-AED9-4802-B683-F0A6907AE1EE}"/>
              </a:ext>
            </a:extLst>
          </p:cNvPr>
          <p:cNvSpPr txBox="1">
            <a:spLocks noGrp="1"/>
          </p:cNvSpPr>
          <p:nvPr>
            <p:ph type="dt" sz="half" idx="7"/>
          </p:nvPr>
        </p:nvSpPr>
        <p:spPr/>
        <p:txBody>
          <a:bodyPr/>
          <a:lstStyle>
            <a:lvl1pPr>
              <a:defRPr/>
            </a:lvl1pPr>
          </a:lstStyle>
          <a:p>
            <a:pPr lvl="0"/>
            <a:r>
              <a:rPr lang="en-US"/>
              <a:t>22/01/26</a:t>
            </a:r>
            <a:endParaRPr lang="fr-FR"/>
          </a:p>
        </p:txBody>
      </p:sp>
      <p:sp>
        <p:nvSpPr>
          <p:cNvPr id="8" name="Espace réservé du pied de page 7">
            <a:extLst>
              <a:ext uri="{FF2B5EF4-FFF2-40B4-BE49-F238E27FC236}">
                <a16:creationId xmlns:a16="http://schemas.microsoft.com/office/drawing/2014/main" id="{94662DE8-1088-4966-B25F-E5B027DEE422}"/>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9" name="Espace réservé du numéro de diapositive 8">
            <a:extLst>
              <a:ext uri="{FF2B5EF4-FFF2-40B4-BE49-F238E27FC236}">
                <a16:creationId xmlns:a16="http://schemas.microsoft.com/office/drawing/2014/main" id="{48E51537-60D0-43E2-9FC9-74DBC9180BDA}"/>
              </a:ext>
            </a:extLst>
          </p:cNvPr>
          <p:cNvSpPr txBox="1">
            <a:spLocks noGrp="1"/>
          </p:cNvSpPr>
          <p:nvPr>
            <p:ph type="sldNum" sz="quarter" idx="8"/>
          </p:nvPr>
        </p:nvSpPr>
        <p:spPr/>
        <p:txBody>
          <a:bodyPr/>
          <a:lstStyle>
            <a:lvl1pPr>
              <a:defRPr/>
            </a:lvl1pPr>
          </a:lstStyle>
          <a:p>
            <a:pPr lvl="0"/>
            <a:fld id="{8A3A18D9-6DEC-45BB-8A52-DACBD61A866C}" type="slidenum">
              <a:t>‹#›</a:t>
            </a:fld>
            <a:endParaRPr lang="fr-FR"/>
          </a:p>
        </p:txBody>
      </p:sp>
    </p:spTree>
    <p:extLst>
      <p:ext uri="{BB962C8B-B14F-4D97-AF65-F5344CB8AC3E}">
        <p14:creationId xmlns:p14="http://schemas.microsoft.com/office/powerpoint/2010/main" val="101429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F2758-C01B-4E73-9E13-5712A9408A6F}"/>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CD973FA6-24F5-484B-B366-9501ED94D9B4}"/>
              </a:ext>
            </a:extLst>
          </p:cNvPr>
          <p:cNvSpPr txBox="1">
            <a:spLocks noGrp="1"/>
          </p:cNvSpPr>
          <p:nvPr>
            <p:ph type="dt" sz="half" idx="7"/>
          </p:nvPr>
        </p:nvSpPr>
        <p:spPr/>
        <p:txBody>
          <a:bodyPr/>
          <a:lstStyle>
            <a:lvl1pPr>
              <a:defRPr/>
            </a:lvl1pPr>
          </a:lstStyle>
          <a:p>
            <a:pPr lvl="0"/>
            <a:r>
              <a:rPr lang="en-US"/>
              <a:t>22/01/26</a:t>
            </a:r>
            <a:endParaRPr lang="fr-FR"/>
          </a:p>
        </p:txBody>
      </p:sp>
      <p:sp>
        <p:nvSpPr>
          <p:cNvPr id="4" name="Espace réservé du pied de page 3">
            <a:extLst>
              <a:ext uri="{FF2B5EF4-FFF2-40B4-BE49-F238E27FC236}">
                <a16:creationId xmlns:a16="http://schemas.microsoft.com/office/drawing/2014/main" id="{5CFDD10D-BCDA-4963-8800-A642B0A179A9}"/>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5" name="Espace réservé du numéro de diapositive 4">
            <a:extLst>
              <a:ext uri="{FF2B5EF4-FFF2-40B4-BE49-F238E27FC236}">
                <a16:creationId xmlns:a16="http://schemas.microsoft.com/office/drawing/2014/main" id="{D5EF9D73-95A2-4801-853F-C1C540B11864}"/>
              </a:ext>
            </a:extLst>
          </p:cNvPr>
          <p:cNvSpPr txBox="1">
            <a:spLocks noGrp="1"/>
          </p:cNvSpPr>
          <p:nvPr>
            <p:ph type="sldNum" sz="quarter" idx="8"/>
          </p:nvPr>
        </p:nvSpPr>
        <p:spPr/>
        <p:txBody>
          <a:bodyPr/>
          <a:lstStyle>
            <a:lvl1pPr>
              <a:defRPr/>
            </a:lvl1pPr>
          </a:lstStyle>
          <a:p>
            <a:pPr lvl="0"/>
            <a:fld id="{4537FAE6-0AEC-4637-A25B-6BBA6D686CFD}" type="slidenum">
              <a:t>‹#›</a:t>
            </a:fld>
            <a:endParaRPr lang="fr-FR"/>
          </a:p>
        </p:txBody>
      </p:sp>
    </p:spTree>
    <p:extLst>
      <p:ext uri="{BB962C8B-B14F-4D97-AF65-F5344CB8AC3E}">
        <p14:creationId xmlns:p14="http://schemas.microsoft.com/office/powerpoint/2010/main" val="140792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2D9EC3-082C-4E5A-8B06-56E98FF1DE25}"/>
              </a:ext>
            </a:extLst>
          </p:cNvPr>
          <p:cNvSpPr txBox="1">
            <a:spLocks noGrp="1"/>
          </p:cNvSpPr>
          <p:nvPr>
            <p:ph type="dt" sz="half" idx="7"/>
          </p:nvPr>
        </p:nvSpPr>
        <p:spPr/>
        <p:txBody>
          <a:bodyPr/>
          <a:lstStyle>
            <a:lvl1pPr>
              <a:defRPr/>
            </a:lvl1pPr>
          </a:lstStyle>
          <a:p>
            <a:pPr lvl="0"/>
            <a:r>
              <a:rPr lang="en-US"/>
              <a:t>22/01/26</a:t>
            </a:r>
            <a:endParaRPr lang="fr-FR"/>
          </a:p>
        </p:txBody>
      </p:sp>
      <p:sp>
        <p:nvSpPr>
          <p:cNvPr id="3" name="Espace réservé du pied de page 2">
            <a:extLst>
              <a:ext uri="{FF2B5EF4-FFF2-40B4-BE49-F238E27FC236}">
                <a16:creationId xmlns:a16="http://schemas.microsoft.com/office/drawing/2014/main" id="{5A03F7DA-1EB4-4610-A525-C8E0B4833E3E}"/>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4" name="Espace réservé du numéro de diapositive 3">
            <a:extLst>
              <a:ext uri="{FF2B5EF4-FFF2-40B4-BE49-F238E27FC236}">
                <a16:creationId xmlns:a16="http://schemas.microsoft.com/office/drawing/2014/main" id="{2DCA92FB-D909-4193-8510-6A0151139C7A}"/>
              </a:ext>
            </a:extLst>
          </p:cNvPr>
          <p:cNvSpPr txBox="1">
            <a:spLocks noGrp="1"/>
          </p:cNvSpPr>
          <p:nvPr>
            <p:ph type="sldNum" sz="quarter" idx="8"/>
          </p:nvPr>
        </p:nvSpPr>
        <p:spPr/>
        <p:txBody>
          <a:bodyPr/>
          <a:lstStyle>
            <a:lvl1pPr>
              <a:defRPr/>
            </a:lvl1pPr>
          </a:lstStyle>
          <a:p>
            <a:pPr lvl="0"/>
            <a:fld id="{6C1A32AA-90B3-4DA7-9F5A-274100138405}" type="slidenum">
              <a:t>‹#›</a:t>
            </a:fld>
            <a:endParaRPr lang="fr-FR"/>
          </a:p>
        </p:txBody>
      </p:sp>
    </p:spTree>
    <p:extLst>
      <p:ext uri="{BB962C8B-B14F-4D97-AF65-F5344CB8AC3E}">
        <p14:creationId xmlns:p14="http://schemas.microsoft.com/office/powerpoint/2010/main" val="359312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8F051-0196-4EB6-99A8-BDAD2F00D49E}"/>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723DA915-DBDB-4EEF-B14B-2EEED8F75C30}"/>
              </a:ext>
            </a:extLst>
          </p:cNvPr>
          <p:cNvSpPr txBox="1">
            <a:spLocks noGrp="1"/>
          </p:cNvSpPr>
          <p:nvPr>
            <p:ph type="title" idx="4294967295"/>
          </p:nvPr>
        </p:nvSpPr>
        <p:spPr>
          <a:xfrm>
            <a:off x="5183276" y="987478"/>
            <a:ext cx="6172200" cy="4873678"/>
          </a:xfrm>
        </p:spPr>
        <p:txBody>
          <a:bodyPr anchor="t"/>
          <a:lstStyle>
            <a:lvl1pPr marL="228600" indent="-228600">
              <a:spcBef>
                <a:spcPts val="1000"/>
              </a:spcBef>
              <a:buSzPct val="100000"/>
              <a:buFont typeface="Arial" pitchFamily="34"/>
              <a:buChar char="•"/>
              <a:defRPr sz="32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BD7027B-3902-4F5A-9EF2-2E39D8305B68}"/>
              </a:ext>
            </a:extLst>
          </p:cNvPr>
          <p:cNvSpPr txBox="1">
            <a:spLocks noGrp="1"/>
          </p:cNvSpPr>
          <p:nvPr>
            <p:ph type="body" idx="2"/>
          </p:nvPr>
        </p:nvSpPr>
        <p:spPr>
          <a:xfrm>
            <a:off x="839876" y="2057400"/>
            <a:ext cx="3932276" cy="3811676"/>
          </a:xfrm>
        </p:spPr>
        <p:txBody>
          <a:bodyPr/>
          <a:lstStyle>
            <a:lvl1pPr marL="0" indent="0">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8536DD-2B01-4B9F-A404-B4F7358200DB}"/>
              </a:ext>
            </a:extLst>
          </p:cNvPr>
          <p:cNvSpPr txBox="1">
            <a:spLocks noGrp="1"/>
          </p:cNvSpPr>
          <p:nvPr>
            <p:ph type="dt" sz="half" idx="7"/>
          </p:nvPr>
        </p:nvSpPr>
        <p:spPr/>
        <p:txBody>
          <a:bodyPr/>
          <a:lstStyle>
            <a:lvl1pPr>
              <a:defRPr/>
            </a:lvl1pPr>
          </a:lstStyle>
          <a:p>
            <a:pPr lvl="0"/>
            <a:r>
              <a:rPr lang="en-US"/>
              <a:t>22/01/26</a:t>
            </a:r>
            <a:endParaRPr lang="fr-FR"/>
          </a:p>
        </p:txBody>
      </p:sp>
      <p:sp>
        <p:nvSpPr>
          <p:cNvPr id="6" name="Espace réservé du pied de page 5">
            <a:extLst>
              <a:ext uri="{FF2B5EF4-FFF2-40B4-BE49-F238E27FC236}">
                <a16:creationId xmlns:a16="http://schemas.microsoft.com/office/drawing/2014/main" id="{95B5BEF0-3597-448B-A88F-D1CBD4221AC2}"/>
              </a:ext>
            </a:extLst>
          </p:cNvPr>
          <p:cNvSpPr txBox="1">
            <a:spLocks noGrp="1"/>
          </p:cNvSpPr>
          <p:nvPr>
            <p:ph type="ftr" sz="quarter" idx="9"/>
          </p:nvPr>
        </p:nvSpPr>
        <p:spPr/>
        <p:txBody>
          <a:bodyPr/>
          <a:lstStyle>
            <a:lvl1pPr>
              <a:defRPr/>
            </a:lvl1pPr>
          </a:lstStyle>
          <a:p>
            <a:pPr lvl="0"/>
            <a:r>
              <a:rPr lang="fr-FR"/>
              <a:t>PERLE- Project Progress Review #1-2026</a:t>
            </a:r>
          </a:p>
        </p:txBody>
      </p:sp>
      <p:sp>
        <p:nvSpPr>
          <p:cNvPr id="7" name="Espace réservé du numéro de diapositive 6">
            <a:extLst>
              <a:ext uri="{FF2B5EF4-FFF2-40B4-BE49-F238E27FC236}">
                <a16:creationId xmlns:a16="http://schemas.microsoft.com/office/drawing/2014/main" id="{A29E37F6-85FD-4A44-B2AA-61C205509ACF}"/>
              </a:ext>
            </a:extLst>
          </p:cNvPr>
          <p:cNvSpPr txBox="1">
            <a:spLocks noGrp="1"/>
          </p:cNvSpPr>
          <p:nvPr>
            <p:ph type="sldNum" sz="quarter" idx="8"/>
          </p:nvPr>
        </p:nvSpPr>
        <p:spPr/>
        <p:txBody>
          <a:bodyPr/>
          <a:lstStyle>
            <a:lvl1pPr>
              <a:defRPr/>
            </a:lvl1pPr>
          </a:lstStyle>
          <a:p>
            <a:pPr lvl="0"/>
            <a:fld id="{689914BC-59E2-48B7-AE0D-90B56020E6F3}" type="slidenum">
              <a:t>‹#›</a:t>
            </a:fld>
            <a:endParaRPr lang="fr-FR"/>
          </a:p>
        </p:txBody>
      </p:sp>
    </p:spTree>
    <p:extLst>
      <p:ext uri="{BB962C8B-B14F-4D97-AF65-F5344CB8AC3E}">
        <p14:creationId xmlns:p14="http://schemas.microsoft.com/office/powerpoint/2010/main" val="404308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A0624E-51A2-4B02-A449-FBBC9A98ABE1}"/>
              </a:ext>
            </a:extLst>
          </p:cNvPr>
          <p:cNvSpPr txBox="1">
            <a:spLocks noGrp="1"/>
          </p:cNvSpPr>
          <p:nvPr>
            <p:ph type="title"/>
          </p:nvPr>
        </p:nvSpPr>
        <p:spPr>
          <a:xfrm>
            <a:off x="838084" y="365037"/>
            <a:ext cx="10515600" cy="1325523"/>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088D5B12-029B-427E-BA3B-27A0C7D21763}"/>
              </a:ext>
            </a:extLst>
          </p:cNvPr>
          <p:cNvSpPr txBox="1">
            <a:spLocks noGrp="1"/>
          </p:cNvSpPr>
          <p:nvPr>
            <p:ph type="body" idx="1"/>
          </p:nvPr>
        </p:nvSpPr>
        <p:spPr>
          <a:xfrm>
            <a:off x="838084" y="1825563"/>
            <a:ext cx="10515600" cy="4351318"/>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F7F9BF-1EB3-41ED-A344-A9DB9A3C2397}"/>
              </a:ext>
            </a:extLst>
          </p:cNvPr>
          <p:cNvSpPr txBox="1">
            <a:spLocks noGrp="1"/>
          </p:cNvSpPr>
          <p:nvPr>
            <p:ph type="dt" sz="half" idx="2"/>
          </p:nvPr>
        </p:nvSpPr>
        <p:spPr>
          <a:xfrm>
            <a:off x="8380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pitchFamily="2"/>
                <a:cs typeface="Bitstream Vera Sans" pitchFamily="2"/>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DD8052EC-1566-4DCA-A9A3-22B19E745CFD}"/>
              </a:ext>
            </a:extLst>
          </p:cNvPr>
          <p:cNvSpPr txBox="1">
            <a:spLocks noGrp="1"/>
          </p:cNvSpPr>
          <p:nvPr>
            <p:ph type="ftr" sz="quarter" idx="3"/>
          </p:nvPr>
        </p:nvSpPr>
        <p:spPr>
          <a:xfrm>
            <a:off x="4038475" y="6356515"/>
            <a:ext cx="4114800" cy="36503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pitchFamily="2"/>
                <a:cs typeface="Bitstream Vera Sans" pitchFamily="2"/>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E9746563-EE9A-4961-A1D4-A3F30C88FCE4}"/>
              </a:ext>
            </a:extLst>
          </p:cNvPr>
          <p:cNvSpPr txBox="1">
            <a:spLocks noGrp="1"/>
          </p:cNvSpPr>
          <p:nvPr>
            <p:ph type="sldNum" sz="quarter" idx="4"/>
          </p:nvPr>
        </p:nvSpPr>
        <p:spPr>
          <a:xfrm>
            <a:off x="86104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pitchFamily="2"/>
                <a:cs typeface="Bitstream Vera Sans" pitchFamily="2"/>
              </a:defRPr>
            </a:lvl1pPr>
          </a:lstStyle>
          <a:p>
            <a:pPr lvl="0"/>
            <a:fld id="{585EDF4E-DFAE-45A2-B06F-315867E254E1}"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highlight>
            <a:scrgbClr r="0" g="0" b="0">
              <a:alpha val="0"/>
            </a:scrgbClr>
          </a:highlight>
          <a:uFillTx/>
          <a:latin typeface="Calibri Light" pitchFamily="18"/>
          <a:ea typeface="Noto Sans CJK SC" pitchFamily="2"/>
          <a:cs typeface="Noto Sans Devanagari" pitchFamily="2"/>
        </a:defRPr>
      </a:lvl1pPr>
    </p:titleStyle>
    <p:bodyStyle>
      <a:lvl1pPr marL="228600" marR="0" lvl="0" indent="-228600" algn="l" defTabSz="914400" rtl="0" fontAlgn="auto" hangingPunct="1">
        <a:lnSpc>
          <a:spcPct val="90000"/>
        </a:lnSpc>
        <a:spcBef>
          <a:spcPts val="1000"/>
        </a:spcBef>
        <a:spcAft>
          <a:spcPts val="0"/>
        </a:spcAft>
        <a:buSzPct val="45000"/>
        <a:buFont typeface="OpenSymbol"/>
        <a:buChar char="●"/>
        <a:tabLst/>
        <a:defRPr lang="fr-FR" sz="2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1pPr>
      <a:lvl2pPr marL="685800" marR="0" lvl="1" indent="-228600" algn="l" defTabSz="914400" rtl="0" fontAlgn="auto" hangingPunct="1">
        <a:lnSpc>
          <a:spcPct val="90000"/>
        </a:lnSpc>
        <a:spcBef>
          <a:spcPts val="500"/>
        </a:spcBef>
        <a:spcAft>
          <a:spcPts val="0"/>
        </a:spcAft>
        <a:buSzPct val="75000"/>
        <a:buFont typeface="OpenSymbol"/>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45000"/>
        <a:buFont typeface="OpenSymbol"/>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75000"/>
        <a:buFont typeface="OpenSymbol"/>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45000"/>
        <a:buFont typeface="OpenSymbol"/>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E7A632-CFC8-4D05-9CA6-735550E3B0C4}"/>
              </a:ext>
            </a:extLst>
          </p:cNvPr>
          <p:cNvSpPr txBox="1">
            <a:spLocks noGrp="1"/>
          </p:cNvSpPr>
          <p:nvPr>
            <p:ph type="title"/>
          </p:nvPr>
        </p:nvSpPr>
        <p:spPr>
          <a:xfrm>
            <a:off x="838084" y="365037"/>
            <a:ext cx="10515600" cy="1325523"/>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1E3C3A5E-892B-45BB-9673-66D09619A22B}"/>
              </a:ext>
            </a:extLst>
          </p:cNvPr>
          <p:cNvSpPr txBox="1">
            <a:spLocks noGrp="1"/>
          </p:cNvSpPr>
          <p:nvPr>
            <p:ph type="body" idx="1"/>
          </p:nvPr>
        </p:nvSpPr>
        <p:spPr>
          <a:xfrm>
            <a:off x="838084" y="1825563"/>
            <a:ext cx="10515600" cy="4351318"/>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981408-ADB0-4864-A2F3-0959D1B59D69}"/>
              </a:ext>
            </a:extLst>
          </p:cNvPr>
          <p:cNvSpPr txBox="1">
            <a:spLocks noGrp="1"/>
          </p:cNvSpPr>
          <p:nvPr>
            <p:ph type="dt" sz="half" idx="2"/>
          </p:nvPr>
        </p:nvSpPr>
        <p:spPr>
          <a:xfrm>
            <a:off x="8380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pitchFamily="2"/>
                <a:cs typeface="Bitstream Vera Sans" pitchFamily="2"/>
              </a:defRPr>
            </a:lvl1pPr>
          </a:lstStyle>
          <a:p>
            <a:pPr lvl="0"/>
            <a:r>
              <a:rPr lang="en-US"/>
              <a:t>22/01/26</a:t>
            </a:r>
            <a:endParaRPr lang="fr-FR"/>
          </a:p>
        </p:txBody>
      </p:sp>
      <p:sp>
        <p:nvSpPr>
          <p:cNvPr id="5" name="Espace réservé du pied de page 4">
            <a:extLst>
              <a:ext uri="{FF2B5EF4-FFF2-40B4-BE49-F238E27FC236}">
                <a16:creationId xmlns:a16="http://schemas.microsoft.com/office/drawing/2014/main" id="{EEFD1FE5-CA0E-4071-9FA6-5B732129C293}"/>
              </a:ext>
            </a:extLst>
          </p:cNvPr>
          <p:cNvSpPr txBox="1">
            <a:spLocks noGrp="1"/>
          </p:cNvSpPr>
          <p:nvPr>
            <p:ph type="ftr" sz="quarter" idx="3"/>
          </p:nvPr>
        </p:nvSpPr>
        <p:spPr>
          <a:xfrm>
            <a:off x="4038475" y="6356515"/>
            <a:ext cx="4114800" cy="365037"/>
          </a:xfrm>
          <a:prstGeom prst="rect">
            <a:avLst/>
          </a:prstGeom>
          <a:noFill/>
          <a:ln>
            <a:noFill/>
          </a:ln>
        </p:spPr>
        <p:txBody>
          <a:bodyPr vert="horz" wrap="square" lIns="91440" tIns="45720" rIns="91440" bIns="45720" anchor="ctr" anchorCtr="1"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DejaVu Sans" pitchFamily="2"/>
                <a:cs typeface="Bitstream Vera Sans" pitchFamily="2"/>
              </a:defRPr>
            </a:lvl1pPr>
          </a:lstStyle>
          <a:p>
            <a:pPr lvl="0"/>
            <a:r>
              <a:rPr lang="fr-FR"/>
              <a:t>PERLE- Project Progress Review #1-2026</a:t>
            </a:r>
          </a:p>
        </p:txBody>
      </p:sp>
      <p:sp>
        <p:nvSpPr>
          <p:cNvPr id="6" name="Espace réservé du numéro de diapositive 5">
            <a:extLst>
              <a:ext uri="{FF2B5EF4-FFF2-40B4-BE49-F238E27FC236}">
                <a16:creationId xmlns:a16="http://schemas.microsoft.com/office/drawing/2014/main" id="{0127ADAE-C9C5-41C8-8482-9875DC7EAD4B}"/>
              </a:ext>
            </a:extLst>
          </p:cNvPr>
          <p:cNvSpPr txBox="1">
            <a:spLocks noGrp="1"/>
          </p:cNvSpPr>
          <p:nvPr>
            <p:ph type="sldNum" sz="quarter" idx="4"/>
          </p:nvPr>
        </p:nvSpPr>
        <p:spPr>
          <a:xfrm>
            <a:off x="86104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DejaVu Sans" pitchFamily="2"/>
                <a:cs typeface="Bitstream Vera Sans" pitchFamily="2"/>
              </a:defRPr>
            </a:lvl1pPr>
          </a:lstStyle>
          <a:p>
            <a:pPr lvl="0"/>
            <a:fld id="{B7BC3FF7-414D-4B22-BAFB-8CD4ED4B36EF}" type="slidenum">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highlight>
            <a:scrgbClr r="0" g="0" b="0">
              <a:alpha val="0"/>
            </a:scrgbClr>
          </a:highlight>
          <a:uFillTx/>
          <a:latin typeface="Calibri Light" pitchFamily="18"/>
          <a:ea typeface="Noto Sans CJK SC" pitchFamily="2"/>
          <a:cs typeface="Noto Sans Devanagari" pitchFamily="2"/>
        </a:defRPr>
      </a:lvl1pPr>
    </p:titleStyle>
    <p:bodyStyle>
      <a:lvl1pPr marL="228600" marR="0" lvl="0" indent="-228600" algn="l" defTabSz="914400" rtl="0" fontAlgn="auto" hangingPunct="1">
        <a:lnSpc>
          <a:spcPct val="90000"/>
        </a:lnSpc>
        <a:spcBef>
          <a:spcPts val="1000"/>
        </a:spcBef>
        <a:spcAft>
          <a:spcPts val="0"/>
        </a:spcAft>
        <a:buSzPct val="45000"/>
        <a:buFont typeface="OpenSymbol"/>
        <a:buChar char="●"/>
        <a:tabLst/>
        <a:defRPr lang="fr-FR" sz="2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1pPr>
      <a:lvl2pPr marL="685800" marR="0" lvl="1" indent="-228600" algn="l" defTabSz="914400" rtl="0" fontAlgn="auto" hangingPunct="1">
        <a:lnSpc>
          <a:spcPct val="90000"/>
        </a:lnSpc>
        <a:spcBef>
          <a:spcPts val="500"/>
        </a:spcBef>
        <a:spcAft>
          <a:spcPts val="0"/>
        </a:spcAft>
        <a:buSzPct val="75000"/>
        <a:buFont typeface="OpenSymbol"/>
        <a:buChar char="–"/>
        <a:tabLst/>
        <a:defRPr lang="fr-FR" sz="24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2pPr>
      <a:lvl3pPr marL="1143000" marR="0" lvl="2" indent="-228600" algn="l" defTabSz="914400" rtl="0" fontAlgn="auto" hangingPunct="1">
        <a:lnSpc>
          <a:spcPct val="90000"/>
        </a:lnSpc>
        <a:spcBef>
          <a:spcPts val="500"/>
        </a:spcBef>
        <a:spcAft>
          <a:spcPts val="0"/>
        </a:spcAft>
        <a:buSzPct val="45000"/>
        <a:buFont typeface="OpenSymbol"/>
        <a:buChar char="●"/>
        <a:tabLst/>
        <a:defRPr lang="fr-FR" sz="20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3pPr>
      <a:lvl4pPr marL="1600200" marR="0" lvl="3" indent="-228600" algn="l" defTabSz="914400" rtl="0" fontAlgn="auto" hangingPunct="1">
        <a:lnSpc>
          <a:spcPct val="90000"/>
        </a:lnSpc>
        <a:spcBef>
          <a:spcPts val="500"/>
        </a:spcBef>
        <a:spcAft>
          <a:spcPts val="0"/>
        </a:spcAft>
        <a:buSzPct val="75000"/>
        <a:buFont typeface="OpenSymbol"/>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4pPr>
      <a:lvl5pPr marL="2057400" marR="0" lvl="4" indent="-228600" algn="l" defTabSz="914400" rtl="0" fontAlgn="auto" hangingPunct="1">
        <a:lnSpc>
          <a:spcPct val="90000"/>
        </a:lnSpc>
        <a:spcBef>
          <a:spcPts val="500"/>
        </a:spcBef>
        <a:spcAft>
          <a:spcPts val="0"/>
        </a:spcAft>
        <a:buSzPct val="45000"/>
        <a:buFont typeface="OpenSymbol"/>
        <a:buChar char="●"/>
        <a:tabLst/>
        <a:defRPr lang="fr-FR" sz="1800" b="0" i="0" u="none" strike="noStrike" kern="1200" cap="none" spc="0" baseline="0">
          <a:solidFill>
            <a:srgbClr val="000000"/>
          </a:solidFill>
          <a:highlight>
            <a:scrgbClr r="0" g="0" b="0">
              <a:alpha val="0"/>
            </a:scrgbClr>
          </a:highlight>
          <a:uFillTx/>
          <a:latin typeface="Calibri" pitchFamily="18"/>
          <a:ea typeface="Noto Sans CJK SC" pitchFamily="2"/>
          <a:cs typeface="Noto Sans Devanagari"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a:alphaModFix amt="20000"/>
          </a:blip>
          <a:stretch>
            <a:fillRect/>
          </a:stretch>
        </a:blipFill>
        <a:effectLst/>
      </p:bgPr>
    </p:bg>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FB56D427-D05A-41BF-AE51-67020C8AA91E}"/>
              </a:ext>
            </a:extLst>
          </p:cNvPr>
          <p:cNvPicPr>
            <a:picLocks noChangeAspect="1"/>
          </p:cNvPicPr>
          <p:nvPr/>
        </p:nvPicPr>
        <p:blipFill>
          <a:blip r:embed="rId4"/>
          <a:stretch>
            <a:fillRect/>
          </a:stretch>
        </p:blipFill>
        <p:spPr>
          <a:xfrm>
            <a:off x="5546521" y="774716"/>
            <a:ext cx="1117442" cy="762115"/>
          </a:xfrm>
          <a:prstGeom prst="rect">
            <a:avLst/>
          </a:prstGeom>
          <a:noFill/>
          <a:ln cap="flat">
            <a:noFill/>
          </a:ln>
        </p:spPr>
      </p:pic>
      <p:sp>
        <p:nvSpPr>
          <p:cNvPr id="3" name="ZoneTexte 4">
            <a:extLst>
              <a:ext uri="{FF2B5EF4-FFF2-40B4-BE49-F238E27FC236}">
                <a16:creationId xmlns:a16="http://schemas.microsoft.com/office/drawing/2014/main" id="{5F5CEE68-F1C2-4DFE-B97A-7E9EB424E8F8}"/>
              </a:ext>
            </a:extLst>
          </p:cNvPr>
          <p:cNvSpPr txBox="1"/>
          <p:nvPr/>
        </p:nvSpPr>
        <p:spPr>
          <a:xfrm>
            <a:off x="1533238" y="2264036"/>
            <a:ext cx="9145078" cy="3661452"/>
          </a:xfrm>
          <a:prstGeom prst="rect">
            <a:avLst/>
          </a:prstGeom>
          <a:noFill/>
          <a:ln cap="flat">
            <a:noFill/>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dirty="0">
                <a:solidFill>
                  <a:srgbClr val="2F5597"/>
                </a:solidFill>
                <a:uFillTx/>
                <a:latin typeface="Calibri" pitchFamily="18"/>
                <a:ea typeface="Noto Sans CJK SC" pitchFamily="2"/>
                <a:cs typeface="Noto Sans Devanagari" pitchFamily="2"/>
              </a:rPr>
              <a:t>Project Progress </a:t>
            </a:r>
            <a:r>
              <a:rPr lang="fr-FR" sz="3600" b="0" i="0" u="none" strike="noStrike" kern="1200" cap="none" spc="0" baseline="0" dirty="0" err="1">
                <a:solidFill>
                  <a:srgbClr val="2F5597"/>
                </a:solidFill>
                <a:uFillTx/>
                <a:latin typeface="Calibri" pitchFamily="18"/>
                <a:ea typeface="Noto Sans CJK SC" pitchFamily="2"/>
                <a:cs typeface="Noto Sans Devanagari" pitchFamily="2"/>
              </a:rPr>
              <a:t>Review</a:t>
            </a:r>
            <a:r>
              <a:rPr lang="fr-FR" sz="3600" b="0" i="0" u="none" strike="noStrike" kern="1200" cap="none" spc="0" baseline="0" dirty="0">
                <a:solidFill>
                  <a:srgbClr val="2F5597"/>
                </a:solidFill>
                <a:uFillTx/>
                <a:latin typeface="Calibri" pitchFamily="18"/>
                <a:ea typeface="Noto Sans CJK SC" pitchFamily="2"/>
                <a:cs typeface="Noto Sans Devanagari" pitchFamily="2"/>
              </a:rPr>
              <a:t> (PPR) 1-2026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600" b="0" i="0" u="none" strike="noStrike" kern="1200" cap="none" spc="0" baseline="0" dirty="0">
              <a:solidFill>
                <a:srgbClr val="2F5597"/>
              </a:solidFill>
              <a:uFillTx/>
              <a:latin typeface="Calibri" pitchFamily="18"/>
              <a:ea typeface="Noto Sans CJK SC" pitchFamily="2"/>
              <a:cs typeface="Noto Sans Devanaga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alibri" pitchFamily="18"/>
                <a:ea typeface="Noto Sans CJK SC" pitchFamily="2"/>
                <a:cs typeface="Noto Sans Devanagari" pitchFamily="2"/>
              </a:rPr>
              <a:t>WP- 4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alibri" pitchFamily="18"/>
                <a:ea typeface="Noto Sans CJK SC" pitchFamily="2"/>
                <a:cs typeface="Noto Sans Devanagari" pitchFamily="2"/>
              </a:rPr>
              <a:t>Présenté par: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dirty="0" err="1">
                <a:solidFill>
                  <a:srgbClr val="000000"/>
                </a:solidFill>
                <a:uFillTx/>
                <a:latin typeface="Calibri" pitchFamily="18"/>
                <a:ea typeface="Noto Sans CJK SC" pitchFamily="2"/>
                <a:cs typeface="Noto Sans Devanagari" pitchFamily="2"/>
              </a:rPr>
              <a:t>Hadil</a:t>
            </a:r>
            <a:r>
              <a:rPr lang="fr-FR" sz="2800" b="0" i="0" u="none" strike="noStrike" kern="1200" cap="none" spc="0" baseline="0" dirty="0">
                <a:solidFill>
                  <a:srgbClr val="000000"/>
                </a:solidFill>
                <a:uFillTx/>
                <a:latin typeface="Calibri" pitchFamily="18"/>
                <a:ea typeface="Noto Sans CJK SC" pitchFamily="2"/>
                <a:cs typeface="Noto Sans Devanagari" pitchFamily="2"/>
              </a:rPr>
              <a:t> </a:t>
            </a:r>
            <a:r>
              <a:rPr lang="fr-FR" sz="2800" b="0" i="0" u="none" strike="noStrike" kern="1200" cap="none" spc="0" baseline="0" dirty="0" err="1">
                <a:solidFill>
                  <a:srgbClr val="000000"/>
                </a:solidFill>
                <a:uFillTx/>
                <a:latin typeface="Calibri" pitchFamily="18"/>
                <a:ea typeface="Noto Sans CJK SC" pitchFamily="2"/>
                <a:cs typeface="Noto Sans Devanagari" pitchFamily="2"/>
              </a:rPr>
              <a:t>Abualrob</a:t>
            </a:r>
            <a:r>
              <a:rPr lang="fr-FR" sz="2800" b="0" i="0" u="none" strike="noStrike" kern="1200" cap="none" spc="0" baseline="0" dirty="0">
                <a:solidFill>
                  <a:srgbClr val="000000"/>
                </a:solidFill>
                <a:uFillTx/>
                <a:latin typeface="Calibri" pitchFamily="18"/>
                <a:ea typeface="Noto Sans CJK SC" pitchFamily="2"/>
                <a:cs typeface="Noto Sans Devanagari" pitchFamily="2"/>
              </a:rPr>
              <a:t> / Luc Perrot / Rasha Abukeshek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alibri" pitchFamily="18"/>
              <a:ea typeface="Noto Sans CJK SC" pitchFamily="2"/>
              <a:cs typeface="Noto Sans Devanaga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alibri" pitchFamily="18"/>
              <a:ea typeface="Noto Sans CJK SC" pitchFamily="2"/>
              <a:cs typeface="Noto Sans Devanagari"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alibri" pitchFamily="18"/>
                <a:ea typeface="Noto Sans CJK SC" pitchFamily="2"/>
                <a:cs typeface="Noto Sans Devanagari" pitchFamily="2"/>
              </a:rPr>
              <a:t>22 janvier 2026</a:t>
            </a:r>
          </a:p>
        </p:txBody>
      </p:sp>
      <p:sp>
        <p:nvSpPr>
          <p:cNvPr id="10" name="Date Placeholder 9">
            <a:extLst>
              <a:ext uri="{FF2B5EF4-FFF2-40B4-BE49-F238E27FC236}">
                <a16:creationId xmlns:a16="http://schemas.microsoft.com/office/drawing/2014/main" id="{90984BF4-BD0C-4D5D-90A4-8DC19C0A1C3D}"/>
              </a:ext>
            </a:extLst>
          </p:cNvPr>
          <p:cNvSpPr>
            <a:spLocks noGrp="1"/>
          </p:cNvSpPr>
          <p:nvPr>
            <p:ph type="dt" sz="half" idx="7"/>
          </p:nvPr>
        </p:nvSpPr>
        <p:spPr/>
        <p:txBody>
          <a:bodyPr/>
          <a:lstStyle/>
          <a:p>
            <a:pPr lvl="0"/>
            <a:r>
              <a:rPr lang="en-US"/>
              <a:t>22/01/26</a:t>
            </a:r>
            <a:endParaRPr lang="fr-FR"/>
          </a:p>
        </p:txBody>
      </p:sp>
      <p:sp>
        <p:nvSpPr>
          <p:cNvPr id="11" name="Footer Placeholder 10">
            <a:extLst>
              <a:ext uri="{FF2B5EF4-FFF2-40B4-BE49-F238E27FC236}">
                <a16:creationId xmlns:a16="http://schemas.microsoft.com/office/drawing/2014/main" id="{0325774B-0392-4508-94C8-965296D07A71}"/>
              </a:ext>
            </a:extLst>
          </p:cNvPr>
          <p:cNvSpPr>
            <a:spLocks noGrp="1"/>
          </p:cNvSpPr>
          <p:nvPr>
            <p:ph type="ftr" sz="quarter" idx="9"/>
          </p:nvPr>
        </p:nvSpPr>
        <p:spPr/>
        <p:txBody>
          <a:bodyPr/>
          <a:lstStyle/>
          <a:p>
            <a:pPr lvl="0"/>
            <a:r>
              <a:rPr lang="fr-FR" dirty="0"/>
              <a:t>PERLE- Project Progress </a:t>
            </a:r>
            <a:r>
              <a:rPr lang="fr-FR" dirty="0" err="1"/>
              <a:t>Review</a:t>
            </a:r>
            <a:r>
              <a:rPr lang="fr-FR" dirty="0"/>
              <a:t> #1-2026</a:t>
            </a:r>
          </a:p>
        </p:txBody>
      </p:sp>
      <p:sp>
        <p:nvSpPr>
          <p:cNvPr id="12" name="Slide Number Placeholder 11">
            <a:extLst>
              <a:ext uri="{FF2B5EF4-FFF2-40B4-BE49-F238E27FC236}">
                <a16:creationId xmlns:a16="http://schemas.microsoft.com/office/drawing/2014/main" id="{B9A5FE77-CEC4-4F42-9F16-87B8B71678B5}"/>
              </a:ext>
            </a:extLst>
          </p:cNvPr>
          <p:cNvSpPr>
            <a:spLocks noGrp="1"/>
          </p:cNvSpPr>
          <p:nvPr>
            <p:ph type="sldNum" sz="quarter" idx="8"/>
          </p:nvPr>
        </p:nvSpPr>
        <p:spPr/>
        <p:txBody>
          <a:bodyPr/>
          <a:lstStyle/>
          <a:p>
            <a:pPr lvl="0"/>
            <a:fld id="{7EC33CBE-A205-4821-9E53-C3D9E45190F8}" type="slidenum">
              <a:rPr lang="en-US" smtClean="0"/>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D446424-C568-480B-8F3C-0579FAB24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57" y="1347586"/>
            <a:ext cx="5654221" cy="4864820"/>
          </a:xfrm>
          <a:prstGeom prst="rect">
            <a:avLst/>
          </a:prstGeom>
        </p:spPr>
      </p:pic>
      <p:sp>
        <p:nvSpPr>
          <p:cNvPr id="2" name="Titre 1">
            <a:extLst>
              <a:ext uri="{FF2B5EF4-FFF2-40B4-BE49-F238E27FC236}">
                <a16:creationId xmlns:a16="http://schemas.microsoft.com/office/drawing/2014/main" id="{A38F5D1F-23F5-4903-9B30-B1AF66337A9D}"/>
              </a:ext>
            </a:extLst>
          </p:cNvPr>
          <p:cNvSpPr txBox="1">
            <a:spLocks noGrp="1"/>
          </p:cNvSpPr>
          <p:nvPr>
            <p:ph type="title"/>
          </p:nvPr>
        </p:nvSpPr>
        <p:spPr/>
        <p:txBody>
          <a:bodyPr/>
          <a:lstStyle/>
          <a:p>
            <a:pPr lvl="0"/>
            <a:r>
              <a:rPr lang="fr-FR"/>
              <a:t>TDR</a:t>
            </a:r>
          </a:p>
        </p:txBody>
      </p:sp>
      <p:sp>
        <p:nvSpPr>
          <p:cNvPr id="3" name="Espace réservé du contenu 2">
            <a:extLst>
              <a:ext uri="{FF2B5EF4-FFF2-40B4-BE49-F238E27FC236}">
                <a16:creationId xmlns:a16="http://schemas.microsoft.com/office/drawing/2014/main" id="{D71CFE98-3971-4EAF-9D81-3F9D24BAD024}"/>
              </a:ext>
            </a:extLst>
          </p:cNvPr>
          <p:cNvSpPr txBox="1">
            <a:spLocks noGrp="1"/>
          </p:cNvSpPr>
          <p:nvPr>
            <p:ph idx="1"/>
          </p:nvPr>
        </p:nvSpPr>
        <p:spPr>
          <a:xfrm>
            <a:off x="503159" y="1259996"/>
            <a:ext cx="5592716" cy="1971157"/>
          </a:xfrm>
        </p:spPr>
        <p:txBody>
          <a:bodyPr lIns="91440" tIns="45720" rIns="91440" bIns="45720">
            <a:normAutofit lnSpcReduction="10000"/>
          </a:bodyPr>
          <a:lstStyle/>
          <a:p>
            <a:pPr lvl="0" hangingPunct="1">
              <a:spcBef>
                <a:spcPts val="1000"/>
              </a:spcBef>
              <a:buNone/>
            </a:pPr>
            <a:endParaRPr lang="fr-FR" sz="2000" dirty="0">
              <a:solidFill>
                <a:srgbClr val="4472C4"/>
              </a:solidFill>
              <a:latin typeface="Calibri" pitchFamily="18"/>
            </a:endParaRPr>
          </a:p>
          <a:p>
            <a:pPr lvl="0" hangingPunct="1">
              <a:spcBef>
                <a:spcPts val="1000"/>
              </a:spcBef>
              <a:buSzPct val="100000"/>
              <a:buFont typeface="Arial" pitchFamily="34"/>
              <a:buChar char="•"/>
            </a:pPr>
            <a:r>
              <a:rPr lang="fr-FR" sz="2000" dirty="0">
                <a:solidFill>
                  <a:srgbClr val="4472C4"/>
                </a:solidFill>
                <a:latin typeface="Calibri" pitchFamily="18"/>
              </a:rPr>
              <a:t>TDR aimants grandement construits sur l’adaptation de la thèse de Rasha (soutenue le 10 décembre 2025)</a:t>
            </a:r>
          </a:p>
          <a:p>
            <a:pPr lvl="0" hangingPunct="1">
              <a:spcBef>
                <a:spcPts val="1000"/>
              </a:spcBef>
              <a:buSzPct val="100000"/>
              <a:buFont typeface="Arial" pitchFamily="34"/>
              <a:buChar char="•"/>
            </a:pPr>
            <a:endParaRPr lang="fr-FR" sz="2000" dirty="0">
              <a:solidFill>
                <a:srgbClr val="4472C4"/>
              </a:solidFill>
              <a:latin typeface="Calibri" pitchFamily="18"/>
            </a:endParaRPr>
          </a:p>
          <a:p>
            <a:pPr lvl="0" hangingPunct="1">
              <a:spcBef>
                <a:spcPts val="1000"/>
              </a:spcBef>
              <a:buSzPct val="100000"/>
              <a:buFont typeface="Arial" pitchFamily="34"/>
              <a:buChar char="•"/>
            </a:pPr>
            <a:r>
              <a:rPr lang="fr-FR" sz="2000" dirty="0">
                <a:solidFill>
                  <a:srgbClr val="4472C4"/>
                </a:solidFill>
                <a:latin typeface="Calibri" pitchFamily="18"/>
              </a:rPr>
              <a:t>Sur « </a:t>
            </a:r>
            <a:r>
              <a:rPr lang="fr-FR" sz="2000" dirty="0" err="1">
                <a:solidFill>
                  <a:srgbClr val="4472C4"/>
                </a:solidFill>
                <a:latin typeface="Calibri" pitchFamily="18"/>
              </a:rPr>
              <a:t>cnrs</a:t>
            </a:r>
            <a:r>
              <a:rPr lang="fr-FR" sz="2000" dirty="0">
                <a:solidFill>
                  <a:srgbClr val="4472C4"/>
                </a:solidFill>
                <a:latin typeface="Calibri" pitchFamily="18"/>
              </a:rPr>
              <a:t> s-drive » depuis le 19/01/2025</a:t>
            </a:r>
          </a:p>
        </p:txBody>
      </p:sp>
      <p:sp>
        <p:nvSpPr>
          <p:cNvPr id="14" name="Date Placeholder 13">
            <a:extLst>
              <a:ext uri="{FF2B5EF4-FFF2-40B4-BE49-F238E27FC236}">
                <a16:creationId xmlns:a16="http://schemas.microsoft.com/office/drawing/2014/main" id="{FEFE6B0B-A20E-4B36-AF69-05F6DE99B547}"/>
              </a:ext>
            </a:extLst>
          </p:cNvPr>
          <p:cNvSpPr>
            <a:spLocks noGrp="1"/>
          </p:cNvSpPr>
          <p:nvPr>
            <p:ph type="dt" sz="half" idx="7"/>
          </p:nvPr>
        </p:nvSpPr>
        <p:spPr/>
        <p:txBody>
          <a:bodyPr/>
          <a:lstStyle/>
          <a:p>
            <a:pPr lvl="0"/>
            <a:r>
              <a:rPr lang="en-US"/>
              <a:t>22/01/26</a:t>
            </a:r>
            <a:endParaRPr lang="fr-FR"/>
          </a:p>
        </p:txBody>
      </p:sp>
      <p:sp>
        <p:nvSpPr>
          <p:cNvPr id="15" name="Footer Placeholder 14">
            <a:extLst>
              <a:ext uri="{FF2B5EF4-FFF2-40B4-BE49-F238E27FC236}">
                <a16:creationId xmlns:a16="http://schemas.microsoft.com/office/drawing/2014/main" id="{F5280AB9-3C4D-43CB-B322-55D0868ED1A1}"/>
              </a:ext>
            </a:extLst>
          </p:cNvPr>
          <p:cNvSpPr>
            <a:spLocks noGrp="1"/>
          </p:cNvSpPr>
          <p:nvPr>
            <p:ph type="ftr" sz="quarter" idx="9"/>
          </p:nvPr>
        </p:nvSpPr>
        <p:spPr/>
        <p:txBody>
          <a:bodyPr/>
          <a:lstStyle/>
          <a:p>
            <a:pPr lvl="0"/>
            <a:r>
              <a:rPr lang="fr-FR"/>
              <a:t>PERLE- Project Progress Review #1-2026</a:t>
            </a:r>
          </a:p>
        </p:txBody>
      </p:sp>
      <p:sp>
        <p:nvSpPr>
          <p:cNvPr id="16" name="Slide Number Placeholder 15">
            <a:extLst>
              <a:ext uri="{FF2B5EF4-FFF2-40B4-BE49-F238E27FC236}">
                <a16:creationId xmlns:a16="http://schemas.microsoft.com/office/drawing/2014/main" id="{6AE5F4C0-A341-4C98-9026-BE2C2D13A9F4}"/>
              </a:ext>
            </a:extLst>
          </p:cNvPr>
          <p:cNvSpPr>
            <a:spLocks noGrp="1"/>
          </p:cNvSpPr>
          <p:nvPr>
            <p:ph type="sldNum" sz="quarter" idx="8"/>
          </p:nvPr>
        </p:nvSpPr>
        <p:spPr/>
        <p:txBody>
          <a:bodyPr/>
          <a:lstStyle/>
          <a:p>
            <a:pPr lvl="0"/>
            <a:fld id="{7E528F01-9717-43AF-9760-F27EE689F612}" type="slidenum">
              <a:rPr lang="en-US" smtClean="0"/>
              <a:t>2</a:t>
            </a:fld>
            <a:endParaRPr lang="en-US"/>
          </a:p>
        </p:txBody>
      </p:sp>
      <p:sp>
        <p:nvSpPr>
          <p:cNvPr id="17" name="Rectangle 16">
            <a:extLst>
              <a:ext uri="{FF2B5EF4-FFF2-40B4-BE49-F238E27FC236}">
                <a16:creationId xmlns:a16="http://schemas.microsoft.com/office/drawing/2014/main" id="{46F83C39-A9EF-46C0-A986-53E4C8CB7DEA}"/>
              </a:ext>
            </a:extLst>
          </p:cNvPr>
          <p:cNvSpPr/>
          <p:nvPr/>
        </p:nvSpPr>
        <p:spPr>
          <a:xfrm rot="20155183">
            <a:off x="1307337" y="3906463"/>
            <a:ext cx="3591566" cy="1319126"/>
          </a:xfrm>
          <a:prstGeom prst="rect">
            <a:avLst/>
          </a:prstGeom>
          <a:solidFill>
            <a:schemeClr val="bg1"/>
          </a:solidFill>
        </p:spPr>
        <p:txBody>
          <a:bodyPr wrap="square" lIns="91440" tIns="45720" rIns="91440" bIns="45720">
            <a:spAutoFit/>
          </a:bodyPr>
          <a:lstStyle/>
          <a:p>
            <a:pPr algn="ctr"/>
            <a:r>
              <a:rPr lang="en-US" sz="8000" b="1" dirty="0">
                <a:ln w="0"/>
                <a:solidFill>
                  <a:srgbClr val="FF0000"/>
                </a:solidFill>
                <a:effectLst>
                  <a:outerShdw blurRad="38100" dist="38100" dir="2700000" algn="tl">
                    <a:srgbClr val="000000">
                      <a:alpha val="43137"/>
                    </a:srgbClr>
                  </a:outerShdw>
                </a:effectLst>
              </a:rPr>
              <a:t>DONE!!</a:t>
            </a:r>
            <a:endParaRPr lang="en-US" sz="8000" b="1" cap="none" spc="0" dirty="0">
              <a:ln w="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E0118-8093-4C64-8CD2-626145284AE4}"/>
              </a:ext>
            </a:extLst>
          </p:cNvPr>
          <p:cNvSpPr txBox="1">
            <a:spLocks noGrp="1"/>
          </p:cNvSpPr>
          <p:nvPr>
            <p:ph type="title"/>
          </p:nvPr>
        </p:nvSpPr>
        <p:spPr/>
        <p:txBody>
          <a:bodyPr/>
          <a:lstStyle/>
          <a:p>
            <a:pPr lvl="0"/>
            <a:r>
              <a:rPr lang="fr-FR" dirty="0"/>
              <a:t>Etat d’avancement</a:t>
            </a:r>
          </a:p>
        </p:txBody>
      </p:sp>
      <p:sp>
        <p:nvSpPr>
          <p:cNvPr id="3" name="Espace réservé du contenu 2">
            <a:extLst>
              <a:ext uri="{FF2B5EF4-FFF2-40B4-BE49-F238E27FC236}">
                <a16:creationId xmlns:a16="http://schemas.microsoft.com/office/drawing/2014/main" id="{0152853E-181A-4E29-BABA-6D34885F8AAD}"/>
              </a:ext>
            </a:extLst>
          </p:cNvPr>
          <p:cNvSpPr txBox="1">
            <a:spLocks noGrp="1"/>
          </p:cNvSpPr>
          <p:nvPr>
            <p:ph idx="1"/>
          </p:nvPr>
        </p:nvSpPr>
        <p:spPr>
          <a:xfrm>
            <a:off x="147769" y="1266056"/>
            <a:ext cx="11775688" cy="5021637"/>
          </a:xfrm>
        </p:spPr>
        <p:txBody>
          <a:bodyPr lIns="91440" tIns="45720" rIns="91440" bIns="45720"/>
          <a:lstStyle/>
          <a:p>
            <a:pPr marL="0" lvl="0" indent="0" hangingPunct="1">
              <a:spcBef>
                <a:spcPts val="1000"/>
              </a:spcBef>
              <a:buNone/>
            </a:pPr>
            <a:endParaRPr lang="fr-FR" sz="1800" dirty="0">
              <a:solidFill>
                <a:srgbClr val="4472C4"/>
              </a:solidFill>
              <a:latin typeface="Calibri" pitchFamily="18"/>
            </a:endParaRPr>
          </a:p>
          <a:p>
            <a:pPr lvl="0" hangingPunct="1">
              <a:spcBef>
                <a:spcPts val="1000"/>
              </a:spcBef>
              <a:buSzPct val="100000"/>
              <a:buFont typeface="Arial" pitchFamily="34"/>
              <a:buChar char="•"/>
            </a:pPr>
            <a:r>
              <a:rPr lang="fr-FR" sz="1800" b="1" dirty="0">
                <a:solidFill>
                  <a:srgbClr val="FF0000"/>
                </a:solidFill>
                <a:latin typeface="Calibri" pitchFamily="18"/>
              </a:rPr>
              <a:t>SEF</a:t>
            </a:r>
            <a:r>
              <a:rPr lang="fr-FR" sz="1800" dirty="0">
                <a:solidFill>
                  <a:srgbClr val="4472C4"/>
                </a:solidFill>
                <a:latin typeface="Calibri" pitchFamily="18"/>
              </a:rPr>
              <a:t> : </a:t>
            </a:r>
            <a:r>
              <a:rPr lang="fr-FR" sz="1800" dirty="0">
                <a:solidFill>
                  <a:schemeClr val="tx1"/>
                </a:solidFill>
                <a:latin typeface="Calibri" pitchFamily="18"/>
              </a:rPr>
              <a:t>réunion fixée au 02/12 pour avoir les données d’entrée sur les coûts de fabrication des aimants dans le suite de juin 2025</a:t>
            </a:r>
          </a:p>
          <a:p>
            <a:pPr lvl="0" hangingPunct="1">
              <a:lnSpc>
                <a:spcPct val="120000"/>
              </a:lnSpc>
              <a:spcBef>
                <a:spcPts val="1000"/>
              </a:spcBef>
              <a:buSzPct val="100000"/>
              <a:buFont typeface="Arial" pitchFamily="34"/>
              <a:buChar char="•"/>
            </a:pPr>
            <a:endParaRPr lang="fr-FR" sz="1800" b="1" dirty="0">
              <a:solidFill>
                <a:srgbClr val="FF0000"/>
              </a:solidFill>
              <a:latin typeface="Calibri" pitchFamily="18"/>
            </a:endParaRPr>
          </a:p>
          <a:p>
            <a:pPr lvl="0" hangingPunct="1">
              <a:lnSpc>
                <a:spcPct val="120000"/>
              </a:lnSpc>
              <a:spcBef>
                <a:spcPts val="1000"/>
              </a:spcBef>
              <a:buSzPct val="100000"/>
              <a:buFont typeface="Arial" pitchFamily="34"/>
              <a:buChar char="•"/>
            </a:pPr>
            <a:r>
              <a:rPr lang="fr-FR" sz="1800" b="1" dirty="0">
                <a:solidFill>
                  <a:srgbClr val="FF0000"/>
                </a:solidFill>
                <a:latin typeface="Calibri" pitchFamily="18"/>
              </a:rPr>
              <a:t>CERN</a:t>
            </a:r>
            <a:r>
              <a:rPr lang="fr-FR" sz="1800" dirty="0">
                <a:solidFill>
                  <a:srgbClr val="4472C4"/>
                </a:solidFill>
                <a:latin typeface="Calibri" pitchFamily="18"/>
              </a:rPr>
              <a:t> : </a:t>
            </a:r>
            <a:r>
              <a:rPr lang="fr-FR" sz="1800" dirty="0" err="1">
                <a:solidFill>
                  <a:schemeClr val="tx1"/>
                </a:solidFill>
                <a:latin typeface="Calibri" pitchFamily="18"/>
              </a:rPr>
              <a:t>From</a:t>
            </a:r>
            <a:r>
              <a:rPr lang="fr-FR" sz="1800" dirty="0">
                <a:solidFill>
                  <a:schemeClr val="tx1"/>
                </a:solidFill>
                <a:latin typeface="Calibri" pitchFamily="18"/>
              </a:rPr>
              <a:t> CERN </a:t>
            </a:r>
            <a:r>
              <a:rPr lang="fr-FR" sz="1800" dirty="0" err="1">
                <a:solidFill>
                  <a:schemeClr val="tx1"/>
                </a:solidFill>
                <a:latin typeface="Calibri" pitchFamily="18"/>
              </a:rPr>
              <a:t>side</a:t>
            </a:r>
            <a:r>
              <a:rPr lang="fr-FR" sz="1800" dirty="0">
                <a:solidFill>
                  <a:schemeClr val="tx1"/>
                </a:solidFill>
                <a:latin typeface="Calibri" pitchFamily="18"/>
              </a:rPr>
              <a:t>, the </a:t>
            </a:r>
            <a:r>
              <a:rPr lang="en-US" sz="1800" dirty="0">
                <a:solidFill>
                  <a:schemeClr val="tx1"/>
                </a:solidFill>
                <a:latin typeface="Calibri" pitchFamily="18"/>
              </a:rPr>
              <a:t>planning for the preparation of the MDX magnets is not clearly defined yet. CERN discuss this with its workshop team, and most probably the test campaign will be spread between March and June 2026. A more precise planning can be defined after the yearly technical stop, so around end of February. The best plan is probably to consider a visit from Rasha some time in May. We could possibly accumulate a small batch of 3-4 magnets to be tested when she comes.</a:t>
            </a:r>
            <a:r>
              <a:rPr lang="fr-FR" sz="1800" dirty="0">
                <a:solidFill>
                  <a:schemeClr val="tx1"/>
                </a:solidFill>
                <a:latin typeface="Calibri" pitchFamily="18"/>
              </a:rPr>
              <a:t> </a:t>
            </a:r>
            <a:r>
              <a:rPr lang="fr-FR" sz="1800" dirty="0">
                <a:solidFill>
                  <a:srgbClr val="FF0000"/>
                </a:solidFill>
                <a:latin typeface="Calibri" pitchFamily="18"/>
              </a:rPr>
              <a:t>Prochain point en février pour affinage du planning et test en mai avec Rasha au CERN. Organisation du transport et financement à traiter</a:t>
            </a:r>
          </a:p>
        </p:txBody>
      </p:sp>
      <p:sp>
        <p:nvSpPr>
          <p:cNvPr id="13" name="Date Placeholder 12">
            <a:extLst>
              <a:ext uri="{FF2B5EF4-FFF2-40B4-BE49-F238E27FC236}">
                <a16:creationId xmlns:a16="http://schemas.microsoft.com/office/drawing/2014/main" id="{33D54828-924E-4406-8A81-5DC97A6EC357}"/>
              </a:ext>
            </a:extLst>
          </p:cNvPr>
          <p:cNvSpPr>
            <a:spLocks noGrp="1"/>
          </p:cNvSpPr>
          <p:nvPr>
            <p:ph type="dt" sz="half" idx="7"/>
          </p:nvPr>
        </p:nvSpPr>
        <p:spPr/>
        <p:txBody>
          <a:bodyPr/>
          <a:lstStyle/>
          <a:p>
            <a:pPr lvl="0"/>
            <a:r>
              <a:rPr lang="en-US"/>
              <a:t>22/01/26</a:t>
            </a:r>
            <a:endParaRPr lang="fr-FR"/>
          </a:p>
        </p:txBody>
      </p:sp>
      <p:sp>
        <p:nvSpPr>
          <p:cNvPr id="14" name="Footer Placeholder 13">
            <a:extLst>
              <a:ext uri="{FF2B5EF4-FFF2-40B4-BE49-F238E27FC236}">
                <a16:creationId xmlns:a16="http://schemas.microsoft.com/office/drawing/2014/main" id="{061D02E1-40CC-4ED5-9AF3-512E02A637C4}"/>
              </a:ext>
            </a:extLst>
          </p:cNvPr>
          <p:cNvSpPr>
            <a:spLocks noGrp="1"/>
          </p:cNvSpPr>
          <p:nvPr>
            <p:ph type="ftr" sz="quarter" idx="9"/>
          </p:nvPr>
        </p:nvSpPr>
        <p:spPr/>
        <p:txBody>
          <a:bodyPr/>
          <a:lstStyle/>
          <a:p>
            <a:pPr lvl="0"/>
            <a:r>
              <a:rPr lang="fr-FR"/>
              <a:t>PERLE- Project Progress Review #1-2026</a:t>
            </a:r>
          </a:p>
        </p:txBody>
      </p:sp>
      <p:sp>
        <p:nvSpPr>
          <p:cNvPr id="15" name="Slide Number Placeholder 14">
            <a:extLst>
              <a:ext uri="{FF2B5EF4-FFF2-40B4-BE49-F238E27FC236}">
                <a16:creationId xmlns:a16="http://schemas.microsoft.com/office/drawing/2014/main" id="{28E265CB-D0D0-4E60-B859-C6C9C8CD40A6}"/>
              </a:ext>
            </a:extLst>
          </p:cNvPr>
          <p:cNvSpPr>
            <a:spLocks noGrp="1"/>
          </p:cNvSpPr>
          <p:nvPr>
            <p:ph type="sldNum" sz="quarter" idx="8"/>
          </p:nvPr>
        </p:nvSpPr>
        <p:spPr/>
        <p:txBody>
          <a:bodyPr/>
          <a:lstStyle/>
          <a:p>
            <a:pPr lvl="0"/>
            <a:fld id="{7E528F01-9717-43AF-9760-F27EE689F612}" type="slidenum">
              <a:rPr lang="en-US" smtClean="0"/>
              <a:t>3</a:t>
            </a:fld>
            <a:endParaRPr lang="en-US"/>
          </a:p>
        </p:txBody>
      </p:sp>
      <p:sp>
        <p:nvSpPr>
          <p:cNvPr id="8" name="TextBox 7">
            <a:extLst>
              <a:ext uri="{FF2B5EF4-FFF2-40B4-BE49-F238E27FC236}">
                <a16:creationId xmlns:a16="http://schemas.microsoft.com/office/drawing/2014/main" id="{2F1E8C92-F7C2-4A2D-B625-B7E5E6077F56}"/>
              </a:ext>
            </a:extLst>
          </p:cNvPr>
          <p:cNvSpPr txBox="1"/>
          <p:nvPr/>
        </p:nvSpPr>
        <p:spPr>
          <a:xfrm>
            <a:off x="5403052" y="231226"/>
            <a:ext cx="1067455" cy="400110"/>
          </a:xfrm>
          <a:prstGeom prst="rect">
            <a:avLst/>
          </a:prstGeom>
          <a:noFill/>
        </p:spPr>
        <p:txBody>
          <a:bodyPr wrap="square">
            <a:spAutoFit/>
          </a:bodyPr>
          <a:lstStyle/>
          <a:p>
            <a:pPr lvl="0" algn="ctr" hangingPunct="1">
              <a:spcBef>
                <a:spcPts val="1000"/>
              </a:spcBef>
              <a:buSzPct val="100000"/>
            </a:pPr>
            <a:r>
              <a:rPr lang="fr-FR" sz="2000" b="1" dirty="0">
                <a:solidFill>
                  <a:srgbClr val="FF0000"/>
                </a:solidFill>
                <a:latin typeface="Calibri" pitchFamily="18"/>
              </a:rPr>
              <a:t>Rappel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E0118-8093-4C64-8CD2-626145284AE4}"/>
              </a:ext>
            </a:extLst>
          </p:cNvPr>
          <p:cNvSpPr txBox="1">
            <a:spLocks noGrp="1"/>
          </p:cNvSpPr>
          <p:nvPr>
            <p:ph type="title"/>
          </p:nvPr>
        </p:nvSpPr>
        <p:spPr/>
        <p:txBody>
          <a:bodyPr/>
          <a:lstStyle/>
          <a:p>
            <a:pPr lvl="0"/>
            <a:r>
              <a:rPr lang="fr-FR" dirty="0"/>
              <a:t>Etat d’avancement</a:t>
            </a:r>
          </a:p>
        </p:txBody>
      </p:sp>
      <p:sp>
        <p:nvSpPr>
          <p:cNvPr id="3" name="Espace réservé du contenu 2">
            <a:extLst>
              <a:ext uri="{FF2B5EF4-FFF2-40B4-BE49-F238E27FC236}">
                <a16:creationId xmlns:a16="http://schemas.microsoft.com/office/drawing/2014/main" id="{0152853E-181A-4E29-BABA-6D34885F8AAD}"/>
              </a:ext>
            </a:extLst>
          </p:cNvPr>
          <p:cNvSpPr txBox="1">
            <a:spLocks noGrp="1"/>
          </p:cNvSpPr>
          <p:nvPr>
            <p:ph idx="1"/>
          </p:nvPr>
        </p:nvSpPr>
        <p:spPr>
          <a:xfrm>
            <a:off x="155970" y="1011829"/>
            <a:ext cx="11775688" cy="5021637"/>
          </a:xfrm>
        </p:spPr>
        <p:txBody>
          <a:bodyPr lIns="91440" tIns="45720" rIns="91440" bIns="45720"/>
          <a:lstStyle/>
          <a:p>
            <a:pPr hangingPunct="1">
              <a:spcBef>
                <a:spcPts val="1000"/>
              </a:spcBef>
              <a:buSzPct val="100000"/>
            </a:pPr>
            <a:r>
              <a:rPr lang="fr-FR" sz="1800" b="1" dirty="0">
                <a:solidFill>
                  <a:srgbClr val="FF0000"/>
                </a:solidFill>
                <a:latin typeface="Calibri" pitchFamily="18"/>
              </a:rPr>
              <a:t>SEF</a:t>
            </a:r>
            <a:r>
              <a:rPr lang="fr-FR" sz="1800" dirty="0">
                <a:solidFill>
                  <a:srgbClr val="4472C4"/>
                </a:solidFill>
                <a:latin typeface="Calibri" pitchFamily="18"/>
              </a:rPr>
              <a:t> : réunion fixée au 02/12 pour avoir les données d’entrée sur les coûts de fabrication des aimants dans le suite de juin 2025</a:t>
            </a:r>
          </a:p>
          <a:p>
            <a:pPr lvl="1">
              <a:spcBef>
                <a:spcPts val="1000"/>
              </a:spcBef>
              <a:buSzPct val="100000"/>
              <a:buFont typeface="Courier New" panose="02070309020205020404" pitchFamily="49" charset="0"/>
              <a:buChar char="o"/>
            </a:pPr>
            <a:r>
              <a:rPr lang="fr-FR" sz="1800" dirty="0">
                <a:solidFill>
                  <a:schemeClr val="tx1"/>
                </a:solidFill>
              </a:rPr>
              <a:t>Focus on merger (</a:t>
            </a:r>
            <a:r>
              <a:rPr lang="fr-FR" sz="1800" dirty="0" err="1">
                <a:solidFill>
                  <a:schemeClr val="tx1"/>
                </a:solidFill>
              </a:rPr>
              <a:t>specifically</a:t>
            </a:r>
            <a:r>
              <a:rPr lang="fr-FR" sz="1800" dirty="0">
                <a:solidFill>
                  <a:schemeClr val="tx1"/>
                </a:solidFill>
              </a:rPr>
              <a:t> </a:t>
            </a:r>
            <a:r>
              <a:rPr lang="fr-FR" sz="1800" dirty="0" err="1">
                <a:solidFill>
                  <a:schemeClr val="tx1"/>
                </a:solidFill>
              </a:rPr>
              <a:t>quadrupoles</a:t>
            </a:r>
            <a:r>
              <a:rPr lang="fr-FR" sz="1800" dirty="0">
                <a:solidFill>
                  <a:schemeClr val="tx1"/>
                </a:solidFill>
              </a:rPr>
              <a:t> L = 50 mm)</a:t>
            </a:r>
          </a:p>
          <a:p>
            <a:pPr lvl="1">
              <a:spcBef>
                <a:spcPts val="1000"/>
              </a:spcBef>
              <a:buSzPct val="100000"/>
              <a:buFont typeface="Courier New" panose="02070309020205020404" pitchFamily="49" charset="0"/>
              <a:buChar char="o"/>
            </a:pPr>
            <a:r>
              <a:rPr lang="fr-FR" sz="1800" dirty="0" err="1">
                <a:solidFill>
                  <a:schemeClr val="tx1"/>
                </a:solidFill>
              </a:rPr>
              <a:t>Summary</a:t>
            </a:r>
            <a:r>
              <a:rPr lang="fr-FR" sz="1800" dirty="0">
                <a:solidFill>
                  <a:schemeClr val="tx1"/>
                </a:solidFill>
              </a:rPr>
              <a:t> of the discussion (</a:t>
            </a:r>
            <a:r>
              <a:rPr lang="fr-FR" sz="1800" dirty="0" err="1">
                <a:solidFill>
                  <a:schemeClr val="tx1"/>
                </a:solidFill>
              </a:rPr>
              <a:t>latest</a:t>
            </a:r>
            <a:r>
              <a:rPr lang="fr-FR" sz="1800" dirty="0">
                <a:solidFill>
                  <a:schemeClr val="tx1"/>
                </a:solidFill>
              </a:rPr>
              <a:t> email exchange </a:t>
            </a:r>
            <a:r>
              <a:rPr lang="fr-FR" sz="1800" dirty="0" err="1">
                <a:solidFill>
                  <a:schemeClr val="tx1"/>
                </a:solidFill>
              </a:rPr>
              <a:t>from</a:t>
            </a:r>
            <a:r>
              <a:rPr lang="fr-FR" sz="1800" dirty="0">
                <a:solidFill>
                  <a:schemeClr val="tx1"/>
                </a:solidFill>
              </a:rPr>
              <a:t> SEF </a:t>
            </a:r>
            <a:r>
              <a:rPr lang="fr-FR" sz="2000" b="1" dirty="0">
                <a:solidFill>
                  <a:srgbClr val="FF0000"/>
                </a:solidFill>
              </a:rPr>
              <a:t>décembre 2,2025</a:t>
            </a:r>
            <a:r>
              <a:rPr lang="fr-FR" sz="1800" dirty="0">
                <a:solidFill>
                  <a:schemeClr val="tx1"/>
                </a:solidFill>
              </a:rPr>
              <a:t>):</a:t>
            </a:r>
            <a:endParaRPr lang="fr-FR" sz="1800" dirty="0">
              <a:solidFill>
                <a:schemeClr val="tx1"/>
              </a:solidFill>
              <a:latin typeface="Calibri" pitchFamily="18"/>
            </a:endParaRPr>
          </a:p>
        </p:txBody>
      </p:sp>
      <p:sp>
        <p:nvSpPr>
          <p:cNvPr id="13" name="Date Placeholder 12">
            <a:extLst>
              <a:ext uri="{FF2B5EF4-FFF2-40B4-BE49-F238E27FC236}">
                <a16:creationId xmlns:a16="http://schemas.microsoft.com/office/drawing/2014/main" id="{33D54828-924E-4406-8A81-5DC97A6EC357}"/>
              </a:ext>
            </a:extLst>
          </p:cNvPr>
          <p:cNvSpPr>
            <a:spLocks noGrp="1"/>
          </p:cNvSpPr>
          <p:nvPr>
            <p:ph type="dt" sz="half" idx="7"/>
          </p:nvPr>
        </p:nvSpPr>
        <p:spPr/>
        <p:txBody>
          <a:bodyPr/>
          <a:lstStyle/>
          <a:p>
            <a:pPr lvl="0"/>
            <a:r>
              <a:rPr lang="en-US"/>
              <a:t>22/01/26</a:t>
            </a:r>
            <a:endParaRPr lang="fr-FR"/>
          </a:p>
        </p:txBody>
      </p:sp>
      <p:sp>
        <p:nvSpPr>
          <p:cNvPr id="14" name="Footer Placeholder 13">
            <a:extLst>
              <a:ext uri="{FF2B5EF4-FFF2-40B4-BE49-F238E27FC236}">
                <a16:creationId xmlns:a16="http://schemas.microsoft.com/office/drawing/2014/main" id="{061D02E1-40CC-4ED5-9AF3-512E02A637C4}"/>
              </a:ext>
            </a:extLst>
          </p:cNvPr>
          <p:cNvSpPr>
            <a:spLocks noGrp="1"/>
          </p:cNvSpPr>
          <p:nvPr>
            <p:ph type="ftr" sz="quarter" idx="9"/>
          </p:nvPr>
        </p:nvSpPr>
        <p:spPr/>
        <p:txBody>
          <a:bodyPr/>
          <a:lstStyle/>
          <a:p>
            <a:pPr lvl="0"/>
            <a:r>
              <a:rPr lang="fr-FR"/>
              <a:t>PERLE- Project Progress Review #1-2026</a:t>
            </a:r>
          </a:p>
        </p:txBody>
      </p:sp>
      <p:sp>
        <p:nvSpPr>
          <p:cNvPr id="15" name="Slide Number Placeholder 14">
            <a:extLst>
              <a:ext uri="{FF2B5EF4-FFF2-40B4-BE49-F238E27FC236}">
                <a16:creationId xmlns:a16="http://schemas.microsoft.com/office/drawing/2014/main" id="{28E265CB-D0D0-4E60-B859-C6C9C8CD40A6}"/>
              </a:ext>
            </a:extLst>
          </p:cNvPr>
          <p:cNvSpPr>
            <a:spLocks noGrp="1"/>
          </p:cNvSpPr>
          <p:nvPr>
            <p:ph type="sldNum" sz="quarter" idx="8"/>
          </p:nvPr>
        </p:nvSpPr>
        <p:spPr/>
        <p:txBody>
          <a:bodyPr/>
          <a:lstStyle/>
          <a:p>
            <a:pPr lvl="0"/>
            <a:fld id="{7E528F01-9717-43AF-9760-F27EE689F612}" type="slidenum">
              <a:rPr lang="en-US" smtClean="0"/>
              <a:t>4</a:t>
            </a:fld>
            <a:endParaRPr lang="en-US"/>
          </a:p>
        </p:txBody>
      </p:sp>
      <p:pic>
        <p:nvPicPr>
          <p:cNvPr id="5" name="Picture 4">
            <a:extLst>
              <a:ext uri="{FF2B5EF4-FFF2-40B4-BE49-F238E27FC236}">
                <a16:creationId xmlns:a16="http://schemas.microsoft.com/office/drawing/2014/main" id="{5C556DAF-D878-45BD-8863-05AECD772667}"/>
              </a:ext>
            </a:extLst>
          </p:cNvPr>
          <p:cNvPicPr>
            <a:picLocks noChangeAspect="1"/>
          </p:cNvPicPr>
          <p:nvPr/>
        </p:nvPicPr>
        <p:blipFill rotWithShape="1">
          <a:blip r:embed="rId3">
            <a:extLst>
              <a:ext uri="{28A0092B-C50C-407E-A947-70E740481C1C}">
                <a14:useLocalDpi xmlns:a14="http://schemas.microsoft.com/office/drawing/2010/main" val="0"/>
              </a:ext>
            </a:extLst>
          </a:blip>
          <a:srcRect b="28003"/>
          <a:stretch/>
        </p:blipFill>
        <p:spPr>
          <a:xfrm>
            <a:off x="260342" y="2844388"/>
            <a:ext cx="6403860" cy="2906777"/>
          </a:xfrm>
          <a:prstGeom prst="rect">
            <a:avLst/>
          </a:prstGeom>
        </p:spPr>
      </p:pic>
      <p:pic>
        <p:nvPicPr>
          <p:cNvPr id="8" name="Picture 7">
            <a:extLst>
              <a:ext uri="{FF2B5EF4-FFF2-40B4-BE49-F238E27FC236}">
                <a16:creationId xmlns:a16="http://schemas.microsoft.com/office/drawing/2014/main" id="{14F23A71-3D3C-46DB-AFF4-D9403EA8C893}"/>
              </a:ext>
            </a:extLst>
          </p:cNvPr>
          <p:cNvPicPr>
            <a:picLocks noChangeAspect="1"/>
          </p:cNvPicPr>
          <p:nvPr/>
        </p:nvPicPr>
        <p:blipFill rotWithShape="1">
          <a:blip r:embed="rId3">
            <a:extLst>
              <a:ext uri="{28A0092B-C50C-407E-A947-70E740481C1C}">
                <a14:useLocalDpi xmlns:a14="http://schemas.microsoft.com/office/drawing/2010/main" val="0"/>
              </a:ext>
            </a:extLst>
          </a:blip>
          <a:srcRect t="73310"/>
          <a:stretch/>
        </p:blipFill>
        <p:spPr>
          <a:xfrm>
            <a:off x="5096057" y="4422948"/>
            <a:ext cx="6939973" cy="1167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584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E0118-8093-4C64-8CD2-626145284AE4}"/>
              </a:ext>
            </a:extLst>
          </p:cNvPr>
          <p:cNvSpPr txBox="1">
            <a:spLocks noGrp="1"/>
          </p:cNvSpPr>
          <p:nvPr>
            <p:ph type="title"/>
          </p:nvPr>
        </p:nvSpPr>
        <p:spPr/>
        <p:txBody>
          <a:bodyPr/>
          <a:lstStyle/>
          <a:p>
            <a:pPr lvl="0"/>
            <a:r>
              <a:rPr lang="fr-FR"/>
              <a:t>Etat d’avancement</a:t>
            </a:r>
          </a:p>
        </p:txBody>
      </p:sp>
      <p:sp>
        <p:nvSpPr>
          <p:cNvPr id="3" name="Espace réservé du contenu 2">
            <a:extLst>
              <a:ext uri="{FF2B5EF4-FFF2-40B4-BE49-F238E27FC236}">
                <a16:creationId xmlns:a16="http://schemas.microsoft.com/office/drawing/2014/main" id="{0152853E-181A-4E29-BABA-6D34885F8AAD}"/>
              </a:ext>
            </a:extLst>
          </p:cNvPr>
          <p:cNvSpPr txBox="1">
            <a:spLocks noGrp="1"/>
          </p:cNvSpPr>
          <p:nvPr>
            <p:ph idx="1"/>
          </p:nvPr>
        </p:nvSpPr>
        <p:spPr>
          <a:xfrm>
            <a:off x="155970" y="1011829"/>
            <a:ext cx="11775688" cy="5021637"/>
          </a:xfrm>
        </p:spPr>
        <p:txBody>
          <a:bodyPr lIns="91440" tIns="45720" rIns="91440" bIns="45720"/>
          <a:lstStyle/>
          <a:p>
            <a:pPr hangingPunct="1">
              <a:spcBef>
                <a:spcPts val="1000"/>
              </a:spcBef>
              <a:buSzPct val="100000"/>
            </a:pPr>
            <a:r>
              <a:rPr lang="fr-FR" sz="1800" b="1" dirty="0">
                <a:solidFill>
                  <a:srgbClr val="FF0000"/>
                </a:solidFill>
                <a:latin typeface="Calibri" pitchFamily="18"/>
              </a:rPr>
              <a:t>SEF</a:t>
            </a:r>
            <a:r>
              <a:rPr lang="fr-FR" sz="1800" dirty="0">
                <a:solidFill>
                  <a:srgbClr val="4472C4"/>
                </a:solidFill>
                <a:latin typeface="Calibri" pitchFamily="18"/>
              </a:rPr>
              <a:t> : réunion fixée au 02/12 pour avoir les données d’entrée sur les coûts de fabrication des aimants dans le suite de juin 2025</a:t>
            </a:r>
          </a:p>
          <a:p>
            <a:pPr lvl="1">
              <a:spcBef>
                <a:spcPts val="1000"/>
              </a:spcBef>
              <a:buSzPct val="100000"/>
              <a:buFont typeface="Courier New" panose="02070309020205020404" pitchFamily="49" charset="0"/>
              <a:buChar char="o"/>
            </a:pPr>
            <a:r>
              <a:rPr lang="fr-FR" sz="1800" dirty="0">
                <a:solidFill>
                  <a:schemeClr val="tx1"/>
                </a:solidFill>
              </a:rPr>
              <a:t>Focus on merger (</a:t>
            </a:r>
            <a:r>
              <a:rPr lang="fr-FR" sz="1800" dirty="0" err="1">
                <a:solidFill>
                  <a:schemeClr val="tx1"/>
                </a:solidFill>
              </a:rPr>
              <a:t>specifically</a:t>
            </a:r>
            <a:r>
              <a:rPr lang="fr-FR" sz="1800" dirty="0">
                <a:solidFill>
                  <a:schemeClr val="tx1"/>
                </a:solidFill>
              </a:rPr>
              <a:t> </a:t>
            </a:r>
            <a:r>
              <a:rPr lang="fr-FR" sz="1800" dirty="0" err="1">
                <a:solidFill>
                  <a:schemeClr val="tx1"/>
                </a:solidFill>
              </a:rPr>
              <a:t>quadrupoles</a:t>
            </a:r>
            <a:r>
              <a:rPr lang="fr-FR" sz="1800" dirty="0">
                <a:solidFill>
                  <a:schemeClr val="tx1"/>
                </a:solidFill>
              </a:rPr>
              <a:t> L = 50 mm)</a:t>
            </a:r>
          </a:p>
          <a:p>
            <a:pPr lvl="1">
              <a:spcBef>
                <a:spcPts val="1000"/>
              </a:spcBef>
              <a:buSzPct val="100000"/>
              <a:buFont typeface="Courier New" panose="02070309020205020404" pitchFamily="49" charset="0"/>
              <a:buChar char="o"/>
            </a:pPr>
            <a:r>
              <a:rPr lang="fr-FR" sz="1800" dirty="0" err="1">
                <a:solidFill>
                  <a:schemeClr val="tx1"/>
                </a:solidFill>
              </a:rPr>
              <a:t>Summary</a:t>
            </a:r>
            <a:r>
              <a:rPr lang="fr-FR" sz="1800" dirty="0">
                <a:solidFill>
                  <a:schemeClr val="tx1"/>
                </a:solidFill>
              </a:rPr>
              <a:t> of the discussion </a:t>
            </a:r>
            <a:r>
              <a:rPr lang="fr-FR" sz="2000" b="1" dirty="0">
                <a:solidFill>
                  <a:srgbClr val="FF0000"/>
                </a:solidFill>
              </a:rPr>
              <a:t>(juin 11, 2025):</a:t>
            </a:r>
            <a:endParaRPr lang="fr-FR" sz="2000" b="1" dirty="0">
              <a:solidFill>
                <a:srgbClr val="FF0000"/>
              </a:solidFill>
              <a:latin typeface="Calibri" pitchFamily="18"/>
            </a:endParaRPr>
          </a:p>
        </p:txBody>
      </p:sp>
      <p:sp>
        <p:nvSpPr>
          <p:cNvPr id="13" name="Date Placeholder 12">
            <a:extLst>
              <a:ext uri="{FF2B5EF4-FFF2-40B4-BE49-F238E27FC236}">
                <a16:creationId xmlns:a16="http://schemas.microsoft.com/office/drawing/2014/main" id="{33D54828-924E-4406-8A81-5DC97A6EC357}"/>
              </a:ext>
            </a:extLst>
          </p:cNvPr>
          <p:cNvSpPr>
            <a:spLocks noGrp="1"/>
          </p:cNvSpPr>
          <p:nvPr>
            <p:ph type="dt" sz="half"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itchFamily="34"/>
                <a:ea typeface="DejaVu Sans" pitchFamily="2"/>
                <a:cs typeface="Arial" pitchFamily="34"/>
              </a:rPr>
              <a:t>22/01/26</a:t>
            </a:r>
            <a:endParaRPr kumimoji="0" lang="fr-FR" sz="1400" b="0" i="0" u="none" strike="noStrike" kern="1200" cap="none" spc="0" normalizeH="0" baseline="0" noProof="0">
              <a:ln>
                <a:noFill/>
              </a:ln>
              <a:solidFill>
                <a:srgbClr val="000000"/>
              </a:solidFill>
              <a:effectLst/>
              <a:uLnTx/>
              <a:uFillTx/>
              <a:latin typeface="Arial" pitchFamily="34"/>
              <a:ea typeface="DejaVu Sans" pitchFamily="2"/>
              <a:cs typeface="Arial" pitchFamily="34"/>
            </a:endParaRPr>
          </a:p>
        </p:txBody>
      </p:sp>
      <p:sp>
        <p:nvSpPr>
          <p:cNvPr id="14" name="Footer Placeholder 13">
            <a:extLst>
              <a:ext uri="{FF2B5EF4-FFF2-40B4-BE49-F238E27FC236}">
                <a16:creationId xmlns:a16="http://schemas.microsoft.com/office/drawing/2014/main" id="{061D02E1-40CC-4ED5-9AF3-512E02A637C4}"/>
              </a:ext>
            </a:extLst>
          </p:cNvPr>
          <p:cNvSpPr>
            <a:spLocks noGrp="1"/>
          </p:cNvSpPr>
          <p:nvPr>
            <p:ph type="ftr" sz="quarter" idx="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pitchFamily="34"/>
                <a:ea typeface="DejaVu Sans" pitchFamily="2"/>
                <a:cs typeface="Arial" pitchFamily="34"/>
              </a:rPr>
              <a:t>PERLE- Project Progress Review #1-2026</a:t>
            </a:r>
          </a:p>
        </p:txBody>
      </p:sp>
      <p:sp>
        <p:nvSpPr>
          <p:cNvPr id="15" name="Slide Number Placeholder 14">
            <a:extLst>
              <a:ext uri="{FF2B5EF4-FFF2-40B4-BE49-F238E27FC236}">
                <a16:creationId xmlns:a16="http://schemas.microsoft.com/office/drawing/2014/main" id="{28E265CB-D0D0-4E60-B859-C6C9C8CD40A6}"/>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28F01-9717-43AF-9760-F27EE689F612}" type="slidenum">
              <a:rPr kumimoji="0" lang="en-US" sz="1400" b="0" i="0" u="none" strike="noStrike" kern="1200" cap="none" spc="0" normalizeH="0" baseline="0" noProof="0" smtClean="0">
                <a:ln>
                  <a:noFill/>
                </a:ln>
                <a:solidFill>
                  <a:srgbClr val="000000"/>
                </a:solidFill>
                <a:effectLst/>
                <a:uLnTx/>
                <a:uFillTx/>
                <a:latin typeface="Arial" pitchFamily="34"/>
                <a:ea typeface="DejaVu Sans" pitchFamily="2"/>
                <a:cs typeface="Arial" pitchFamily="3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Arial" pitchFamily="34"/>
              <a:ea typeface="DejaVu Sans" pitchFamily="2"/>
              <a:cs typeface="Arial" pitchFamily="34"/>
            </a:endParaRPr>
          </a:p>
        </p:txBody>
      </p:sp>
      <p:pic>
        <p:nvPicPr>
          <p:cNvPr id="6" name="Picture 5">
            <a:extLst>
              <a:ext uri="{FF2B5EF4-FFF2-40B4-BE49-F238E27FC236}">
                <a16:creationId xmlns:a16="http://schemas.microsoft.com/office/drawing/2014/main" id="{60BC51E8-9AEC-4CC1-B738-35885634FE48}"/>
              </a:ext>
            </a:extLst>
          </p:cNvPr>
          <p:cNvPicPr>
            <a:picLocks noChangeAspect="1"/>
          </p:cNvPicPr>
          <p:nvPr/>
        </p:nvPicPr>
        <p:blipFill rotWithShape="1">
          <a:blip r:embed="rId3">
            <a:extLst>
              <a:ext uri="{28A0092B-C50C-407E-A947-70E740481C1C}">
                <a14:useLocalDpi xmlns:a14="http://schemas.microsoft.com/office/drawing/2010/main" val="0"/>
              </a:ext>
            </a:extLst>
          </a:blip>
          <a:srcRect r="1953" b="5928"/>
          <a:stretch/>
        </p:blipFill>
        <p:spPr>
          <a:xfrm>
            <a:off x="679448" y="2643492"/>
            <a:ext cx="10623664" cy="2867846"/>
          </a:xfrm>
          <a:prstGeom prst="rect">
            <a:avLst/>
          </a:prstGeom>
        </p:spPr>
      </p:pic>
    </p:spTree>
    <p:extLst>
      <p:ext uri="{BB962C8B-B14F-4D97-AF65-F5344CB8AC3E}">
        <p14:creationId xmlns:p14="http://schemas.microsoft.com/office/powerpoint/2010/main" val="181379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157B0-F919-4620-B0E5-3E869A87B88D}"/>
              </a:ext>
            </a:extLst>
          </p:cNvPr>
          <p:cNvSpPr txBox="1">
            <a:spLocks noGrp="1"/>
          </p:cNvSpPr>
          <p:nvPr>
            <p:ph type="title"/>
          </p:nvPr>
        </p:nvSpPr>
        <p:spPr/>
        <p:txBody>
          <a:bodyPr/>
          <a:lstStyle/>
          <a:p>
            <a:pPr lvl="0"/>
            <a:r>
              <a:rPr lang="fr-FR" dirty="0"/>
              <a:t>Etat d’avancement</a:t>
            </a:r>
          </a:p>
        </p:txBody>
      </p:sp>
      <p:sp>
        <p:nvSpPr>
          <p:cNvPr id="3" name="Espace réservé du contenu 2">
            <a:extLst>
              <a:ext uri="{FF2B5EF4-FFF2-40B4-BE49-F238E27FC236}">
                <a16:creationId xmlns:a16="http://schemas.microsoft.com/office/drawing/2014/main" id="{AE560FF8-D0C8-467C-A3B4-E933FDC4DD9B}"/>
              </a:ext>
            </a:extLst>
          </p:cNvPr>
          <p:cNvSpPr txBox="1">
            <a:spLocks noGrp="1"/>
          </p:cNvSpPr>
          <p:nvPr>
            <p:ph idx="1"/>
          </p:nvPr>
        </p:nvSpPr>
        <p:spPr>
          <a:xfrm>
            <a:off x="404888" y="994846"/>
            <a:ext cx="11177195" cy="5410053"/>
          </a:xfrm>
        </p:spPr>
        <p:txBody>
          <a:bodyPr lIns="91440" tIns="45720" rIns="91440" bIns="45720"/>
          <a:lstStyle/>
          <a:p>
            <a:pPr lvl="0" hangingPunct="1">
              <a:spcBef>
                <a:spcPts val="1000"/>
              </a:spcBef>
              <a:buSzPct val="100000"/>
              <a:buFont typeface="Arial" pitchFamily="34"/>
              <a:buChar char="•"/>
            </a:pPr>
            <a:r>
              <a:rPr lang="fr-FR" sz="2800" dirty="0">
                <a:solidFill>
                  <a:schemeClr val="tx1"/>
                </a:solidFill>
                <a:latin typeface="Calibri" pitchFamily="18"/>
              </a:rPr>
              <a:t>Stagiaire </a:t>
            </a:r>
            <a:r>
              <a:rPr lang="fr-FR" sz="2800" i="1" dirty="0" err="1">
                <a:solidFill>
                  <a:schemeClr val="tx1"/>
                </a:solidFill>
                <a:latin typeface="Calibri" pitchFamily="18"/>
              </a:rPr>
              <a:t>Danya</a:t>
            </a:r>
            <a:r>
              <a:rPr lang="fr-FR" sz="2800" i="1" dirty="0">
                <a:solidFill>
                  <a:schemeClr val="tx1"/>
                </a:solidFill>
                <a:latin typeface="Calibri" pitchFamily="18"/>
              </a:rPr>
              <a:t> </a:t>
            </a:r>
            <a:r>
              <a:rPr lang="fr-FR" sz="2800" i="1" dirty="0" err="1">
                <a:solidFill>
                  <a:schemeClr val="tx1"/>
                </a:solidFill>
                <a:latin typeface="Calibri" pitchFamily="18"/>
              </a:rPr>
              <a:t>Bishawi</a:t>
            </a:r>
            <a:r>
              <a:rPr lang="fr-FR" sz="2800" i="1" dirty="0">
                <a:solidFill>
                  <a:schemeClr val="tx1"/>
                </a:solidFill>
                <a:latin typeface="Calibri" pitchFamily="18"/>
              </a:rPr>
              <a:t> </a:t>
            </a:r>
            <a:r>
              <a:rPr lang="fr-FR" sz="2800" dirty="0">
                <a:solidFill>
                  <a:schemeClr val="tx1"/>
                </a:solidFill>
                <a:latin typeface="Calibri" pitchFamily="18"/>
              </a:rPr>
              <a:t>(An-</a:t>
            </a:r>
            <a:r>
              <a:rPr lang="fr-FR" sz="2800" dirty="0" err="1">
                <a:solidFill>
                  <a:schemeClr val="tx1"/>
                </a:solidFill>
                <a:latin typeface="Calibri" pitchFamily="18"/>
              </a:rPr>
              <a:t>Najah</a:t>
            </a:r>
            <a:r>
              <a:rPr lang="fr-FR" sz="2800" dirty="0">
                <a:solidFill>
                  <a:schemeClr val="tx1"/>
                </a:solidFill>
                <a:latin typeface="Calibri" pitchFamily="18"/>
              </a:rPr>
              <a:t>) : conception de l’aimant </a:t>
            </a:r>
            <a:r>
              <a:rPr lang="fr-FR" sz="2800" dirty="0" err="1">
                <a:solidFill>
                  <a:schemeClr val="tx1"/>
                </a:solidFill>
                <a:latin typeface="Calibri" pitchFamily="18"/>
              </a:rPr>
              <a:t>dipole</a:t>
            </a:r>
            <a:r>
              <a:rPr lang="fr-FR" sz="2800" dirty="0">
                <a:solidFill>
                  <a:schemeClr val="tx1"/>
                </a:solidFill>
                <a:latin typeface="Calibri" pitchFamily="18"/>
              </a:rPr>
              <a:t> </a:t>
            </a:r>
            <a:r>
              <a:rPr lang="fr-FR" sz="2800" dirty="0" err="1">
                <a:solidFill>
                  <a:schemeClr val="tx1"/>
                </a:solidFill>
                <a:latin typeface="Calibri" pitchFamily="18"/>
              </a:rPr>
              <a:t>spectrometer</a:t>
            </a:r>
            <a:endParaRPr lang="fr-FR" sz="2800" dirty="0">
              <a:solidFill>
                <a:schemeClr val="tx1"/>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p:txBody>
      </p:sp>
      <p:sp>
        <p:nvSpPr>
          <p:cNvPr id="13" name="Date Placeholder 12">
            <a:extLst>
              <a:ext uri="{FF2B5EF4-FFF2-40B4-BE49-F238E27FC236}">
                <a16:creationId xmlns:a16="http://schemas.microsoft.com/office/drawing/2014/main" id="{F4F59D68-4209-45D0-AC75-C8A50DEC5F79}"/>
              </a:ext>
            </a:extLst>
          </p:cNvPr>
          <p:cNvSpPr>
            <a:spLocks noGrp="1"/>
          </p:cNvSpPr>
          <p:nvPr>
            <p:ph type="dt" sz="half" idx="7"/>
          </p:nvPr>
        </p:nvSpPr>
        <p:spPr/>
        <p:txBody>
          <a:bodyPr/>
          <a:lstStyle/>
          <a:p>
            <a:pPr lvl="0"/>
            <a:r>
              <a:rPr lang="en-US" dirty="0"/>
              <a:t>22/01/26</a:t>
            </a:r>
            <a:endParaRPr lang="fr-FR" dirty="0"/>
          </a:p>
        </p:txBody>
      </p:sp>
      <p:sp>
        <p:nvSpPr>
          <p:cNvPr id="14" name="Footer Placeholder 13">
            <a:extLst>
              <a:ext uri="{FF2B5EF4-FFF2-40B4-BE49-F238E27FC236}">
                <a16:creationId xmlns:a16="http://schemas.microsoft.com/office/drawing/2014/main" id="{DA6E5249-2123-43C7-A137-9F01A7157A0F}"/>
              </a:ext>
            </a:extLst>
          </p:cNvPr>
          <p:cNvSpPr>
            <a:spLocks noGrp="1"/>
          </p:cNvSpPr>
          <p:nvPr>
            <p:ph type="ftr" sz="quarter" idx="9"/>
          </p:nvPr>
        </p:nvSpPr>
        <p:spPr/>
        <p:txBody>
          <a:bodyPr/>
          <a:lstStyle/>
          <a:p>
            <a:pPr lvl="0"/>
            <a:r>
              <a:rPr lang="fr-FR"/>
              <a:t>PERLE- Project Progress Review #1-2026</a:t>
            </a:r>
          </a:p>
        </p:txBody>
      </p:sp>
      <p:sp>
        <p:nvSpPr>
          <p:cNvPr id="15" name="Slide Number Placeholder 14">
            <a:extLst>
              <a:ext uri="{FF2B5EF4-FFF2-40B4-BE49-F238E27FC236}">
                <a16:creationId xmlns:a16="http://schemas.microsoft.com/office/drawing/2014/main" id="{AFF0F59D-82AE-44F5-9E36-9944805095A1}"/>
              </a:ext>
            </a:extLst>
          </p:cNvPr>
          <p:cNvSpPr>
            <a:spLocks noGrp="1"/>
          </p:cNvSpPr>
          <p:nvPr>
            <p:ph type="sldNum" sz="quarter" idx="8"/>
          </p:nvPr>
        </p:nvSpPr>
        <p:spPr/>
        <p:txBody>
          <a:bodyPr/>
          <a:lstStyle/>
          <a:p>
            <a:pPr lvl="0"/>
            <a:fld id="{7E528F01-9717-43AF-9760-F27EE689F612}" type="slidenum">
              <a:rPr lang="en-US" smtClean="0"/>
              <a:t>6</a:t>
            </a:fld>
            <a:endParaRPr lang="en-US"/>
          </a:p>
        </p:txBody>
      </p:sp>
      <p:grpSp>
        <p:nvGrpSpPr>
          <p:cNvPr id="22" name="Group 21">
            <a:extLst>
              <a:ext uri="{FF2B5EF4-FFF2-40B4-BE49-F238E27FC236}">
                <a16:creationId xmlns:a16="http://schemas.microsoft.com/office/drawing/2014/main" id="{2025CEB2-9CDB-4621-905A-467772A147E6}"/>
              </a:ext>
            </a:extLst>
          </p:cNvPr>
          <p:cNvGrpSpPr/>
          <p:nvPr/>
        </p:nvGrpSpPr>
        <p:grpSpPr>
          <a:xfrm>
            <a:off x="5896862" y="2068340"/>
            <a:ext cx="6295138" cy="3263063"/>
            <a:chOff x="5614843" y="1832611"/>
            <a:chExt cx="6295138" cy="3263063"/>
          </a:xfrm>
        </p:grpSpPr>
        <p:pic>
          <p:nvPicPr>
            <p:cNvPr id="8" name="Image 5">
              <a:extLst>
                <a:ext uri="{FF2B5EF4-FFF2-40B4-BE49-F238E27FC236}">
                  <a16:creationId xmlns:a16="http://schemas.microsoft.com/office/drawing/2014/main" id="{52ED2FD3-0215-4AD4-AAA5-3C0ADD6BA92C}"/>
                </a:ext>
              </a:extLst>
            </p:cNvPr>
            <p:cNvPicPr>
              <a:picLocks noChangeAspect="1"/>
            </p:cNvPicPr>
            <p:nvPr/>
          </p:nvPicPr>
          <p:blipFill>
            <a:blip r:embed="rId3"/>
            <a:stretch>
              <a:fillRect/>
            </a:stretch>
          </p:blipFill>
          <p:spPr>
            <a:xfrm>
              <a:off x="5614843" y="1832611"/>
              <a:ext cx="6096000" cy="3263063"/>
            </a:xfrm>
            <a:prstGeom prst="rect">
              <a:avLst/>
            </a:prstGeom>
          </p:spPr>
        </p:pic>
        <p:sp>
          <p:nvSpPr>
            <p:cNvPr id="9" name="ZoneTexte 10">
              <a:extLst>
                <a:ext uri="{FF2B5EF4-FFF2-40B4-BE49-F238E27FC236}">
                  <a16:creationId xmlns:a16="http://schemas.microsoft.com/office/drawing/2014/main" id="{C40FDC09-D4F7-42CF-AC20-FF9EFA356225}"/>
                </a:ext>
              </a:extLst>
            </p:cNvPr>
            <p:cNvSpPr txBox="1"/>
            <p:nvPr/>
          </p:nvSpPr>
          <p:spPr>
            <a:xfrm>
              <a:off x="10055299" y="2142480"/>
              <a:ext cx="1854682" cy="369332"/>
            </a:xfrm>
            <a:prstGeom prst="rect">
              <a:avLst/>
            </a:prstGeom>
            <a:noFill/>
          </p:spPr>
          <p:txBody>
            <a:bodyPr wrap="square">
              <a:spAutoFit/>
            </a:bodyPr>
            <a:lstStyle/>
            <a:p>
              <a:r>
                <a:rPr lang="en-US" sz="1800" b="1" dirty="0"/>
                <a:t>Length: 350 mm</a:t>
              </a:r>
            </a:p>
          </p:txBody>
        </p:sp>
        <p:sp>
          <p:nvSpPr>
            <p:cNvPr id="10" name="ZoneTexte 25">
              <a:extLst>
                <a:ext uri="{FF2B5EF4-FFF2-40B4-BE49-F238E27FC236}">
                  <a16:creationId xmlns:a16="http://schemas.microsoft.com/office/drawing/2014/main" id="{5F24039C-E292-4980-BB12-03DC8BD2E330}"/>
                </a:ext>
              </a:extLst>
            </p:cNvPr>
            <p:cNvSpPr txBox="1"/>
            <p:nvPr/>
          </p:nvSpPr>
          <p:spPr>
            <a:xfrm>
              <a:off x="8407430" y="3094810"/>
              <a:ext cx="1146145" cy="369332"/>
            </a:xfrm>
            <a:prstGeom prst="rect">
              <a:avLst/>
            </a:prstGeom>
            <a:noFill/>
          </p:spPr>
          <p:txBody>
            <a:bodyPr wrap="square" rtlCol="0">
              <a:spAutoFit/>
            </a:bodyPr>
            <a:lstStyle/>
            <a:p>
              <a:r>
                <a:rPr lang="en-US" dirty="0"/>
                <a:t>150mm</a:t>
              </a:r>
              <a:endParaRPr lang="fr-FR" dirty="0"/>
            </a:p>
          </p:txBody>
        </p:sp>
        <p:sp>
          <p:nvSpPr>
            <p:cNvPr id="11" name="ZoneTexte 26">
              <a:extLst>
                <a:ext uri="{FF2B5EF4-FFF2-40B4-BE49-F238E27FC236}">
                  <a16:creationId xmlns:a16="http://schemas.microsoft.com/office/drawing/2014/main" id="{C06037FA-9599-4D15-B4C7-C6457CC42379}"/>
                </a:ext>
              </a:extLst>
            </p:cNvPr>
            <p:cNvSpPr txBox="1"/>
            <p:nvPr/>
          </p:nvSpPr>
          <p:spPr>
            <a:xfrm>
              <a:off x="9602864" y="3600191"/>
              <a:ext cx="904870" cy="369332"/>
            </a:xfrm>
            <a:prstGeom prst="rect">
              <a:avLst/>
            </a:prstGeom>
            <a:noFill/>
          </p:spPr>
          <p:txBody>
            <a:bodyPr wrap="square" rtlCol="0">
              <a:spAutoFit/>
            </a:bodyPr>
            <a:lstStyle/>
            <a:p>
              <a:r>
                <a:rPr lang="en-US" dirty="0"/>
                <a:t>300mm</a:t>
              </a:r>
              <a:endParaRPr lang="fr-FR" dirty="0"/>
            </a:p>
          </p:txBody>
        </p:sp>
        <p:sp>
          <p:nvSpPr>
            <p:cNvPr id="12" name="ZoneTexte 27">
              <a:extLst>
                <a:ext uri="{FF2B5EF4-FFF2-40B4-BE49-F238E27FC236}">
                  <a16:creationId xmlns:a16="http://schemas.microsoft.com/office/drawing/2014/main" id="{50454572-F2BD-4A71-8FC0-E6B2ED9D31B5}"/>
                </a:ext>
              </a:extLst>
            </p:cNvPr>
            <p:cNvSpPr txBox="1"/>
            <p:nvPr/>
          </p:nvSpPr>
          <p:spPr>
            <a:xfrm>
              <a:off x="8267704" y="4490334"/>
              <a:ext cx="1285871" cy="369332"/>
            </a:xfrm>
            <a:prstGeom prst="rect">
              <a:avLst/>
            </a:prstGeom>
            <a:noFill/>
          </p:spPr>
          <p:txBody>
            <a:bodyPr wrap="square" rtlCol="0">
              <a:spAutoFit/>
            </a:bodyPr>
            <a:lstStyle/>
            <a:p>
              <a:r>
                <a:rPr lang="en-US" dirty="0"/>
                <a:t>400mm</a:t>
              </a:r>
              <a:endParaRPr lang="fr-FR" dirty="0"/>
            </a:p>
          </p:txBody>
        </p:sp>
        <p:cxnSp>
          <p:nvCxnSpPr>
            <p:cNvPr id="16" name="Connecteur droit avec flèche 3">
              <a:extLst>
                <a:ext uri="{FF2B5EF4-FFF2-40B4-BE49-F238E27FC236}">
                  <a16:creationId xmlns:a16="http://schemas.microsoft.com/office/drawing/2014/main" id="{B512E4B0-39DD-45AE-8771-2A4FB76B84AE}"/>
                </a:ext>
              </a:extLst>
            </p:cNvPr>
            <p:cNvCxnSpPr/>
            <p:nvPr/>
          </p:nvCxnSpPr>
          <p:spPr>
            <a:xfrm>
              <a:off x="8035891" y="4452185"/>
              <a:ext cx="1492417" cy="152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4">
              <a:extLst>
                <a:ext uri="{FF2B5EF4-FFF2-40B4-BE49-F238E27FC236}">
                  <a16:creationId xmlns:a16="http://schemas.microsoft.com/office/drawing/2014/main" id="{02F26AB9-E064-439F-A28C-92C197AE04F4}"/>
                </a:ext>
              </a:extLst>
            </p:cNvPr>
            <p:cNvCxnSpPr>
              <a:cxnSpLocks/>
            </p:cNvCxnSpPr>
            <p:nvPr/>
          </p:nvCxnSpPr>
          <p:spPr>
            <a:xfrm flipH="1">
              <a:off x="9602864" y="3124200"/>
              <a:ext cx="53618" cy="143549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6">
              <a:extLst>
                <a:ext uri="{FF2B5EF4-FFF2-40B4-BE49-F238E27FC236}">
                  <a16:creationId xmlns:a16="http://schemas.microsoft.com/office/drawing/2014/main" id="{61D24F48-B2AA-460F-93BE-AB66E2293502}"/>
                </a:ext>
              </a:extLst>
            </p:cNvPr>
            <p:cNvCxnSpPr/>
            <p:nvPr/>
          </p:nvCxnSpPr>
          <p:spPr>
            <a:xfrm>
              <a:off x="8510337" y="3417012"/>
              <a:ext cx="548039" cy="4713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ZoneTexte 19">
              <a:extLst>
                <a:ext uri="{FF2B5EF4-FFF2-40B4-BE49-F238E27FC236}">
                  <a16:creationId xmlns:a16="http://schemas.microsoft.com/office/drawing/2014/main" id="{D972AEEE-974D-4A2B-8588-1597EB73A4FF}"/>
                </a:ext>
              </a:extLst>
            </p:cNvPr>
            <p:cNvSpPr txBox="1"/>
            <p:nvPr/>
          </p:nvSpPr>
          <p:spPr>
            <a:xfrm>
              <a:off x="6148775" y="3303494"/>
              <a:ext cx="1716101" cy="369332"/>
            </a:xfrm>
            <a:prstGeom prst="rect">
              <a:avLst/>
            </a:prstGeom>
            <a:noFill/>
          </p:spPr>
          <p:txBody>
            <a:bodyPr wrap="square">
              <a:spAutoFit/>
            </a:bodyPr>
            <a:lstStyle/>
            <a:p>
              <a:pPr algn="l" fontAlgn="b"/>
              <a:r>
                <a:rPr lang="fr-FR" sz="1800" u="none" strike="noStrike" dirty="0">
                  <a:effectLst/>
                </a:rPr>
                <a:t>Gap (h)= 76 mm</a:t>
              </a:r>
              <a:endParaRPr lang="fr-FR" sz="1800" i="0" u="none" strike="noStrike" dirty="0">
                <a:solidFill>
                  <a:srgbClr val="000000"/>
                </a:solidFill>
                <a:effectLst/>
                <a:latin typeface="Aptos Narrow" panose="020B0004020202020204" pitchFamily="34" charset="0"/>
              </a:endParaRPr>
            </a:p>
          </p:txBody>
        </p:sp>
        <p:sp>
          <p:nvSpPr>
            <p:cNvPr id="21" name="Flèche : droite 24">
              <a:extLst>
                <a:ext uri="{FF2B5EF4-FFF2-40B4-BE49-F238E27FC236}">
                  <a16:creationId xmlns:a16="http://schemas.microsoft.com/office/drawing/2014/main" id="{E6C62E02-BE45-4F63-A912-644170E6BE29}"/>
                </a:ext>
              </a:extLst>
            </p:cNvPr>
            <p:cNvSpPr/>
            <p:nvPr/>
          </p:nvSpPr>
          <p:spPr>
            <a:xfrm rot="1116194" flipV="1">
              <a:off x="7760761" y="3630604"/>
              <a:ext cx="829163" cy="4571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grpSp>
      <p:pic>
        <p:nvPicPr>
          <p:cNvPr id="24" name="Picture 23">
            <a:extLst>
              <a:ext uri="{FF2B5EF4-FFF2-40B4-BE49-F238E27FC236}">
                <a16:creationId xmlns:a16="http://schemas.microsoft.com/office/drawing/2014/main" id="{429EB952-6C65-4175-B50E-D481D0848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86" y="1730871"/>
            <a:ext cx="5667196" cy="4355367"/>
          </a:xfrm>
          <a:prstGeom prst="rect">
            <a:avLst/>
          </a:prstGeom>
        </p:spPr>
      </p:pic>
      <p:sp>
        <p:nvSpPr>
          <p:cNvPr id="20" name="TextBox 19">
            <a:extLst>
              <a:ext uri="{FF2B5EF4-FFF2-40B4-BE49-F238E27FC236}">
                <a16:creationId xmlns:a16="http://schemas.microsoft.com/office/drawing/2014/main" id="{323EF469-2B42-4D8B-9666-FB6C23EC3333}"/>
              </a:ext>
            </a:extLst>
          </p:cNvPr>
          <p:cNvSpPr txBox="1"/>
          <p:nvPr/>
        </p:nvSpPr>
        <p:spPr>
          <a:xfrm>
            <a:off x="303586" y="4840314"/>
            <a:ext cx="2533313" cy="400110"/>
          </a:xfrm>
          <a:prstGeom prst="rect">
            <a:avLst/>
          </a:prstGeom>
          <a:noFill/>
        </p:spPr>
        <p:txBody>
          <a:bodyPr wrap="square">
            <a:spAutoFit/>
          </a:bodyPr>
          <a:lstStyle/>
          <a:p>
            <a:pPr lvl="0" algn="ctr" hangingPunct="1">
              <a:spcBef>
                <a:spcPts val="1000"/>
              </a:spcBef>
              <a:buSzPct val="100000"/>
            </a:pPr>
            <a:r>
              <a:rPr lang="fr-FR" sz="2000" b="1" dirty="0" err="1">
                <a:solidFill>
                  <a:schemeClr val="tx1"/>
                </a:solidFill>
                <a:latin typeface="Calibri" pitchFamily="18"/>
              </a:rPr>
              <a:t>mirror</a:t>
            </a:r>
            <a:r>
              <a:rPr lang="fr-FR" sz="2000" b="1" dirty="0">
                <a:solidFill>
                  <a:schemeClr val="tx1"/>
                </a:solidFill>
                <a:latin typeface="Calibri" pitchFamily="18"/>
              </a:rPr>
              <a:t> diagnostic line</a:t>
            </a:r>
          </a:p>
        </p:txBody>
      </p:sp>
      <p:cxnSp>
        <p:nvCxnSpPr>
          <p:cNvPr id="6" name="Straight Arrow Connector 5">
            <a:extLst>
              <a:ext uri="{FF2B5EF4-FFF2-40B4-BE49-F238E27FC236}">
                <a16:creationId xmlns:a16="http://schemas.microsoft.com/office/drawing/2014/main" id="{C45BF82A-7912-43FE-BBCD-71670C931D4B}"/>
              </a:ext>
            </a:extLst>
          </p:cNvPr>
          <p:cNvCxnSpPr>
            <a:cxnSpLocks/>
            <a:stCxn id="25" idx="7"/>
          </p:cNvCxnSpPr>
          <p:nvPr/>
        </p:nvCxnSpPr>
        <p:spPr>
          <a:xfrm flipV="1">
            <a:off x="4125716" y="4213034"/>
            <a:ext cx="3946638" cy="995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4C6DBDE-C160-439E-96E2-A74123D08E0B}"/>
              </a:ext>
            </a:extLst>
          </p:cNvPr>
          <p:cNvSpPr/>
          <p:nvPr/>
        </p:nvSpPr>
        <p:spPr>
          <a:xfrm>
            <a:off x="3708549" y="5136983"/>
            <a:ext cx="488741" cy="491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69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157B0-F919-4620-B0E5-3E869A87B88D}"/>
              </a:ext>
            </a:extLst>
          </p:cNvPr>
          <p:cNvSpPr txBox="1">
            <a:spLocks noGrp="1"/>
          </p:cNvSpPr>
          <p:nvPr>
            <p:ph type="title"/>
          </p:nvPr>
        </p:nvSpPr>
        <p:spPr/>
        <p:txBody>
          <a:bodyPr/>
          <a:lstStyle/>
          <a:p>
            <a:pPr lvl="0"/>
            <a:r>
              <a:rPr lang="fr-FR" dirty="0"/>
              <a:t>Etat d’avancement</a:t>
            </a:r>
          </a:p>
        </p:txBody>
      </p:sp>
      <p:sp>
        <p:nvSpPr>
          <p:cNvPr id="3" name="Espace réservé du contenu 2">
            <a:extLst>
              <a:ext uri="{FF2B5EF4-FFF2-40B4-BE49-F238E27FC236}">
                <a16:creationId xmlns:a16="http://schemas.microsoft.com/office/drawing/2014/main" id="{AE560FF8-D0C8-467C-A3B4-E933FDC4DD9B}"/>
              </a:ext>
            </a:extLst>
          </p:cNvPr>
          <p:cNvSpPr txBox="1">
            <a:spLocks noGrp="1"/>
          </p:cNvSpPr>
          <p:nvPr>
            <p:ph idx="1"/>
          </p:nvPr>
        </p:nvSpPr>
        <p:spPr>
          <a:xfrm>
            <a:off x="404888" y="994846"/>
            <a:ext cx="11262179" cy="5410053"/>
          </a:xfrm>
        </p:spPr>
        <p:txBody>
          <a:bodyPr lIns="91440" tIns="45720" rIns="91440" bIns="45720"/>
          <a:lstStyle/>
          <a:p>
            <a:pPr lvl="0" hangingPunct="1">
              <a:spcBef>
                <a:spcPts val="1000"/>
              </a:spcBef>
              <a:buSzPct val="100000"/>
              <a:buFont typeface="Arial" pitchFamily="34"/>
              <a:buChar char="•"/>
            </a:pPr>
            <a:r>
              <a:rPr lang="fr-FR" sz="2800" dirty="0">
                <a:solidFill>
                  <a:schemeClr val="tx1"/>
                </a:solidFill>
                <a:latin typeface="Calibri" pitchFamily="18"/>
              </a:rPr>
              <a:t>New </a:t>
            </a:r>
            <a:r>
              <a:rPr lang="fr-FR" sz="2800" dirty="0" err="1">
                <a:solidFill>
                  <a:schemeClr val="tx1"/>
                </a:solidFill>
                <a:latin typeface="Calibri" pitchFamily="18"/>
              </a:rPr>
              <a:t>proposal</a:t>
            </a:r>
            <a:r>
              <a:rPr lang="fr-FR" sz="2800" dirty="0">
                <a:solidFill>
                  <a:schemeClr val="tx1"/>
                </a:solidFill>
                <a:latin typeface="Calibri" pitchFamily="18"/>
              </a:rPr>
              <a:t> (</a:t>
            </a:r>
            <a:r>
              <a:rPr lang="fr-FR" sz="2800" dirty="0" err="1">
                <a:solidFill>
                  <a:schemeClr val="tx1"/>
                </a:solidFill>
                <a:latin typeface="Calibri" pitchFamily="18"/>
              </a:rPr>
              <a:t>cERL</a:t>
            </a:r>
            <a:r>
              <a:rPr lang="fr-FR" sz="2800" dirty="0">
                <a:solidFill>
                  <a:schemeClr val="tx1"/>
                </a:solidFill>
                <a:latin typeface="Calibri" pitchFamily="18"/>
              </a:rPr>
              <a:t> </a:t>
            </a:r>
            <a:r>
              <a:rPr lang="fr-FR" sz="2800" dirty="0" err="1">
                <a:solidFill>
                  <a:schemeClr val="tx1"/>
                </a:solidFill>
                <a:latin typeface="Calibri" pitchFamily="18"/>
              </a:rPr>
              <a:t>visit</a:t>
            </a:r>
            <a:r>
              <a:rPr lang="fr-FR" sz="2800" dirty="0">
                <a:solidFill>
                  <a:schemeClr val="tx1"/>
                </a:solidFill>
                <a:latin typeface="Calibri" pitchFamily="18"/>
              </a:rPr>
              <a:t> Nov.2025): </a:t>
            </a:r>
          </a:p>
          <a:p>
            <a:pPr lvl="1">
              <a:lnSpc>
                <a:spcPct val="150000"/>
              </a:lnSpc>
              <a:spcBef>
                <a:spcPts val="1000"/>
              </a:spcBef>
              <a:buSzPct val="100000"/>
              <a:buFont typeface="Arial" pitchFamily="34"/>
              <a:buChar char="•"/>
            </a:pPr>
            <a:r>
              <a:rPr lang="fr-FR" dirty="0">
                <a:solidFill>
                  <a:schemeClr val="tx1"/>
                </a:solidFill>
              </a:rPr>
              <a:t>To </a:t>
            </a:r>
            <a:r>
              <a:rPr lang="fr-FR" dirty="0" err="1">
                <a:solidFill>
                  <a:schemeClr val="tx1"/>
                </a:solidFill>
              </a:rPr>
              <a:t>invistigate</a:t>
            </a:r>
            <a:r>
              <a:rPr lang="fr-FR" dirty="0">
                <a:solidFill>
                  <a:schemeClr val="tx1"/>
                </a:solidFill>
              </a:rPr>
              <a:t> a </a:t>
            </a:r>
            <a:r>
              <a:rPr lang="fr-FR" b="1" dirty="0" err="1">
                <a:solidFill>
                  <a:srgbClr val="FF0000"/>
                </a:solidFill>
              </a:rPr>
              <a:t>quadrupole</a:t>
            </a:r>
            <a:r>
              <a:rPr lang="fr-FR" b="1" dirty="0">
                <a:solidFill>
                  <a:srgbClr val="FF0000"/>
                </a:solidFill>
              </a:rPr>
              <a:t>-corrector</a:t>
            </a:r>
            <a:r>
              <a:rPr lang="fr-FR" dirty="0">
                <a:solidFill>
                  <a:schemeClr val="tx1"/>
                </a:solidFill>
              </a:rPr>
              <a:t> </a:t>
            </a:r>
            <a:r>
              <a:rPr lang="fr-FR" dirty="0" err="1">
                <a:solidFill>
                  <a:schemeClr val="tx1"/>
                </a:solidFill>
              </a:rPr>
              <a:t>integrated</a:t>
            </a:r>
            <a:r>
              <a:rPr lang="fr-FR" dirty="0">
                <a:solidFill>
                  <a:schemeClr val="tx1"/>
                </a:solidFill>
              </a:rPr>
              <a:t> magnet design </a:t>
            </a:r>
          </a:p>
          <a:p>
            <a:pPr lvl="1">
              <a:lnSpc>
                <a:spcPct val="150000"/>
              </a:lnSpc>
              <a:spcBef>
                <a:spcPts val="1000"/>
              </a:spcBef>
              <a:buSzPct val="100000"/>
              <a:buFont typeface="Arial" pitchFamily="34"/>
              <a:buChar char="•"/>
            </a:pPr>
            <a:r>
              <a:rPr lang="fr-FR" dirty="0">
                <a:solidFill>
                  <a:schemeClr val="tx1"/>
                </a:solidFill>
              </a:rPr>
              <a:t>Abstract </a:t>
            </a:r>
            <a:r>
              <a:rPr lang="fr-FR" dirty="0" err="1">
                <a:solidFill>
                  <a:schemeClr val="tx1"/>
                </a:solidFill>
              </a:rPr>
              <a:t>submited</a:t>
            </a:r>
            <a:r>
              <a:rPr lang="fr-FR" dirty="0">
                <a:solidFill>
                  <a:schemeClr val="tx1"/>
                </a:solidFill>
              </a:rPr>
              <a:t> for IPAC’26 (Mai 2026) by Alex </a:t>
            </a:r>
            <a:r>
              <a:rPr lang="fr-FR" dirty="0" err="1">
                <a:solidFill>
                  <a:schemeClr val="tx1"/>
                </a:solidFill>
              </a:rPr>
              <a:t>Fomin</a:t>
            </a:r>
            <a:r>
              <a:rPr lang="fr-FR" dirty="0">
                <a:solidFill>
                  <a:schemeClr val="tx1"/>
                </a:solidFill>
              </a:rPr>
              <a:t> in collaboration </a:t>
            </a:r>
            <a:r>
              <a:rPr lang="fr-FR" dirty="0" err="1">
                <a:solidFill>
                  <a:schemeClr val="tx1"/>
                </a:solidFill>
              </a:rPr>
              <a:t>with</a:t>
            </a:r>
            <a:r>
              <a:rPr lang="fr-FR" dirty="0">
                <a:solidFill>
                  <a:schemeClr val="tx1"/>
                </a:solidFill>
              </a:rPr>
              <a:t> </a:t>
            </a:r>
            <a:r>
              <a:rPr lang="fr-FR" dirty="0" err="1">
                <a:solidFill>
                  <a:schemeClr val="tx1"/>
                </a:solidFill>
              </a:rPr>
              <a:t>cERL</a:t>
            </a:r>
            <a:endParaRPr lang="fr-FR" dirty="0">
              <a:solidFill>
                <a:schemeClr val="tx1"/>
              </a:solidFill>
            </a:endParaRPr>
          </a:p>
          <a:p>
            <a:pPr lvl="1">
              <a:lnSpc>
                <a:spcPct val="150000"/>
              </a:lnSpc>
              <a:spcBef>
                <a:spcPts val="1000"/>
              </a:spcBef>
              <a:buSzPct val="100000"/>
              <a:buFont typeface="Arial" pitchFamily="34"/>
              <a:buChar char="•"/>
            </a:pPr>
            <a:r>
              <a:rPr lang="fr-FR" dirty="0">
                <a:solidFill>
                  <a:schemeClr val="tx1"/>
                </a:solidFill>
              </a:rPr>
              <a:t>First </a:t>
            </a:r>
            <a:r>
              <a:rPr lang="fr-FR" dirty="0" err="1">
                <a:solidFill>
                  <a:schemeClr val="tx1"/>
                </a:solidFill>
              </a:rPr>
              <a:t>step</a:t>
            </a:r>
            <a:r>
              <a:rPr lang="fr-FR" dirty="0">
                <a:solidFill>
                  <a:schemeClr val="tx1"/>
                </a:solidFill>
              </a:rPr>
              <a:t> (</a:t>
            </a:r>
            <a:r>
              <a:rPr lang="fr-FR" dirty="0" err="1">
                <a:solidFill>
                  <a:schemeClr val="tx1"/>
                </a:solidFill>
              </a:rPr>
              <a:t>ongoing</a:t>
            </a:r>
            <a:r>
              <a:rPr lang="fr-FR" dirty="0">
                <a:solidFill>
                  <a:schemeClr val="tx1"/>
                </a:solidFill>
              </a:rPr>
              <a:t>): </a:t>
            </a:r>
            <a:r>
              <a:rPr lang="fr-FR" dirty="0" err="1">
                <a:solidFill>
                  <a:schemeClr val="tx1"/>
                </a:solidFill>
              </a:rPr>
              <a:t>work</a:t>
            </a:r>
            <a:r>
              <a:rPr lang="fr-FR" dirty="0">
                <a:solidFill>
                  <a:schemeClr val="tx1"/>
                </a:solidFill>
              </a:rPr>
              <a:t> </a:t>
            </a:r>
            <a:r>
              <a:rPr lang="fr-FR" dirty="0" err="1">
                <a:solidFill>
                  <a:schemeClr val="tx1"/>
                </a:solidFill>
              </a:rPr>
              <a:t>with</a:t>
            </a:r>
            <a:r>
              <a:rPr lang="fr-FR" dirty="0">
                <a:solidFill>
                  <a:schemeClr val="tx1"/>
                </a:solidFill>
              </a:rPr>
              <a:t> the merger </a:t>
            </a:r>
            <a:r>
              <a:rPr lang="fr-FR" dirty="0" err="1">
                <a:solidFill>
                  <a:schemeClr val="tx1"/>
                </a:solidFill>
              </a:rPr>
              <a:t>quadrupole</a:t>
            </a:r>
            <a:r>
              <a:rPr lang="fr-FR" dirty="0">
                <a:solidFill>
                  <a:schemeClr val="tx1"/>
                </a:solidFill>
              </a:rPr>
              <a:t> design as a base</a:t>
            </a:r>
          </a:p>
          <a:p>
            <a:pPr marL="457200" lvl="1" indent="0">
              <a:lnSpc>
                <a:spcPct val="150000"/>
              </a:lnSpc>
              <a:spcBef>
                <a:spcPts val="1000"/>
              </a:spcBef>
              <a:buSzPct val="100000"/>
              <a:buNone/>
            </a:pPr>
            <a:endParaRPr lang="fr-FR" dirty="0">
              <a:solidFill>
                <a:schemeClr val="tx1"/>
              </a:solidFill>
              <a:latin typeface="Calibri" pitchFamily="18"/>
            </a:endParaRPr>
          </a:p>
          <a:p>
            <a:pPr lvl="0" hangingPunct="1">
              <a:spcBef>
                <a:spcPts val="1000"/>
              </a:spcBef>
              <a:buSzPct val="100000"/>
              <a:buFont typeface="Arial" pitchFamily="34"/>
              <a:buChar char="•"/>
            </a:pPr>
            <a:endParaRPr lang="fr-FR" sz="2800" dirty="0">
              <a:solidFill>
                <a:schemeClr val="tx1"/>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p:txBody>
      </p:sp>
      <p:sp>
        <p:nvSpPr>
          <p:cNvPr id="13" name="Date Placeholder 12">
            <a:extLst>
              <a:ext uri="{FF2B5EF4-FFF2-40B4-BE49-F238E27FC236}">
                <a16:creationId xmlns:a16="http://schemas.microsoft.com/office/drawing/2014/main" id="{F4F59D68-4209-45D0-AC75-C8A50DEC5F79}"/>
              </a:ext>
            </a:extLst>
          </p:cNvPr>
          <p:cNvSpPr>
            <a:spLocks noGrp="1"/>
          </p:cNvSpPr>
          <p:nvPr>
            <p:ph type="dt" sz="half" idx="7"/>
          </p:nvPr>
        </p:nvSpPr>
        <p:spPr/>
        <p:txBody>
          <a:bodyPr/>
          <a:lstStyle/>
          <a:p>
            <a:pPr lvl="0"/>
            <a:r>
              <a:rPr lang="en-US"/>
              <a:t>22/01/26</a:t>
            </a:r>
            <a:endParaRPr lang="fr-FR"/>
          </a:p>
        </p:txBody>
      </p:sp>
      <p:sp>
        <p:nvSpPr>
          <p:cNvPr id="14" name="Footer Placeholder 13">
            <a:extLst>
              <a:ext uri="{FF2B5EF4-FFF2-40B4-BE49-F238E27FC236}">
                <a16:creationId xmlns:a16="http://schemas.microsoft.com/office/drawing/2014/main" id="{DA6E5249-2123-43C7-A137-9F01A7157A0F}"/>
              </a:ext>
            </a:extLst>
          </p:cNvPr>
          <p:cNvSpPr>
            <a:spLocks noGrp="1"/>
          </p:cNvSpPr>
          <p:nvPr>
            <p:ph type="ftr" sz="quarter" idx="9"/>
          </p:nvPr>
        </p:nvSpPr>
        <p:spPr/>
        <p:txBody>
          <a:bodyPr/>
          <a:lstStyle/>
          <a:p>
            <a:pPr lvl="0"/>
            <a:r>
              <a:rPr lang="fr-FR"/>
              <a:t>PERLE- Project Progress Review #1-2026</a:t>
            </a:r>
          </a:p>
        </p:txBody>
      </p:sp>
      <p:sp>
        <p:nvSpPr>
          <p:cNvPr id="15" name="Slide Number Placeholder 14">
            <a:extLst>
              <a:ext uri="{FF2B5EF4-FFF2-40B4-BE49-F238E27FC236}">
                <a16:creationId xmlns:a16="http://schemas.microsoft.com/office/drawing/2014/main" id="{AFF0F59D-82AE-44F5-9E36-9944805095A1}"/>
              </a:ext>
            </a:extLst>
          </p:cNvPr>
          <p:cNvSpPr>
            <a:spLocks noGrp="1"/>
          </p:cNvSpPr>
          <p:nvPr>
            <p:ph type="sldNum" sz="quarter" idx="8"/>
          </p:nvPr>
        </p:nvSpPr>
        <p:spPr/>
        <p:txBody>
          <a:bodyPr/>
          <a:lstStyle/>
          <a:p>
            <a:pPr lvl="0"/>
            <a:fld id="{7E528F01-9717-43AF-9760-F27EE689F612}" type="slidenum">
              <a:rPr lang="en-US" smtClean="0"/>
              <a:t>7</a:t>
            </a:fld>
            <a:endParaRPr lang="en-US"/>
          </a:p>
        </p:txBody>
      </p:sp>
      <p:pic>
        <p:nvPicPr>
          <p:cNvPr id="29" name="Picture 28">
            <a:extLst>
              <a:ext uri="{FF2B5EF4-FFF2-40B4-BE49-F238E27FC236}">
                <a16:creationId xmlns:a16="http://schemas.microsoft.com/office/drawing/2014/main" id="{B1013ECF-4476-4240-A83E-AD3BEB247602}"/>
              </a:ext>
            </a:extLst>
          </p:cNvPr>
          <p:cNvPicPr>
            <a:picLocks noChangeAspect="1"/>
          </p:cNvPicPr>
          <p:nvPr/>
        </p:nvPicPr>
        <p:blipFill rotWithShape="1">
          <a:blip r:embed="rId3">
            <a:extLst>
              <a:ext uri="{28A0092B-C50C-407E-A947-70E740481C1C}">
                <a14:useLocalDpi xmlns:a14="http://schemas.microsoft.com/office/drawing/2010/main" val="0"/>
              </a:ext>
            </a:extLst>
          </a:blip>
          <a:srcRect r="54302"/>
          <a:stretch/>
        </p:blipFill>
        <p:spPr>
          <a:xfrm>
            <a:off x="1828800" y="3429000"/>
            <a:ext cx="2918035" cy="2827867"/>
          </a:xfrm>
          <a:prstGeom prst="rect">
            <a:avLst/>
          </a:prstGeom>
        </p:spPr>
      </p:pic>
      <p:grpSp>
        <p:nvGrpSpPr>
          <p:cNvPr id="32" name="Group 31">
            <a:extLst>
              <a:ext uri="{FF2B5EF4-FFF2-40B4-BE49-F238E27FC236}">
                <a16:creationId xmlns:a16="http://schemas.microsoft.com/office/drawing/2014/main" id="{F6E70AEE-1D1B-4F6A-84EF-433B80476B62}"/>
              </a:ext>
            </a:extLst>
          </p:cNvPr>
          <p:cNvGrpSpPr/>
          <p:nvPr/>
        </p:nvGrpSpPr>
        <p:grpSpPr>
          <a:xfrm>
            <a:off x="8506735" y="3593021"/>
            <a:ext cx="2530609" cy="2899941"/>
            <a:chOff x="9051474" y="3080455"/>
            <a:chExt cx="2530609" cy="2899941"/>
          </a:xfrm>
        </p:grpSpPr>
        <p:pic>
          <p:nvPicPr>
            <p:cNvPr id="30" name="Picture 29">
              <a:extLst>
                <a:ext uri="{FF2B5EF4-FFF2-40B4-BE49-F238E27FC236}">
                  <a16:creationId xmlns:a16="http://schemas.microsoft.com/office/drawing/2014/main" id="{2DACBFB4-B5D1-4E5C-BE4E-806874E01885}"/>
                </a:ext>
              </a:extLst>
            </p:cNvPr>
            <p:cNvPicPr>
              <a:picLocks noChangeAspect="1"/>
            </p:cNvPicPr>
            <p:nvPr/>
          </p:nvPicPr>
          <p:blipFill rotWithShape="1">
            <a:blip r:embed="rId4">
              <a:extLst>
                <a:ext uri="{28A0092B-C50C-407E-A947-70E740481C1C}">
                  <a14:useLocalDpi xmlns:a14="http://schemas.microsoft.com/office/drawing/2010/main" val="0"/>
                </a:ext>
              </a:extLst>
            </a:blip>
            <a:srcRect l="2678" t="2638" r="1994" b="843"/>
            <a:stretch/>
          </p:blipFill>
          <p:spPr>
            <a:xfrm>
              <a:off x="9051474" y="3080455"/>
              <a:ext cx="2530609" cy="2530609"/>
            </a:xfrm>
            <a:prstGeom prst="rect">
              <a:avLst/>
            </a:prstGeom>
          </p:spPr>
        </p:pic>
        <p:sp>
          <p:nvSpPr>
            <p:cNvPr id="31" name="TextBox 30">
              <a:extLst>
                <a:ext uri="{FF2B5EF4-FFF2-40B4-BE49-F238E27FC236}">
                  <a16:creationId xmlns:a16="http://schemas.microsoft.com/office/drawing/2014/main" id="{438B5229-CA3C-4462-9142-8C28EC3FB1A0}"/>
                </a:ext>
              </a:extLst>
            </p:cNvPr>
            <p:cNvSpPr txBox="1"/>
            <p:nvPr/>
          </p:nvSpPr>
          <p:spPr>
            <a:xfrm>
              <a:off x="9139911" y="5611064"/>
              <a:ext cx="2353733" cy="369332"/>
            </a:xfrm>
            <a:prstGeom prst="rect">
              <a:avLst/>
            </a:prstGeom>
            <a:noFill/>
          </p:spPr>
          <p:txBody>
            <a:bodyPr wrap="square" rtlCol="0">
              <a:spAutoFit/>
            </a:bodyPr>
            <a:lstStyle/>
            <a:p>
              <a:pPr algn="ctr"/>
              <a:r>
                <a:rPr lang="en-US" dirty="0"/>
                <a:t>From a </a:t>
              </a:r>
              <a:r>
                <a:rPr lang="en-US" dirty="0" err="1"/>
                <a:t>cERL</a:t>
              </a:r>
              <a:r>
                <a:rPr lang="en-US" dirty="0"/>
                <a:t> report</a:t>
              </a:r>
            </a:p>
          </p:txBody>
        </p:sp>
      </p:grpSp>
    </p:spTree>
    <p:extLst>
      <p:ext uri="{BB962C8B-B14F-4D97-AF65-F5344CB8AC3E}">
        <p14:creationId xmlns:p14="http://schemas.microsoft.com/office/powerpoint/2010/main" val="339780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157B0-F919-4620-B0E5-3E869A87B88D}"/>
              </a:ext>
            </a:extLst>
          </p:cNvPr>
          <p:cNvSpPr txBox="1">
            <a:spLocks noGrp="1"/>
          </p:cNvSpPr>
          <p:nvPr>
            <p:ph type="title"/>
          </p:nvPr>
        </p:nvSpPr>
        <p:spPr/>
        <p:txBody>
          <a:bodyPr/>
          <a:lstStyle/>
          <a:p>
            <a:pPr lvl="0"/>
            <a:r>
              <a:rPr lang="fr-FR" dirty="0"/>
              <a:t>Etat d’avancement</a:t>
            </a:r>
          </a:p>
        </p:txBody>
      </p:sp>
      <p:sp>
        <p:nvSpPr>
          <p:cNvPr id="3" name="Espace réservé du contenu 2">
            <a:extLst>
              <a:ext uri="{FF2B5EF4-FFF2-40B4-BE49-F238E27FC236}">
                <a16:creationId xmlns:a16="http://schemas.microsoft.com/office/drawing/2014/main" id="{AE560FF8-D0C8-467C-A3B4-E933FDC4DD9B}"/>
              </a:ext>
            </a:extLst>
          </p:cNvPr>
          <p:cNvSpPr txBox="1">
            <a:spLocks noGrp="1"/>
          </p:cNvSpPr>
          <p:nvPr>
            <p:ph idx="1"/>
          </p:nvPr>
        </p:nvSpPr>
        <p:spPr>
          <a:xfrm>
            <a:off x="404888" y="994846"/>
            <a:ext cx="11177195" cy="5410053"/>
          </a:xfrm>
        </p:spPr>
        <p:txBody>
          <a:bodyPr lIns="91440" tIns="45720" rIns="91440" bIns="45720"/>
          <a:lstStyle/>
          <a:p>
            <a:pPr lvl="0" hangingPunct="1">
              <a:spcBef>
                <a:spcPts val="1000"/>
              </a:spcBef>
              <a:buSzPct val="100000"/>
              <a:buFont typeface="Arial" panose="020B0604020202020204" pitchFamily="34" charset="0"/>
              <a:buChar char="•"/>
            </a:pPr>
            <a:r>
              <a:rPr lang="fr-FR" sz="2800" dirty="0">
                <a:solidFill>
                  <a:srgbClr val="4472C4"/>
                </a:solidFill>
                <a:latin typeface="Calibri" pitchFamily="18"/>
              </a:rPr>
              <a:t>2 stagiaires (An-</a:t>
            </a:r>
            <a:r>
              <a:rPr lang="fr-FR" sz="2800" dirty="0" err="1">
                <a:solidFill>
                  <a:srgbClr val="4472C4"/>
                </a:solidFill>
                <a:latin typeface="Calibri" pitchFamily="18"/>
              </a:rPr>
              <a:t>Najah</a:t>
            </a:r>
            <a:r>
              <a:rPr lang="fr-FR" sz="2800" dirty="0">
                <a:solidFill>
                  <a:srgbClr val="4472C4"/>
                </a:solidFill>
                <a:latin typeface="Calibri" pitchFamily="18"/>
              </a:rPr>
              <a:t>): </a:t>
            </a:r>
            <a:r>
              <a:rPr lang="fr-FR" sz="2800" dirty="0" err="1">
                <a:solidFill>
                  <a:srgbClr val="4472C4"/>
                </a:solidFill>
                <a:latin typeface="Calibri" pitchFamily="18"/>
              </a:rPr>
              <a:t>working</a:t>
            </a:r>
            <a:r>
              <a:rPr lang="fr-FR" sz="2800" dirty="0">
                <a:solidFill>
                  <a:srgbClr val="4472C4"/>
                </a:solidFill>
                <a:latin typeface="Calibri" pitchFamily="18"/>
              </a:rPr>
              <a:t> </a:t>
            </a:r>
            <a:r>
              <a:rPr lang="fr-FR" sz="2800" dirty="0" err="1">
                <a:solidFill>
                  <a:srgbClr val="4472C4"/>
                </a:solidFill>
                <a:latin typeface="Calibri" pitchFamily="18"/>
              </a:rPr>
              <a:t>remotly</a:t>
            </a:r>
            <a:r>
              <a:rPr lang="fr-FR" sz="2800" dirty="0">
                <a:solidFill>
                  <a:srgbClr val="4472C4"/>
                </a:solidFill>
                <a:latin typeface="Calibri" pitchFamily="18"/>
              </a:rPr>
              <a:t> (Janvier 2026)</a:t>
            </a:r>
          </a:p>
          <a:p>
            <a:pPr marL="457200" lvl="1" indent="0">
              <a:spcBef>
                <a:spcPts val="1000"/>
              </a:spcBef>
              <a:buSzPct val="100000"/>
              <a:buNone/>
            </a:pPr>
            <a:endParaRPr lang="fr-FR" dirty="0">
              <a:solidFill>
                <a:schemeClr val="tx1"/>
              </a:solidFill>
            </a:endParaRPr>
          </a:p>
          <a:p>
            <a:pPr lvl="1">
              <a:spcBef>
                <a:spcPts val="1000"/>
              </a:spcBef>
              <a:buSzPct val="100000"/>
              <a:buFont typeface="Arial" pitchFamily="34"/>
              <a:buChar char="•"/>
            </a:pPr>
            <a:r>
              <a:rPr lang="fr-FR" i="1" dirty="0">
                <a:solidFill>
                  <a:schemeClr val="tx1"/>
                </a:solidFill>
                <a:latin typeface="+mn-lt"/>
              </a:rPr>
              <a:t>Jana </a:t>
            </a:r>
            <a:r>
              <a:rPr lang="fr-FR" i="1" dirty="0" err="1">
                <a:solidFill>
                  <a:schemeClr val="tx1"/>
                </a:solidFill>
                <a:latin typeface="+mn-lt"/>
              </a:rPr>
              <a:t>Souyani</a:t>
            </a:r>
            <a:r>
              <a:rPr lang="fr-FR" dirty="0">
                <a:solidFill>
                  <a:schemeClr val="tx1"/>
                </a:solidFill>
                <a:latin typeface="+mn-lt"/>
              </a:rPr>
              <a:t>: </a:t>
            </a:r>
            <a:r>
              <a:rPr lang="en-US" dirty="0">
                <a:effectLst/>
                <a:latin typeface="+mn-lt"/>
                <a:ea typeface="Times New Roman" panose="02020603050405020304" pitchFamily="18" charset="0"/>
                <a:cs typeface="Arial" panose="020B0604020202020204" pitchFamily="34" charset="0"/>
              </a:rPr>
              <a:t>”Optimization of the Merger Quadrupole magnets for PERLE Accelerator”</a:t>
            </a:r>
          </a:p>
          <a:p>
            <a:pPr marL="457200" lvl="1" indent="0">
              <a:spcBef>
                <a:spcPts val="1000"/>
              </a:spcBef>
              <a:buSzPct val="100000"/>
              <a:buNone/>
            </a:pPr>
            <a:endParaRPr lang="fr-FR" dirty="0">
              <a:solidFill>
                <a:srgbClr val="4472C4"/>
              </a:solidFill>
              <a:latin typeface="+mn-lt"/>
            </a:endParaRPr>
          </a:p>
          <a:p>
            <a:pPr lvl="1">
              <a:spcBef>
                <a:spcPts val="1000"/>
              </a:spcBef>
              <a:buSzPct val="100000"/>
              <a:buFont typeface="Arial" pitchFamily="34"/>
              <a:buChar char="•"/>
            </a:pPr>
            <a:r>
              <a:rPr lang="en-US" i="1" dirty="0" err="1">
                <a:latin typeface="+mn-lt"/>
              </a:rPr>
              <a:t>Jolia</a:t>
            </a:r>
            <a:r>
              <a:rPr lang="en-US" i="1" dirty="0">
                <a:latin typeface="+mn-lt"/>
              </a:rPr>
              <a:t> </a:t>
            </a:r>
            <a:r>
              <a:rPr lang="en-US" i="1" dirty="0" err="1">
                <a:latin typeface="+mn-lt"/>
              </a:rPr>
              <a:t>Zyoud</a:t>
            </a:r>
            <a:r>
              <a:rPr lang="fr-FR" dirty="0">
                <a:solidFill>
                  <a:srgbClr val="4472C4"/>
                </a:solidFill>
                <a:latin typeface="+mn-lt"/>
              </a:rPr>
              <a:t>: </a:t>
            </a:r>
            <a:r>
              <a:rPr lang="en-US" dirty="0">
                <a:latin typeface="+mn-lt"/>
              </a:rPr>
              <a:t>”Design and optimization of the kicker magnets for PERLE (Powerful Energy Recovery LINAC for Experiments)”</a:t>
            </a:r>
            <a:endParaRPr lang="fr-FR" dirty="0">
              <a:solidFill>
                <a:srgbClr val="4472C4"/>
              </a:solidFill>
              <a:latin typeface="+mn-lt"/>
            </a:endParaRPr>
          </a:p>
          <a:p>
            <a:pPr marL="0" lvl="0" indent="0" hangingPunct="1">
              <a:spcBef>
                <a:spcPts val="1000"/>
              </a:spcBef>
              <a:buSzPct val="100000"/>
              <a:buNone/>
            </a:pPr>
            <a:endParaRPr lang="fr-FR" sz="2400" dirty="0">
              <a:solidFill>
                <a:srgbClr val="4472C4"/>
              </a:solidFill>
              <a:latin typeface="+mn-lt"/>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a:p>
            <a:pPr marL="0" lvl="0" indent="0" hangingPunct="1">
              <a:spcBef>
                <a:spcPts val="1000"/>
              </a:spcBef>
              <a:buSzPct val="100000"/>
              <a:buNone/>
            </a:pPr>
            <a:endParaRPr lang="fr-FR" sz="2800" dirty="0">
              <a:solidFill>
                <a:srgbClr val="4472C4"/>
              </a:solidFill>
              <a:latin typeface="Calibri" pitchFamily="18"/>
            </a:endParaRPr>
          </a:p>
        </p:txBody>
      </p:sp>
      <p:sp>
        <p:nvSpPr>
          <p:cNvPr id="13" name="Date Placeholder 12">
            <a:extLst>
              <a:ext uri="{FF2B5EF4-FFF2-40B4-BE49-F238E27FC236}">
                <a16:creationId xmlns:a16="http://schemas.microsoft.com/office/drawing/2014/main" id="{F4F59D68-4209-45D0-AC75-C8A50DEC5F79}"/>
              </a:ext>
            </a:extLst>
          </p:cNvPr>
          <p:cNvSpPr>
            <a:spLocks noGrp="1"/>
          </p:cNvSpPr>
          <p:nvPr>
            <p:ph type="dt" sz="half" idx="7"/>
          </p:nvPr>
        </p:nvSpPr>
        <p:spPr/>
        <p:txBody>
          <a:bodyPr/>
          <a:lstStyle/>
          <a:p>
            <a:pPr lvl="0"/>
            <a:r>
              <a:rPr lang="en-US"/>
              <a:t>22/01/26</a:t>
            </a:r>
            <a:endParaRPr lang="fr-FR"/>
          </a:p>
        </p:txBody>
      </p:sp>
      <p:sp>
        <p:nvSpPr>
          <p:cNvPr id="14" name="Footer Placeholder 13">
            <a:extLst>
              <a:ext uri="{FF2B5EF4-FFF2-40B4-BE49-F238E27FC236}">
                <a16:creationId xmlns:a16="http://schemas.microsoft.com/office/drawing/2014/main" id="{DA6E5249-2123-43C7-A137-9F01A7157A0F}"/>
              </a:ext>
            </a:extLst>
          </p:cNvPr>
          <p:cNvSpPr>
            <a:spLocks noGrp="1"/>
          </p:cNvSpPr>
          <p:nvPr>
            <p:ph type="ftr" sz="quarter" idx="9"/>
          </p:nvPr>
        </p:nvSpPr>
        <p:spPr/>
        <p:txBody>
          <a:bodyPr/>
          <a:lstStyle/>
          <a:p>
            <a:pPr lvl="0"/>
            <a:r>
              <a:rPr lang="fr-FR"/>
              <a:t>PERLE- Project Progress Review #1-2026</a:t>
            </a:r>
          </a:p>
        </p:txBody>
      </p:sp>
      <p:sp>
        <p:nvSpPr>
          <p:cNvPr id="15" name="Slide Number Placeholder 14">
            <a:extLst>
              <a:ext uri="{FF2B5EF4-FFF2-40B4-BE49-F238E27FC236}">
                <a16:creationId xmlns:a16="http://schemas.microsoft.com/office/drawing/2014/main" id="{AFF0F59D-82AE-44F5-9E36-9944805095A1}"/>
              </a:ext>
            </a:extLst>
          </p:cNvPr>
          <p:cNvSpPr>
            <a:spLocks noGrp="1"/>
          </p:cNvSpPr>
          <p:nvPr>
            <p:ph type="sldNum" sz="quarter" idx="8"/>
          </p:nvPr>
        </p:nvSpPr>
        <p:spPr/>
        <p:txBody>
          <a:bodyPr/>
          <a:lstStyle/>
          <a:p>
            <a:pPr lvl="0"/>
            <a:fld id="{7E528F01-9717-43AF-9760-F27EE689F612}" type="slidenum">
              <a:rPr lang="en-US" smtClean="0"/>
              <a:t>8</a:t>
            </a:fld>
            <a:endParaRPr lang="en-US"/>
          </a:p>
        </p:txBody>
      </p:sp>
    </p:spTree>
    <p:extLst>
      <p:ext uri="{BB962C8B-B14F-4D97-AF65-F5344CB8AC3E}">
        <p14:creationId xmlns:p14="http://schemas.microsoft.com/office/powerpoint/2010/main" val="41376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F56A6-024D-45D4-9B26-B4E227551759}"/>
              </a:ext>
            </a:extLst>
          </p:cNvPr>
          <p:cNvSpPr txBox="1">
            <a:spLocks noGrp="1"/>
          </p:cNvSpPr>
          <p:nvPr>
            <p:ph type="title"/>
          </p:nvPr>
        </p:nvSpPr>
        <p:spPr/>
        <p:txBody>
          <a:bodyPr/>
          <a:lstStyle/>
          <a:p>
            <a:pPr lvl="0"/>
            <a:r>
              <a:rPr lang="fr-FR"/>
              <a:t>Planning et principaux jalons du WP</a:t>
            </a:r>
          </a:p>
        </p:txBody>
      </p:sp>
      <p:sp>
        <p:nvSpPr>
          <p:cNvPr id="3" name="Espace réservé du contenu 2">
            <a:extLst>
              <a:ext uri="{FF2B5EF4-FFF2-40B4-BE49-F238E27FC236}">
                <a16:creationId xmlns:a16="http://schemas.microsoft.com/office/drawing/2014/main" id="{2FE772FB-990A-47D5-9032-8B08567C5D98}"/>
              </a:ext>
            </a:extLst>
          </p:cNvPr>
          <p:cNvSpPr txBox="1">
            <a:spLocks noGrp="1"/>
          </p:cNvSpPr>
          <p:nvPr>
            <p:ph idx="1"/>
          </p:nvPr>
        </p:nvSpPr>
        <p:spPr>
          <a:xfrm>
            <a:off x="366116" y="868129"/>
            <a:ext cx="11430000" cy="1509482"/>
          </a:xfrm>
        </p:spPr>
        <p:txBody>
          <a:bodyPr lIns="91440" tIns="45720" rIns="91440" bIns="45720">
            <a:normAutofit/>
          </a:bodyPr>
          <a:lstStyle/>
          <a:p>
            <a:pPr lvl="0">
              <a:spcBef>
                <a:spcPts val="285"/>
              </a:spcBef>
              <a:buNone/>
            </a:pPr>
            <a:r>
              <a:rPr lang="fr-FR" sz="1600" dirty="0"/>
              <a:t>Planning pour les aimants et les alim calé sur les mise à disposition pour installation</a:t>
            </a:r>
          </a:p>
          <a:p>
            <a:pPr lvl="0">
              <a:spcBef>
                <a:spcPts val="285"/>
              </a:spcBef>
            </a:pPr>
            <a:r>
              <a:rPr lang="fr-FR" sz="1600" dirty="0"/>
              <a:t>Installation booster 01/06/2028</a:t>
            </a:r>
          </a:p>
          <a:p>
            <a:pPr lvl="0">
              <a:spcBef>
                <a:spcPts val="285"/>
              </a:spcBef>
            </a:pPr>
            <a:r>
              <a:rPr lang="fr-FR" sz="1600" dirty="0"/>
              <a:t>Distinction en deux blocs : aimants et alim’</a:t>
            </a:r>
          </a:p>
          <a:p>
            <a:pPr lvl="0">
              <a:spcBef>
                <a:spcPts val="285"/>
              </a:spcBef>
            </a:pPr>
            <a:r>
              <a:rPr lang="fr-FR" sz="1600" dirty="0">
                <a:solidFill>
                  <a:srgbClr val="FF0000"/>
                </a:solidFill>
              </a:rPr>
              <a:t>Plusieurs phases : études (par fin mars 2026) </a:t>
            </a:r>
            <a:r>
              <a:rPr lang="fr-FR" sz="1600" dirty="0">
                <a:solidFill>
                  <a:schemeClr val="tx1"/>
                </a:solidFill>
                <a:sym typeface="Wingdings" panose="05000000000000000000" pitchFamily="2" charset="2"/>
              </a:rPr>
              <a:t> </a:t>
            </a:r>
            <a:r>
              <a:rPr lang="fr-FR" sz="1600" b="1" dirty="0" err="1">
                <a:solidFill>
                  <a:schemeClr val="tx1"/>
                </a:solidFill>
                <a:sym typeface="Wingdings" panose="05000000000000000000" pitchFamily="2" charset="2"/>
              </a:rPr>
              <a:t>mainly</a:t>
            </a:r>
            <a:r>
              <a:rPr lang="fr-FR" sz="1600" b="1" dirty="0">
                <a:solidFill>
                  <a:schemeClr val="tx1"/>
                </a:solidFill>
                <a:sym typeface="Wingdings" panose="05000000000000000000" pitchFamily="2" charset="2"/>
              </a:rPr>
              <a:t>, </a:t>
            </a:r>
            <a:r>
              <a:rPr lang="fr-FR" sz="1600" b="1" dirty="0" err="1">
                <a:solidFill>
                  <a:schemeClr val="tx1"/>
                </a:solidFill>
                <a:sym typeface="Wingdings" panose="05000000000000000000" pitchFamily="2" charset="2"/>
              </a:rPr>
              <a:t>optimization</a:t>
            </a:r>
            <a:r>
              <a:rPr lang="fr-FR" sz="1600" b="1" dirty="0">
                <a:solidFill>
                  <a:schemeClr val="tx1"/>
                </a:solidFill>
                <a:sym typeface="Wingdings" panose="05000000000000000000" pitchFamily="2" charset="2"/>
              </a:rPr>
              <a:t> of quads &amp; design of correctors</a:t>
            </a:r>
            <a:r>
              <a:rPr lang="fr-FR" sz="1600" dirty="0">
                <a:solidFill>
                  <a:schemeClr val="tx1"/>
                </a:solidFill>
                <a:sym typeface="Wingdings" panose="05000000000000000000" pitchFamily="2" charset="2"/>
              </a:rPr>
              <a:t> </a:t>
            </a:r>
            <a:endParaRPr lang="fr-FR" sz="1600" dirty="0">
              <a:solidFill>
                <a:srgbClr val="FF0000"/>
              </a:solidFill>
            </a:endParaRPr>
          </a:p>
        </p:txBody>
      </p:sp>
      <p:pic>
        <p:nvPicPr>
          <p:cNvPr id="9" name="Image 8">
            <a:extLst>
              <a:ext uri="{FF2B5EF4-FFF2-40B4-BE49-F238E27FC236}">
                <a16:creationId xmlns:a16="http://schemas.microsoft.com/office/drawing/2014/main" id="{AD6C600D-C069-48CD-ACFF-6ED350F99D81}"/>
              </a:ext>
            </a:extLst>
          </p:cNvPr>
          <p:cNvPicPr>
            <a:picLocks noChangeAspect="1"/>
          </p:cNvPicPr>
          <p:nvPr/>
        </p:nvPicPr>
        <p:blipFill>
          <a:blip r:embed="rId3"/>
          <a:stretch>
            <a:fillRect/>
          </a:stretch>
        </p:blipFill>
        <p:spPr>
          <a:xfrm>
            <a:off x="486156" y="2496558"/>
            <a:ext cx="10636956" cy="3996404"/>
          </a:xfrm>
          <a:prstGeom prst="rect">
            <a:avLst/>
          </a:prstGeom>
        </p:spPr>
      </p:pic>
      <p:sp>
        <p:nvSpPr>
          <p:cNvPr id="14" name="Date Placeholder 13">
            <a:extLst>
              <a:ext uri="{FF2B5EF4-FFF2-40B4-BE49-F238E27FC236}">
                <a16:creationId xmlns:a16="http://schemas.microsoft.com/office/drawing/2014/main" id="{24682E2C-2795-4CBE-92E8-DFFE85FF0500}"/>
              </a:ext>
            </a:extLst>
          </p:cNvPr>
          <p:cNvSpPr>
            <a:spLocks noGrp="1"/>
          </p:cNvSpPr>
          <p:nvPr>
            <p:ph type="dt" sz="half" idx="7"/>
          </p:nvPr>
        </p:nvSpPr>
        <p:spPr/>
        <p:txBody>
          <a:bodyPr/>
          <a:lstStyle/>
          <a:p>
            <a:pPr lvl="0"/>
            <a:r>
              <a:rPr lang="en-US"/>
              <a:t>22/01/26</a:t>
            </a:r>
            <a:endParaRPr lang="fr-FR"/>
          </a:p>
        </p:txBody>
      </p:sp>
      <p:sp>
        <p:nvSpPr>
          <p:cNvPr id="15" name="Footer Placeholder 14">
            <a:extLst>
              <a:ext uri="{FF2B5EF4-FFF2-40B4-BE49-F238E27FC236}">
                <a16:creationId xmlns:a16="http://schemas.microsoft.com/office/drawing/2014/main" id="{E3040A1D-25B3-44E9-82F0-E3F41375568B}"/>
              </a:ext>
            </a:extLst>
          </p:cNvPr>
          <p:cNvSpPr>
            <a:spLocks noGrp="1"/>
          </p:cNvSpPr>
          <p:nvPr>
            <p:ph type="ftr" sz="quarter" idx="9"/>
          </p:nvPr>
        </p:nvSpPr>
        <p:spPr/>
        <p:txBody>
          <a:bodyPr/>
          <a:lstStyle/>
          <a:p>
            <a:pPr lvl="0"/>
            <a:r>
              <a:rPr lang="fr-FR"/>
              <a:t>PERLE- Project Progress Review #1-2026</a:t>
            </a:r>
          </a:p>
        </p:txBody>
      </p:sp>
      <p:sp>
        <p:nvSpPr>
          <p:cNvPr id="16" name="Slide Number Placeholder 15">
            <a:extLst>
              <a:ext uri="{FF2B5EF4-FFF2-40B4-BE49-F238E27FC236}">
                <a16:creationId xmlns:a16="http://schemas.microsoft.com/office/drawing/2014/main" id="{9FD32DCE-4CC3-41E1-921B-C8419E383B46}"/>
              </a:ext>
            </a:extLst>
          </p:cNvPr>
          <p:cNvSpPr>
            <a:spLocks noGrp="1"/>
          </p:cNvSpPr>
          <p:nvPr>
            <p:ph type="sldNum" sz="quarter" idx="8"/>
          </p:nvPr>
        </p:nvSpPr>
        <p:spPr/>
        <p:txBody>
          <a:bodyPr/>
          <a:lstStyle/>
          <a:p>
            <a:pPr lvl="0"/>
            <a:fld id="{7E528F01-9717-43AF-9760-F27EE689F612}" type="slidenum">
              <a:rPr lang="en-US" smtClean="0"/>
              <a:t>9</a:t>
            </a:fld>
            <a:endParaRPr lang="en-US"/>
          </a:p>
        </p:txBody>
      </p:sp>
      <p:sp>
        <p:nvSpPr>
          <p:cNvPr id="4" name="Rectangle 3">
            <a:extLst>
              <a:ext uri="{FF2B5EF4-FFF2-40B4-BE49-F238E27FC236}">
                <a16:creationId xmlns:a16="http://schemas.microsoft.com/office/drawing/2014/main" id="{0CA7B637-FDF2-448D-A3F4-A324CABE4B50}"/>
              </a:ext>
            </a:extLst>
          </p:cNvPr>
          <p:cNvSpPr/>
          <p:nvPr/>
        </p:nvSpPr>
        <p:spPr>
          <a:xfrm>
            <a:off x="4771506" y="2477365"/>
            <a:ext cx="889461" cy="40155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568</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Aptos Narrow</vt:lpstr>
      <vt:lpstr>Arial</vt:lpstr>
      <vt:lpstr>Calibri</vt:lpstr>
      <vt:lpstr>Calibri Light</vt:lpstr>
      <vt:lpstr>Courier New</vt:lpstr>
      <vt:lpstr>Liberation Sans</vt:lpstr>
      <vt:lpstr>Liberation Serif</vt:lpstr>
      <vt:lpstr>OpenSymbol</vt:lpstr>
      <vt:lpstr>Thème Office</vt:lpstr>
      <vt:lpstr>Conception personnalisée</vt:lpstr>
      <vt:lpstr>PowerPoint Presentation</vt:lpstr>
      <vt:lpstr>TDR</vt:lpstr>
      <vt:lpstr>Etat d’avancement</vt:lpstr>
      <vt:lpstr>Etat d’avancement</vt:lpstr>
      <vt:lpstr>Etat d’avancement</vt:lpstr>
      <vt:lpstr>Etat d’avancement</vt:lpstr>
      <vt:lpstr>Etat d’avancement</vt:lpstr>
      <vt:lpstr>Etat d’avancement</vt:lpstr>
      <vt:lpstr>Planning et principaux jalons du WP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Cavalier</dc:creator>
  <cp:lastModifiedBy>Rasha Abukeshek</cp:lastModifiedBy>
  <cp:revision>78</cp:revision>
  <dcterms:created xsi:type="dcterms:W3CDTF">2025-10-02T12:37:31Z</dcterms:created>
  <dcterms:modified xsi:type="dcterms:W3CDTF">2026-01-22T12:21:50Z</dcterms:modified>
</cp:coreProperties>
</file>