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56" r:id="rId3"/>
    <p:sldId id="263" r:id="rId4"/>
    <p:sldId id="258" r:id="rId5"/>
    <p:sldId id="264" r:id="rId6"/>
    <p:sldId id="266" r:id="rId7"/>
    <p:sldId id="271" r:id="rId8"/>
    <p:sldId id="268" r:id="rId9"/>
    <p:sldId id="272" r:id="rId10"/>
    <p:sldId id="273" r:id="rId11"/>
    <p:sldId id="276" r:id="rId12"/>
    <p:sldId id="277" r:id="rId13"/>
    <p:sldId id="280" r:id="rId14"/>
    <p:sldId id="278" r:id="rId15"/>
    <p:sldId id="265" r:id="rId16"/>
    <p:sldId id="274" r:id="rId17"/>
    <p:sldId id="269" r:id="rId18"/>
    <p:sldId id="279" r:id="rId19"/>
    <p:sldId id="267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32" autoAdjust="0"/>
    <p:restoredTop sz="94660"/>
  </p:normalViewPr>
  <p:slideViewPr>
    <p:cSldViewPr snapToGrid="0" showGuides="1">
      <p:cViewPr varScale="1">
        <p:scale>
          <a:sx n="118" d="100"/>
          <a:sy n="118" d="100"/>
        </p:scale>
        <p:origin x="640" y="2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baylac/Desktop/conditioning/20251210/ctrlHVPS_out_Vlt_mon_20251210-090000_20251210-220000.xlsm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baylac/Desktop/conditioning/20251210/powLaser_out_Value_mon_20251210-090000_20251210-220000.xlsm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lal-data1.ijclab.in2p3.fr\expsera\mercier\PERLE\ligne%20injection\Canon%20RI\Data%20Pression\Activation%20NEG%20%202025%2012\data_LeyboldIM540_2025-12-18_17-28-19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215116386448568E-2"/>
          <c:y val="5.3858010815532237E-2"/>
          <c:w val="0.96196314788251158"/>
          <c:h val="0.9282218597063621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'ctrlHVPS_out_Vlt_mon_20251210-0'!$A$31</c:f>
              <c:strCache>
                <c:ptCount val="1"/>
                <c:pt idx="0">
                  <c:v>7,478005886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'ctrlHVPS_out_Vlt_mon_20251210-0'!$B$12:$B$3200</c:f>
              <c:numCache>
                <c:formatCode>General</c:formatCode>
                <c:ptCount val="3189"/>
                <c:pt idx="0">
                  <c:v>45498.213000000003</c:v>
                </c:pt>
                <c:pt idx="1">
                  <c:v>45624.855000000003</c:v>
                </c:pt>
                <c:pt idx="2">
                  <c:v>45625.855000000003</c:v>
                </c:pt>
                <c:pt idx="3">
                  <c:v>45626.856</c:v>
                </c:pt>
                <c:pt idx="4">
                  <c:v>45631.856</c:v>
                </c:pt>
                <c:pt idx="5">
                  <c:v>45637.856</c:v>
                </c:pt>
                <c:pt idx="6">
                  <c:v>45642.955999999998</c:v>
                </c:pt>
                <c:pt idx="7">
                  <c:v>45647.856</c:v>
                </c:pt>
                <c:pt idx="8">
                  <c:v>45652.955000000002</c:v>
                </c:pt>
                <c:pt idx="9">
                  <c:v>45657.856</c:v>
                </c:pt>
                <c:pt idx="10">
                  <c:v>45663.955999999998</c:v>
                </c:pt>
                <c:pt idx="11">
                  <c:v>45668.856</c:v>
                </c:pt>
                <c:pt idx="12">
                  <c:v>45673.955999999998</c:v>
                </c:pt>
                <c:pt idx="13">
                  <c:v>45679.856</c:v>
                </c:pt>
                <c:pt idx="14">
                  <c:v>45684.955999999998</c:v>
                </c:pt>
                <c:pt idx="15">
                  <c:v>45689.856</c:v>
                </c:pt>
                <c:pt idx="16">
                  <c:v>45693.856</c:v>
                </c:pt>
                <c:pt idx="17">
                  <c:v>45700.855000000003</c:v>
                </c:pt>
                <c:pt idx="18">
                  <c:v>45705.856</c:v>
                </c:pt>
                <c:pt idx="19">
                  <c:v>45710.955999999998</c:v>
                </c:pt>
                <c:pt idx="20">
                  <c:v>45715.855000000003</c:v>
                </c:pt>
                <c:pt idx="21">
                  <c:v>45721.955999999998</c:v>
                </c:pt>
                <c:pt idx="22">
                  <c:v>45726.855000000003</c:v>
                </c:pt>
                <c:pt idx="23">
                  <c:v>45731.955999999998</c:v>
                </c:pt>
                <c:pt idx="24">
                  <c:v>45737.856</c:v>
                </c:pt>
                <c:pt idx="25">
                  <c:v>45743.856</c:v>
                </c:pt>
                <c:pt idx="26">
                  <c:v>45747.955000000002</c:v>
                </c:pt>
                <c:pt idx="27">
                  <c:v>45752.856</c:v>
                </c:pt>
                <c:pt idx="28">
                  <c:v>45758.955999999998</c:v>
                </c:pt>
                <c:pt idx="29">
                  <c:v>45763.856</c:v>
                </c:pt>
                <c:pt idx="30">
                  <c:v>45768.856</c:v>
                </c:pt>
                <c:pt idx="31">
                  <c:v>45773.855000000003</c:v>
                </c:pt>
                <c:pt idx="32">
                  <c:v>45778.856</c:v>
                </c:pt>
                <c:pt idx="33">
                  <c:v>45784.955000000002</c:v>
                </c:pt>
                <c:pt idx="34">
                  <c:v>45789.856</c:v>
                </c:pt>
                <c:pt idx="35">
                  <c:v>45790.856</c:v>
                </c:pt>
                <c:pt idx="36">
                  <c:v>45791.856</c:v>
                </c:pt>
                <c:pt idx="37">
                  <c:v>45796.955999999998</c:v>
                </c:pt>
                <c:pt idx="38">
                  <c:v>45801.855000000003</c:v>
                </c:pt>
                <c:pt idx="39">
                  <c:v>45806.856</c:v>
                </c:pt>
                <c:pt idx="40">
                  <c:v>45812.955999999998</c:v>
                </c:pt>
                <c:pt idx="41">
                  <c:v>45817.856</c:v>
                </c:pt>
                <c:pt idx="42">
                  <c:v>45821.955000000002</c:v>
                </c:pt>
                <c:pt idx="43">
                  <c:v>45828.856</c:v>
                </c:pt>
                <c:pt idx="44">
                  <c:v>45832.955999999998</c:v>
                </c:pt>
                <c:pt idx="45">
                  <c:v>45837.855000000003</c:v>
                </c:pt>
                <c:pt idx="46">
                  <c:v>45843.856</c:v>
                </c:pt>
                <c:pt idx="47">
                  <c:v>45848.955999999998</c:v>
                </c:pt>
                <c:pt idx="48">
                  <c:v>45853.855000000003</c:v>
                </c:pt>
                <c:pt idx="49">
                  <c:v>45859.955000000002</c:v>
                </c:pt>
                <c:pt idx="50">
                  <c:v>45864.955999999998</c:v>
                </c:pt>
                <c:pt idx="51">
                  <c:v>45869.855000000003</c:v>
                </c:pt>
                <c:pt idx="52">
                  <c:v>45875.955999999998</c:v>
                </c:pt>
                <c:pt idx="53">
                  <c:v>45880.856</c:v>
                </c:pt>
                <c:pt idx="54">
                  <c:v>45886.955000000002</c:v>
                </c:pt>
                <c:pt idx="55">
                  <c:v>45891.856</c:v>
                </c:pt>
                <c:pt idx="56">
                  <c:v>45896.856</c:v>
                </c:pt>
                <c:pt idx="57">
                  <c:v>45901.955000000002</c:v>
                </c:pt>
                <c:pt idx="58">
                  <c:v>45907.856</c:v>
                </c:pt>
                <c:pt idx="59">
                  <c:v>45912.955999999998</c:v>
                </c:pt>
                <c:pt idx="60">
                  <c:v>45917.855000000003</c:v>
                </c:pt>
                <c:pt idx="61">
                  <c:v>45922.955999999998</c:v>
                </c:pt>
                <c:pt idx="62">
                  <c:v>45927.856</c:v>
                </c:pt>
                <c:pt idx="63">
                  <c:v>45932.855000000003</c:v>
                </c:pt>
                <c:pt idx="64">
                  <c:v>45938.955999999998</c:v>
                </c:pt>
                <c:pt idx="65">
                  <c:v>45943.855000000003</c:v>
                </c:pt>
                <c:pt idx="66">
                  <c:v>45948.855000000003</c:v>
                </c:pt>
                <c:pt idx="67">
                  <c:v>45954.856</c:v>
                </c:pt>
                <c:pt idx="68">
                  <c:v>45959.856</c:v>
                </c:pt>
                <c:pt idx="69">
                  <c:v>45965.855000000003</c:v>
                </c:pt>
                <c:pt idx="70">
                  <c:v>45970.856</c:v>
                </c:pt>
                <c:pt idx="71">
                  <c:v>45976.955999999998</c:v>
                </c:pt>
                <c:pt idx="72">
                  <c:v>45982.856</c:v>
                </c:pt>
                <c:pt idx="73">
                  <c:v>45986.955000000002</c:v>
                </c:pt>
                <c:pt idx="74">
                  <c:v>45991.856</c:v>
                </c:pt>
                <c:pt idx="75">
                  <c:v>45996.855000000003</c:v>
                </c:pt>
                <c:pt idx="76">
                  <c:v>46002.955000000002</c:v>
                </c:pt>
                <c:pt idx="77">
                  <c:v>46007.856</c:v>
                </c:pt>
                <c:pt idx="78">
                  <c:v>46013.856</c:v>
                </c:pt>
                <c:pt idx="79">
                  <c:v>46017.856</c:v>
                </c:pt>
                <c:pt idx="80">
                  <c:v>46023.955000000002</c:v>
                </c:pt>
                <c:pt idx="81">
                  <c:v>46028.856</c:v>
                </c:pt>
                <c:pt idx="82">
                  <c:v>46033.856</c:v>
                </c:pt>
                <c:pt idx="83">
                  <c:v>46039.955000000002</c:v>
                </c:pt>
                <c:pt idx="84">
                  <c:v>46044.856</c:v>
                </c:pt>
                <c:pt idx="85">
                  <c:v>46049.955999999998</c:v>
                </c:pt>
                <c:pt idx="86">
                  <c:v>46054.856</c:v>
                </c:pt>
                <c:pt idx="87">
                  <c:v>46060.955999999998</c:v>
                </c:pt>
                <c:pt idx="88">
                  <c:v>46065.856</c:v>
                </c:pt>
                <c:pt idx="89">
                  <c:v>46070.955999999998</c:v>
                </c:pt>
                <c:pt idx="90">
                  <c:v>46075.856</c:v>
                </c:pt>
                <c:pt idx="91">
                  <c:v>46081.955999999998</c:v>
                </c:pt>
                <c:pt idx="92">
                  <c:v>46086.855000000003</c:v>
                </c:pt>
                <c:pt idx="93">
                  <c:v>46091.955999999998</c:v>
                </c:pt>
                <c:pt idx="94">
                  <c:v>46097.856</c:v>
                </c:pt>
                <c:pt idx="95">
                  <c:v>46102.955999999998</c:v>
                </c:pt>
                <c:pt idx="96">
                  <c:v>46107.855000000003</c:v>
                </c:pt>
                <c:pt idx="97">
                  <c:v>46112.955999999998</c:v>
                </c:pt>
                <c:pt idx="98">
                  <c:v>46118.855000000003</c:v>
                </c:pt>
                <c:pt idx="99">
                  <c:v>46123.955999999998</c:v>
                </c:pt>
                <c:pt idx="100">
                  <c:v>46128.855000000003</c:v>
                </c:pt>
                <c:pt idx="101">
                  <c:v>46133.856</c:v>
                </c:pt>
                <c:pt idx="102">
                  <c:v>46140.856</c:v>
                </c:pt>
                <c:pt idx="103">
                  <c:v>46144.855000000003</c:v>
                </c:pt>
                <c:pt idx="104">
                  <c:v>46150.856</c:v>
                </c:pt>
                <c:pt idx="105">
                  <c:v>46155.856</c:v>
                </c:pt>
                <c:pt idx="106">
                  <c:v>46160.856</c:v>
                </c:pt>
                <c:pt idx="107">
                  <c:v>46166.856</c:v>
                </c:pt>
                <c:pt idx="108">
                  <c:v>46170.955999999998</c:v>
                </c:pt>
                <c:pt idx="109">
                  <c:v>46171.856</c:v>
                </c:pt>
                <c:pt idx="110">
                  <c:v>46172.855000000003</c:v>
                </c:pt>
                <c:pt idx="111">
                  <c:v>46177.856</c:v>
                </c:pt>
                <c:pt idx="112">
                  <c:v>46181.955000000002</c:v>
                </c:pt>
                <c:pt idx="113">
                  <c:v>46188.856</c:v>
                </c:pt>
                <c:pt idx="114">
                  <c:v>46193.955999999998</c:v>
                </c:pt>
                <c:pt idx="115">
                  <c:v>46197.856</c:v>
                </c:pt>
                <c:pt idx="116">
                  <c:v>46202.955999999998</c:v>
                </c:pt>
                <c:pt idx="117">
                  <c:v>46207.856</c:v>
                </c:pt>
                <c:pt idx="118">
                  <c:v>46208.856</c:v>
                </c:pt>
                <c:pt idx="119">
                  <c:v>46209.855000000003</c:v>
                </c:pt>
                <c:pt idx="120">
                  <c:v>46213.955999999998</c:v>
                </c:pt>
                <c:pt idx="121">
                  <c:v>46218.855000000003</c:v>
                </c:pt>
                <c:pt idx="122">
                  <c:v>46383.955000000002</c:v>
                </c:pt>
                <c:pt idx="123">
                  <c:v>46388.856</c:v>
                </c:pt>
                <c:pt idx="124">
                  <c:v>46389.856</c:v>
                </c:pt>
                <c:pt idx="125">
                  <c:v>46390.856</c:v>
                </c:pt>
                <c:pt idx="126">
                  <c:v>46395.856</c:v>
                </c:pt>
                <c:pt idx="127">
                  <c:v>46399.856</c:v>
                </c:pt>
                <c:pt idx="128">
                  <c:v>46404.856</c:v>
                </c:pt>
                <c:pt idx="129">
                  <c:v>46410.955000000002</c:v>
                </c:pt>
                <c:pt idx="130">
                  <c:v>46415.856</c:v>
                </c:pt>
                <c:pt idx="131">
                  <c:v>46420.855000000003</c:v>
                </c:pt>
                <c:pt idx="132">
                  <c:v>46425.955999999998</c:v>
                </c:pt>
                <c:pt idx="133">
                  <c:v>46431.856</c:v>
                </c:pt>
                <c:pt idx="134">
                  <c:v>46436.856</c:v>
                </c:pt>
                <c:pt idx="135">
                  <c:v>46441.955999999998</c:v>
                </c:pt>
                <c:pt idx="136">
                  <c:v>46446.855000000003</c:v>
                </c:pt>
                <c:pt idx="137">
                  <c:v>46452.955999999998</c:v>
                </c:pt>
                <c:pt idx="138">
                  <c:v>46457.856</c:v>
                </c:pt>
                <c:pt idx="139">
                  <c:v>46464.856</c:v>
                </c:pt>
                <c:pt idx="140">
                  <c:v>46469.955000000002</c:v>
                </c:pt>
                <c:pt idx="141">
                  <c:v>46473.856</c:v>
                </c:pt>
                <c:pt idx="142">
                  <c:v>46479.856</c:v>
                </c:pt>
                <c:pt idx="143">
                  <c:v>46485.955999999998</c:v>
                </c:pt>
                <c:pt idx="144">
                  <c:v>46489.855000000003</c:v>
                </c:pt>
                <c:pt idx="145">
                  <c:v>46494.856</c:v>
                </c:pt>
                <c:pt idx="146">
                  <c:v>46501.855000000003</c:v>
                </c:pt>
                <c:pt idx="147">
                  <c:v>46505.856</c:v>
                </c:pt>
                <c:pt idx="148">
                  <c:v>46510.955999999998</c:v>
                </c:pt>
                <c:pt idx="149">
                  <c:v>46515.856</c:v>
                </c:pt>
                <c:pt idx="150">
                  <c:v>46521.955000000002</c:v>
                </c:pt>
                <c:pt idx="151">
                  <c:v>46526.955999999998</c:v>
                </c:pt>
                <c:pt idx="152">
                  <c:v>46531.855000000003</c:v>
                </c:pt>
                <c:pt idx="153">
                  <c:v>46536.857000000004</c:v>
                </c:pt>
                <c:pt idx="154">
                  <c:v>46542.858</c:v>
                </c:pt>
                <c:pt idx="155">
                  <c:v>46547.856</c:v>
                </c:pt>
                <c:pt idx="156">
                  <c:v>46552.856</c:v>
                </c:pt>
                <c:pt idx="157">
                  <c:v>46559.955000000002</c:v>
                </c:pt>
                <c:pt idx="158">
                  <c:v>46564.955999999998</c:v>
                </c:pt>
                <c:pt idx="159">
                  <c:v>46568.855000000003</c:v>
                </c:pt>
                <c:pt idx="160">
                  <c:v>46573.856</c:v>
                </c:pt>
                <c:pt idx="161">
                  <c:v>46578.955000000002</c:v>
                </c:pt>
                <c:pt idx="162">
                  <c:v>46584.856</c:v>
                </c:pt>
                <c:pt idx="163">
                  <c:v>46590.955000000002</c:v>
                </c:pt>
                <c:pt idx="164">
                  <c:v>46594.856</c:v>
                </c:pt>
                <c:pt idx="165">
                  <c:v>46599.955000000002</c:v>
                </c:pt>
                <c:pt idx="166">
                  <c:v>46605.856</c:v>
                </c:pt>
                <c:pt idx="167">
                  <c:v>46610.856</c:v>
                </c:pt>
                <c:pt idx="168">
                  <c:v>46615.955000000002</c:v>
                </c:pt>
                <c:pt idx="169">
                  <c:v>46621.856</c:v>
                </c:pt>
                <c:pt idx="170">
                  <c:v>46627.856</c:v>
                </c:pt>
                <c:pt idx="171">
                  <c:v>46631.856</c:v>
                </c:pt>
                <c:pt idx="172">
                  <c:v>46637.856</c:v>
                </c:pt>
                <c:pt idx="173">
                  <c:v>46642.955000000002</c:v>
                </c:pt>
                <c:pt idx="174">
                  <c:v>46648.856</c:v>
                </c:pt>
                <c:pt idx="175">
                  <c:v>46653.955999999998</c:v>
                </c:pt>
                <c:pt idx="176">
                  <c:v>46658.856</c:v>
                </c:pt>
                <c:pt idx="177">
                  <c:v>46664.856</c:v>
                </c:pt>
                <c:pt idx="178">
                  <c:v>46668.955999999998</c:v>
                </c:pt>
                <c:pt idx="179">
                  <c:v>46673.856</c:v>
                </c:pt>
                <c:pt idx="180">
                  <c:v>46679.856</c:v>
                </c:pt>
                <c:pt idx="181">
                  <c:v>46685.855000000003</c:v>
                </c:pt>
                <c:pt idx="182">
                  <c:v>46689.856</c:v>
                </c:pt>
                <c:pt idx="183">
                  <c:v>46695.855000000003</c:v>
                </c:pt>
                <c:pt idx="184">
                  <c:v>46701.856</c:v>
                </c:pt>
                <c:pt idx="185">
                  <c:v>46705.855000000003</c:v>
                </c:pt>
                <c:pt idx="186">
                  <c:v>46710.955000000002</c:v>
                </c:pt>
                <c:pt idx="187">
                  <c:v>46715.856</c:v>
                </c:pt>
                <c:pt idx="188">
                  <c:v>46716.856</c:v>
                </c:pt>
                <c:pt idx="189">
                  <c:v>46717.856</c:v>
                </c:pt>
                <c:pt idx="190">
                  <c:v>46721.955000000002</c:v>
                </c:pt>
                <c:pt idx="191">
                  <c:v>46726.955999999998</c:v>
                </c:pt>
                <c:pt idx="192">
                  <c:v>46731.855000000003</c:v>
                </c:pt>
                <c:pt idx="193">
                  <c:v>46732.855000000003</c:v>
                </c:pt>
                <c:pt idx="194">
                  <c:v>46733.856</c:v>
                </c:pt>
                <c:pt idx="195">
                  <c:v>46737.955999999998</c:v>
                </c:pt>
                <c:pt idx="196">
                  <c:v>46742.856</c:v>
                </c:pt>
                <c:pt idx="197">
                  <c:v>46747.955000000002</c:v>
                </c:pt>
                <c:pt idx="198">
                  <c:v>46752.856</c:v>
                </c:pt>
                <c:pt idx="199">
                  <c:v>46758.955999999998</c:v>
                </c:pt>
                <c:pt idx="200">
                  <c:v>46763.856</c:v>
                </c:pt>
                <c:pt idx="201">
                  <c:v>46768.955999999998</c:v>
                </c:pt>
                <c:pt idx="202">
                  <c:v>46773.856</c:v>
                </c:pt>
                <c:pt idx="203">
                  <c:v>46779.856</c:v>
                </c:pt>
                <c:pt idx="204">
                  <c:v>46784.856</c:v>
                </c:pt>
                <c:pt idx="205">
                  <c:v>46789.856</c:v>
                </c:pt>
                <c:pt idx="206">
                  <c:v>46795.855000000003</c:v>
                </c:pt>
                <c:pt idx="207">
                  <c:v>46801.856</c:v>
                </c:pt>
                <c:pt idx="208">
                  <c:v>46805.955999999998</c:v>
                </c:pt>
                <c:pt idx="209">
                  <c:v>46810.856</c:v>
                </c:pt>
                <c:pt idx="210">
                  <c:v>46816.955999999998</c:v>
                </c:pt>
                <c:pt idx="211">
                  <c:v>46822.855000000003</c:v>
                </c:pt>
                <c:pt idx="212">
                  <c:v>46828.955999999998</c:v>
                </c:pt>
                <c:pt idx="213">
                  <c:v>46833.855000000003</c:v>
                </c:pt>
                <c:pt idx="214">
                  <c:v>46838.955999999998</c:v>
                </c:pt>
                <c:pt idx="215">
                  <c:v>46842.855000000003</c:v>
                </c:pt>
                <c:pt idx="216">
                  <c:v>46847.856</c:v>
                </c:pt>
                <c:pt idx="217">
                  <c:v>46853.855000000003</c:v>
                </c:pt>
                <c:pt idx="218">
                  <c:v>46858.856</c:v>
                </c:pt>
                <c:pt idx="219">
                  <c:v>46863.855000000003</c:v>
                </c:pt>
                <c:pt idx="220">
                  <c:v>46868.856</c:v>
                </c:pt>
                <c:pt idx="221">
                  <c:v>46869.856</c:v>
                </c:pt>
                <c:pt idx="222">
                  <c:v>46870.855000000003</c:v>
                </c:pt>
                <c:pt idx="223">
                  <c:v>46874.955999999998</c:v>
                </c:pt>
                <c:pt idx="224">
                  <c:v>46879.855000000003</c:v>
                </c:pt>
                <c:pt idx="225">
                  <c:v>46884.955999999998</c:v>
                </c:pt>
                <c:pt idx="226">
                  <c:v>46890.856</c:v>
                </c:pt>
                <c:pt idx="227">
                  <c:v>46895.955000000002</c:v>
                </c:pt>
                <c:pt idx="228">
                  <c:v>46900.856</c:v>
                </c:pt>
                <c:pt idx="229">
                  <c:v>46905.955999999998</c:v>
                </c:pt>
                <c:pt idx="230">
                  <c:v>46911.856</c:v>
                </c:pt>
                <c:pt idx="231">
                  <c:v>46916.955999999998</c:v>
                </c:pt>
                <c:pt idx="232">
                  <c:v>46921.856</c:v>
                </c:pt>
                <c:pt idx="233">
                  <c:v>46926.856</c:v>
                </c:pt>
                <c:pt idx="234">
                  <c:v>46931.856</c:v>
                </c:pt>
                <c:pt idx="235">
                  <c:v>46937.957999999999</c:v>
                </c:pt>
                <c:pt idx="236">
                  <c:v>46941.955999999998</c:v>
                </c:pt>
                <c:pt idx="237">
                  <c:v>46946.856</c:v>
                </c:pt>
                <c:pt idx="238">
                  <c:v>46953.855000000003</c:v>
                </c:pt>
                <c:pt idx="239">
                  <c:v>46958.856</c:v>
                </c:pt>
                <c:pt idx="240">
                  <c:v>46963.955000000002</c:v>
                </c:pt>
                <c:pt idx="241">
                  <c:v>46970.856</c:v>
                </c:pt>
                <c:pt idx="242">
                  <c:v>46974.955999999998</c:v>
                </c:pt>
                <c:pt idx="243">
                  <c:v>46981.856</c:v>
                </c:pt>
                <c:pt idx="244">
                  <c:v>47044.856</c:v>
                </c:pt>
                <c:pt idx="245">
                  <c:v>47045.855000000003</c:v>
                </c:pt>
                <c:pt idx="246">
                  <c:v>47046.855000000003</c:v>
                </c:pt>
                <c:pt idx="247">
                  <c:v>47050.856</c:v>
                </c:pt>
                <c:pt idx="248">
                  <c:v>47056.856</c:v>
                </c:pt>
                <c:pt idx="249">
                  <c:v>47060.856</c:v>
                </c:pt>
                <c:pt idx="250">
                  <c:v>47061.856</c:v>
                </c:pt>
                <c:pt idx="251">
                  <c:v>47062.856</c:v>
                </c:pt>
                <c:pt idx="252">
                  <c:v>47067.856</c:v>
                </c:pt>
                <c:pt idx="253">
                  <c:v>47071.855000000003</c:v>
                </c:pt>
                <c:pt idx="254">
                  <c:v>47077.955999999998</c:v>
                </c:pt>
                <c:pt idx="255">
                  <c:v>47081.855000000003</c:v>
                </c:pt>
                <c:pt idx="256">
                  <c:v>47088.955999999998</c:v>
                </c:pt>
                <c:pt idx="257">
                  <c:v>47092.855000000003</c:v>
                </c:pt>
                <c:pt idx="258">
                  <c:v>47097.856</c:v>
                </c:pt>
                <c:pt idx="259">
                  <c:v>47098.856</c:v>
                </c:pt>
                <c:pt idx="260">
                  <c:v>47099.955000000002</c:v>
                </c:pt>
                <c:pt idx="261">
                  <c:v>47102.955999999998</c:v>
                </c:pt>
                <c:pt idx="262">
                  <c:v>47103.955999999998</c:v>
                </c:pt>
                <c:pt idx="263">
                  <c:v>47104.856</c:v>
                </c:pt>
                <c:pt idx="264">
                  <c:v>47109.855000000003</c:v>
                </c:pt>
                <c:pt idx="265">
                  <c:v>47113.856</c:v>
                </c:pt>
                <c:pt idx="266">
                  <c:v>47118.955999999998</c:v>
                </c:pt>
                <c:pt idx="267">
                  <c:v>47125.855000000003</c:v>
                </c:pt>
                <c:pt idx="268">
                  <c:v>47130.955999999998</c:v>
                </c:pt>
                <c:pt idx="269">
                  <c:v>47134.855000000003</c:v>
                </c:pt>
                <c:pt idx="270">
                  <c:v>47139.856</c:v>
                </c:pt>
                <c:pt idx="271">
                  <c:v>47140.856</c:v>
                </c:pt>
                <c:pt idx="272">
                  <c:v>47141.955000000002</c:v>
                </c:pt>
                <c:pt idx="273">
                  <c:v>47145.955999999998</c:v>
                </c:pt>
                <c:pt idx="274">
                  <c:v>47150.855000000003</c:v>
                </c:pt>
                <c:pt idx="275">
                  <c:v>47155.856</c:v>
                </c:pt>
                <c:pt idx="276">
                  <c:v>47161.955999999998</c:v>
                </c:pt>
                <c:pt idx="277">
                  <c:v>47166.856</c:v>
                </c:pt>
                <c:pt idx="278">
                  <c:v>47171.955999999998</c:v>
                </c:pt>
                <c:pt idx="279">
                  <c:v>47176.855000000003</c:v>
                </c:pt>
                <c:pt idx="280">
                  <c:v>47182.955000000002</c:v>
                </c:pt>
                <c:pt idx="281">
                  <c:v>47187.856</c:v>
                </c:pt>
                <c:pt idx="282">
                  <c:v>47193.855000000003</c:v>
                </c:pt>
                <c:pt idx="283">
                  <c:v>47198.955000000002</c:v>
                </c:pt>
                <c:pt idx="284">
                  <c:v>47204.856</c:v>
                </c:pt>
                <c:pt idx="285">
                  <c:v>47208.855000000003</c:v>
                </c:pt>
                <c:pt idx="286">
                  <c:v>47215.856</c:v>
                </c:pt>
                <c:pt idx="287">
                  <c:v>47220.856</c:v>
                </c:pt>
                <c:pt idx="288">
                  <c:v>47225.955000000002</c:v>
                </c:pt>
                <c:pt idx="289">
                  <c:v>47230.855000000003</c:v>
                </c:pt>
                <c:pt idx="290">
                  <c:v>47236.855000000003</c:v>
                </c:pt>
                <c:pt idx="291">
                  <c:v>47241.856</c:v>
                </c:pt>
                <c:pt idx="292">
                  <c:v>47246.955999999998</c:v>
                </c:pt>
                <c:pt idx="293">
                  <c:v>47252.855000000003</c:v>
                </c:pt>
                <c:pt idx="294">
                  <c:v>47257.856</c:v>
                </c:pt>
                <c:pt idx="295">
                  <c:v>47262.856</c:v>
                </c:pt>
                <c:pt idx="296">
                  <c:v>47266.856</c:v>
                </c:pt>
                <c:pt idx="297">
                  <c:v>47273.955999999998</c:v>
                </c:pt>
                <c:pt idx="298">
                  <c:v>47278.856</c:v>
                </c:pt>
                <c:pt idx="299">
                  <c:v>47283.856</c:v>
                </c:pt>
                <c:pt idx="300">
                  <c:v>47288.955000000002</c:v>
                </c:pt>
                <c:pt idx="301">
                  <c:v>47292.955999999998</c:v>
                </c:pt>
                <c:pt idx="302">
                  <c:v>47293.856</c:v>
                </c:pt>
                <c:pt idx="303">
                  <c:v>47294.856</c:v>
                </c:pt>
                <c:pt idx="304">
                  <c:v>47299.856</c:v>
                </c:pt>
                <c:pt idx="305">
                  <c:v>47304.855000000003</c:v>
                </c:pt>
                <c:pt idx="306">
                  <c:v>47309.856</c:v>
                </c:pt>
                <c:pt idx="307">
                  <c:v>47313.955999999998</c:v>
                </c:pt>
                <c:pt idx="308">
                  <c:v>47314.855000000003</c:v>
                </c:pt>
                <c:pt idx="309">
                  <c:v>47315.855000000003</c:v>
                </c:pt>
                <c:pt idx="310">
                  <c:v>47319.856</c:v>
                </c:pt>
                <c:pt idx="311">
                  <c:v>47324.955000000002</c:v>
                </c:pt>
                <c:pt idx="312">
                  <c:v>47329.856</c:v>
                </c:pt>
                <c:pt idx="313">
                  <c:v>47330.856</c:v>
                </c:pt>
                <c:pt idx="314">
                  <c:v>47331.856</c:v>
                </c:pt>
                <c:pt idx="315">
                  <c:v>47335.955000000002</c:v>
                </c:pt>
                <c:pt idx="316">
                  <c:v>47340.856</c:v>
                </c:pt>
                <c:pt idx="317">
                  <c:v>47346.856</c:v>
                </c:pt>
                <c:pt idx="318">
                  <c:v>47350.955000000002</c:v>
                </c:pt>
                <c:pt idx="319">
                  <c:v>47356.955999999998</c:v>
                </c:pt>
                <c:pt idx="320">
                  <c:v>47362.855000000003</c:v>
                </c:pt>
                <c:pt idx="321">
                  <c:v>47367.856</c:v>
                </c:pt>
                <c:pt idx="322">
                  <c:v>47373.955999999998</c:v>
                </c:pt>
                <c:pt idx="323">
                  <c:v>47378.855000000003</c:v>
                </c:pt>
                <c:pt idx="324">
                  <c:v>47383.856</c:v>
                </c:pt>
                <c:pt idx="325">
                  <c:v>47387.955000000002</c:v>
                </c:pt>
                <c:pt idx="326">
                  <c:v>47388.955999999998</c:v>
                </c:pt>
                <c:pt idx="327">
                  <c:v>47389.855000000003</c:v>
                </c:pt>
                <c:pt idx="328">
                  <c:v>47394.856</c:v>
                </c:pt>
                <c:pt idx="329">
                  <c:v>47398.855000000003</c:v>
                </c:pt>
                <c:pt idx="330">
                  <c:v>47403.955999999998</c:v>
                </c:pt>
                <c:pt idx="331">
                  <c:v>47410.855000000003</c:v>
                </c:pt>
                <c:pt idx="332">
                  <c:v>47414.955999999998</c:v>
                </c:pt>
                <c:pt idx="333">
                  <c:v>47420.856</c:v>
                </c:pt>
                <c:pt idx="334">
                  <c:v>47426.856</c:v>
                </c:pt>
                <c:pt idx="335">
                  <c:v>47430.856</c:v>
                </c:pt>
                <c:pt idx="336">
                  <c:v>47436.856</c:v>
                </c:pt>
                <c:pt idx="337">
                  <c:v>47440.856</c:v>
                </c:pt>
                <c:pt idx="338">
                  <c:v>47445.955999999998</c:v>
                </c:pt>
                <c:pt idx="339">
                  <c:v>47451.855000000003</c:v>
                </c:pt>
                <c:pt idx="340">
                  <c:v>47456.855000000003</c:v>
                </c:pt>
                <c:pt idx="341">
                  <c:v>47461.955999999998</c:v>
                </c:pt>
                <c:pt idx="342">
                  <c:v>47462.955999999998</c:v>
                </c:pt>
                <c:pt idx="343">
                  <c:v>47463.856</c:v>
                </c:pt>
                <c:pt idx="344">
                  <c:v>47466.855000000003</c:v>
                </c:pt>
                <c:pt idx="345">
                  <c:v>47472.955999999998</c:v>
                </c:pt>
                <c:pt idx="346">
                  <c:v>47477.855000000003</c:v>
                </c:pt>
                <c:pt idx="347">
                  <c:v>47482.856</c:v>
                </c:pt>
                <c:pt idx="348">
                  <c:v>47489.955999999998</c:v>
                </c:pt>
                <c:pt idx="349">
                  <c:v>47493.955999999998</c:v>
                </c:pt>
                <c:pt idx="350">
                  <c:v>47498.855000000003</c:v>
                </c:pt>
                <c:pt idx="351">
                  <c:v>47503.856</c:v>
                </c:pt>
                <c:pt idx="352">
                  <c:v>47509.955999999998</c:v>
                </c:pt>
                <c:pt idx="353">
                  <c:v>47514.855000000003</c:v>
                </c:pt>
                <c:pt idx="354">
                  <c:v>47519.955999999998</c:v>
                </c:pt>
                <c:pt idx="355">
                  <c:v>47520.955000000002</c:v>
                </c:pt>
                <c:pt idx="356">
                  <c:v>47521.955000000002</c:v>
                </c:pt>
                <c:pt idx="357">
                  <c:v>47524.955999999998</c:v>
                </c:pt>
                <c:pt idx="358">
                  <c:v>47531.856</c:v>
                </c:pt>
                <c:pt idx="359">
                  <c:v>47536.855000000003</c:v>
                </c:pt>
                <c:pt idx="360">
                  <c:v>47542.955000000002</c:v>
                </c:pt>
                <c:pt idx="361">
                  <c:v>47547.856</c:v>
                </c:pt>
                <c:pt idx="362">
                  <c:v>47552.855000000003</c:v>
                </c:pt>
                <c:pt idx="363">
                  <c:v>47557.856</c:v>
                </c:pt>
                <c:pt idx="364">
                  <c:v>47562.856</c:v>
                </c:pt>
                <c:pt idx="365">
                  <c:v>47568.855000000003</c:v>
                </c:pt>
                <c:pt idx="366">
                  <c:v>47572.955999999998</c:v>
                </c:pt>
                <c:pt idx="367">
                  <c:v>47577.855000000003</c:v>
                </c:pt>
                <c:pt idx="368">
                  <c:v>47578.855000000003</c:v>
                </c:pt>
                <c:pt idx="369">
                  <c:v>47579.855000000003</c:v>
                </c:pt>
                <c:pt idx="370">
                  <c:v>47582.856</c:v>
                </c:pt>
                <c:pt idx="371">
                  <c:v>47588.855000000003</c:v>
                </c:pt>
                <c:pt idx="372">
                  <c:v>47594.955999999998</c:v>
                </c:pt>
                <c:pt idx="373">
                  <c:v>47599.855000000003</c:v>
                </c:pt>
                <c:pt idx="374">
                  <c:v>47605.955000000002</c:v>
                </c:pt>
                <c:pt idx="375">
                  <c:v>47609.855000000003</c:v>
                </c:pt>
                <c:pt idx="376">
                  <c:v>47614.855000000003</c:v>
                </c:pt>
                <c:pt idx="377">
                  <c:v>47620.955999999998</c:v>
                </c:pt>
                <c:pt idx="378">
                  <c:v>47625.856</c:v>
                </c:pt>
                <c:pt idx="379">
                  <c:v>47630.856</c:v>
                </c:pt>
                <c:pt idx="380">
                  <c:v>47635.856</c:v>
                </c:pt>
                <c:pt idx="381">
                  <c:v>47641.856</c:v>
                </c:pt>
                <c:pt idx="382">
                  <c:v>47754.955999999998</c:v>
                </c:pt>
                <c:pt idx="383">
                  <c:v>47759.856</c:v>
                </c:pt>
                <c:pt idx="384">
                  <c:v>47764.856</c:v>
                </c:pt>
                <c:pt idx="385">
                  <c:v>47770.955999999998</c:v>
                </c:pt>
                <c:pt idx="386">
                  <c:v>47775.855000000003</c:v>
                </c:pt>
                <c:pt idx="387">
                  <c:v>47780.955999999998</c:v>
                </c:pt>
                <c:pt idx="388">
                  <c:v>47785.856</c:v>
                </c:pt>
                <c:pt idx="389">
                  <c:v>47792.855000000003</c:v>
                </c:pt>
                <c:pt idx="390">
                  <c:v>47796.955999999998</c:v>
                </c:pt>
                <c:pt idx="391">
                  <c:v>47803.955999999998</c:v>
                </c:pt>
                <c:pt idx="392">
                  <c:v>47808.856</c:v>
                </c:pt>
                <c:pt idx="393">
                  <c:v>47813.955999999998</c:v>
                </c:pt>
                <c:pt idx="394">
                  <c:v>47818.856</c:v>
                </c:pt>
                <c:pt idx="395">
                  <c:v>47822.955999999998</c:v>
                </c:pt>
                <c:pt idx="396">
                  <c:v>47823.856</c:v>
                </c:pt>
                <c:pt idx="397">
                  <c:v>47824.955999999998</c:v>
                </c:pt>
                <c:pt idx="398">
                  <c:v>47829.855000000003</c:v>
                </c:pt>
                <c:pt idx="399">
                  <c:v>47834.955999999998</c:v>
                </c:pt>
                <c:pt idx="400">
                  <c:v>47839.855000000003</c:v>
                </c:pt>
                <c:pt idx="401">
                  <c:v>47844.955999999998</c:v>
                </c:pt>
                <c:pt idx="402">
                  <c:v>47850.856</c:v>
                </c:pt>
                <c:pt idx="403">
                  <c:v>47855.955000000002</c:v>
                </c:pt>
                <c:pt idx="404">
                  <c:v>47859.856</c:v>
                </c:pt>
                <c:pt idx="405">
                  <c:v>47860.856</c:v>
                </c:pt>
                <c:pt idx="406">
                  <c:v>47861.856</c:v>
                </c:pt>
                <c:pt idx="407">
                  <c:v>47866.856</c:v>
                </c:pt>
                <c:pt idx="408">
                  <c:v>47870.955999999998</c:v>
                </c:pt>
                <c:pt idx="409">
                  <c:v>47876.856</c:v>
                </c:pt>
                <c:pt idx="410">
                  <c:v>47881.856</c:v>
                </c:pt>
                <c:pt idx="411">
                  <c:v>47886.955000000002</c:v>
                </c:pt>
                <c:pt idx="412">
                  <c:v>47891.856</c:v>
                </c:pt>
                <c:pt idx="413">
                  <c:v>47897.855000000003</c:v>
                </c:pt>
                <c:pt idx="414">
                  <c:v>47901.955999999998</c:v>
                </c:pt>
                <c:pt idx="415">
                  <c:v>47907.855000000003</c:v>
                </c:pt>
                <c:pt idx="416">
                  <c:v>47913.855000000003</c:v>
                </c:pt>
                <c:pt idx="417">
                  <c:v>47917.955999999998</c:v>
                </c:pt>
                <c:pt idx="418">
                  <c:v>47923.856</c:v>
                </c:pt>
                <c:pt idx="419">
                  <c:v>47929.955999999998</c:v>
                </c:pt>
                <c:pt idx="420">
                  <c:v>47933.856</c:v>
                </c:pt>
                <c:pt idx="421">
                  <c:v>47938.856</c:v>
                </c:pt>
                <c:pt idx="422">
                  <c:v>47944.955000000002</c:v>
                </c:pt>
                <c:pt idx="423">
                  <c:v>47949.856</c:v>
                </c:pt>
                <c:pt idx="424">
                  <c:v>47954.855000000003</c:v>
                </c:pt>
                <c:pt idx="425">
                  <c:v>47960.955000000002</c:v>
                </c:pt>
                <c:pt idx="426">
                  <c:v>47965.857000000004</c:v>
                </c:pt>
                <c:pt idx="427">
                  <c:v>47970.855000000003</c:v>
                </c:pt>
                <c:pt idx="428">
                  <c:v>47975.957000000002</c:v>
                </c:pt>
                <c:pt idx="429">
                  <c:v>47982.955999999998</c:v>
                </c:pt>
                <c:pt idx="430">
                  <c:v>47987.855000000003</c:v>
                </c:pt>
                <c:pt idx="431">
                  <c:v>47992.856</c:v>
                </c:pt>
                <c:pt idx="432">
                  <c:v>47996.855000000003</c:v>
                </c:pt>
                <c:pt idx="433">
                  <c:v>47997.855000000003</c:v>
                </c:pt>
                <c:pt idx="434">
                  <c:v>47998.856</c:v>
                </c:pt>
                <c:pt idx="435">
                  <c:v>48003.855000000003</c:v>
                </c:pt>
                <c:pt idx="436">
                  <c:v>48008.955999999998</c:v>
                </c:pt>
                <c:pt idx="437">
                  <c:v>48012.955999999998</c:v>
                </c:pt>
                <c:pt idx="438">
                  <c:v>48013.856</c:v>
                </c:pt>
                <c:pt idx="439">
                  <c:v>48014.856</c:v>
                </c:pt>
                <c:pt idx="440">
                  <c:v>48018.856</c:v>
                </c:pt>
                <c:pt idx="441">
                  <c:v>48024.955999999998</c:v>
                </c:pt>
                <c:pt idx="442">
                  <c:v>48028.856</c:v>
                </c:pt>
                <c:pt idx="443">
                  <c:v>48033.856</c:v>
                </c:pt>
                <c:pt idx="444">
                  <c:v>48034.856</c:v>
                </c:pt>
                <c:pt idx="445">
                  <c:v>48035.955999999998</c:v>
                </c:pt>
                <c:pt idx="446">
                  <c:v>48040.955999999998</c:v>
                </c:pt>
                <c:pt idx="447">
                  <c:v>48045.855000000003</c:v>
                </c:pt>
                <c:pt idx="448">
                  <c:v>48051.955999999998</c:v>
                </c:pt>
                <c:pt idx="449">
                  <c:v>48055.855000000003</c:v>
                </c:pt>
                <c:pt idx="450">
                  <c:v>48060.856</c:v>
                </c:pt>
                <c:pt idx="451">
                  <c:v>48065.955999999998</c:v>
                </c:pt>
                <c:pt idx="452">
                  <c:v>48071.955999999998</c:v>
                </c:pt>
                <c:pt idx="453">
                  <c:v>48077.855000000003</c:v>
                </c:pt>
                <c:pt idx="454">
                  <c:v>48082.856</c:v>
                </c:pt>
                <c:pt idx="455">
                  <c:v>48086.855000000003</c:v>
                </c:pt>
                <c:pt idx="456">
                  <c:v>48092.855000000003</c:v>
                </c:pt>
                <c:pt idx="457">
                  <c:v>48098.955999999998</c:v>
                </c:pt>
                <c:pt idx="458">
                  <c:v>48103.856</c:v>
                </c:pt>
                <c:pt idx="459">
                  <c:v>48109.855000000003</c:v>
                </c:pt>
                <c:pt idx="460">
                  <c:v>48112.955999999998</c:v>
                </c:pt>
                <c:pt idx="461">
                  <c:v>48118.856</c:v>
                </c:pt>
                <c:pt idx="462">
                  <c:v>48123.855000000003</c:v>
                </c:pt>
                <c:pt idx="463">
                  <c:v>48128.856</c:v>
                </c:pt>
                <c:pt idx="464">
                  <c:v>48134.856</c:v>
                </c:pt>
                <c:pt idx="465">
                  <c:v>48140.855000000003</c:v>
                </c:pt>
                <c:pt idx="466">
                  <c:v>48145.955999999998</c:v>
                </c:pt>
                <c:pt idx="467">
                  <c:v>48151.856</c:v>
                </c:pt>
                <c:pt idx="468">
                  <c:v>48156.855000000003</c:v>
                </c:pt>
                <c:pt idx="469">
                  <c:v>48161.955999999998</c:v>
                </c:pt>
                <c:pt idx="470">
                  <c:v>48167.856</c:v>
                </c:pt>
                <c:pt idx="471">
                  <c:v>48172.856</c:v>
                </c:pt>
                <c:pt idx="472">
                  <c:v>48177.856</c:v>
                </c:pt>
                <c:pt idx="473">
                  <c:v>48182.855000000003</c:v>
                </c:pt>
                <c:pt idx="474">
                  <c:v>48188.856</c:v>
                </c:pt>
                <c:pt idx="475">
                  <c:v>48193.855000000003</c:v>
                </c:pt>
                <c:pt idx="476">
                  <c:v>48198.856</c:v>
                </c:pt>
                <c:pt idx="477">
                  <c:v>48203.955999999998</c:v>
                </c:pt>
                <c:pt idx="478">
                  <c:v>48209.855000000003</c:v>
                </c:pt>
                <c:pt idx="479">
                  <c:v>48214.856</c:v>
                </c:pt>
                <c:pt idx="480">
                  <c:v>48219.955999999998</c:v>
                </c:pt>
                <c:pt idx="481">
                  <c:v>48225.855000000003</c:v>
                </c:pt>
                <c:pt idx="482">
                  <c:v>48230.955000000002</c:v>
                </c:pt>
                <c:pt idx="483">
                  <c:v>48235.856</c:v>
                </c:pt>
                <c:pt idx="484">
                  <c:v>48240.955000000002</c:v>
                </c:pt>
                <c:pt idx="485">
                  <c:v>48246.856</c:v>
                </c:pt>
                <c:pt idx="486">
                  <c:v>48251.856</c:v>
                </c:pt>
                <c:pt idx="487">
                  <c:v>48256.856</c:v>
                </c:pt>
                <c:pt idx="488">
                  <c:v>48261.856</c:v>
                </c:pt>
                <c:pt idx="489">
                  <c:v>48267.955999999998</c:v>
                </c:pt>
                <c:pt idx="490">
                  <c:v>48272.856</c:v>
                </c:pt>
                <c:pt idx="491">
                  <c:v>48277.856</c:v>
                </c:pt>
                <c:pt idx="492">
                  <c:v>48283.855000000003</c:v>
                </c:pt>
                <c:pt idx="493">
                  <c:v>48288.856</c:v>
                </c:pt>
                <c:pt idx="494">
                  <c:v>48293.855000000003</c:v>
                </c:pt>
                <c:pt idx="495">
                  <c:v>48298.856</c:v>
                </c:pt>
                <c:pt idx="496">
                  <c:v>48304.955999999998</c:v>
                </c:pt>
                <c:pt idx="497">
                  <c:v>48309.856</c:v>
                </c:pt>
                <c:pt idx="498">
                  <c:v>48314.856</c:v>
                </c:pt>
                <c:pt idx="499">
                  <c:v>48321.855000000003</c:v>
                </c:pt>
                <c:pt idx="500">
                  <c:v>48326.955999999998</c:v>
                </c:pt>
                <c:pt idx="501">
                  <c:v>48330.856</c:v>
                </c:pt>
                <c:pt idx="502">
                  <c:v>48337.955999999998</c:v>
                </c:pt>
                <c:pt idx="503">
                  <c:v>48342.856</c:v>
                </c:pt>
                <c:pt idx="504">
                  <c:v>48347.856</c:v>
                </c:pt>
                <c:pt idx="505">
                  <c:v>48541.955000000002</c:v>
                </c:pt>
                <c:pt idx="506">
                  <c:v>48547.856</c:v>
                </c:pt>
                <c:pt idx="507">
                  <c:v>48551.857000000004</c:v>
                </c:pt>
                <c:pt idx="508">
                  <c:v>48557.955000000002</c:v>
                </c:pt>
                <c:pt idx="509">
                  <c:v>48561.856</c:v>
                </c:pt>
                <c:pt idx="510">
                  <c:v>48562.856</c:v>
                </c:pt>
                <c:pt idx="511">
                  <c:v>48563.856</c:v>
                </c:pt>
                <c:pt idx="512">
                  <c:v>48568.855000000003</c:v>
                </c:pt>
                <c:pt idx="513">
                  <c:v>48572.955999999998</c:v>
                </c:pt>
                <c:pt idx="514">
                  <c:v>48578.855000000003</c:v>
                </c:pt>
                <c:pt idx="515">
                  <c:v>48584.856</c:v>
                </c:pt>
                <c:pt idx="516">
                  <c:v>48589.955999999998</c:v>
                </c:pt>
                <c:pt idx="517">
                  <c:v>48593.856</c:v>
                </c:pt>
                <c:pt idx="518">
                  <c:v>48598.856</c:v>
                </c:pt>
                <c:pt idx="519">
                  <c:v>48604.955000000002</c:v>
                </c:pt>
                <c:pt idx="520">
                  <c:v>48610.856</c:v>
                </c:pt>
                <c:pt idx="521">
                  <c:v>48614.856</c:v>
                </c:pt>
                <c:pt idx="522">
                  <c:v>48619.955999999998</c:v>
                </c:pt>
                <c:pt idx="523">
                  <c:v>48626.856</c:v>
                </c:pt>
                <c:pt idx="524">
                  <c:v>48630.955999999998</c:v>
                </c:pt>
                <c:pt idx="525">
                  <c:v>48635.858</c:v>
                </c:pt>
                <c:pt idx="526">
                  <c:v>48640.858</c:v>
                </c:pt>
                <c:pt idx="527">
                  <c:v>48641.857000000004</c:v>
                </c:pt>
                <c:pt idx="528">
                  <c:v>48642.855000000003</c:v>
                </c:pt>
                <c:pt idx="529">
                  <c:v>48646.955999999998</c:v>
                </c:pt>
                <c:pt idx="530">
                  <c:v>48652.856</c:v>
                </c:pt>
                <c:pt idx="531">
                  <c:v>48656.856</c:v>
                </c:pt>
                <c:pt idx="532">
                  <c:v>48657.855000000003</c:v>
                </c:pt>
                <c:pt idx="533">
                  <c:v>48658.955000000002</c:v>
                </c:pt>
                <c:pt idx="534">
                  <c:v>48661.955999999998</c:v>
                </c:pt>
                <c:pt idx="535">
                  <c:v>48668.955999999998</c:v>
                </c:pt>
                <c:pt idx="536">
                  <c:v>48673.856</c:v>
                </c:pt>
                <c:pt idx="537">
                  <c:v>48679.855000000003</c:v>
                </c:pt>
                <c:pt idx="538">
                  <c:v>48684.955999999998</c:v>
                </c:pt>
                <c:pt idx="539">
                  <c:v>48689.856</c:v>
                </c:pt>
                <c:pt idx="540">
                  <c:v>48694.856</c:v>
                </c:pt>
                <c:pt idx="541">
                  <c:v>48700.856</c:v>
                </c:pt>
                <c:pt idx="542">
                  <c:v>48705.855000000003</c:v>
                </c:pt>
                <c:pt idx="543">
                  <c:v>48710.955999999998</c:v>
                </c:pt>
                <c:pt idx="544">
                  <c:v>48716.856</c:v>
                </c:pt>
                <c:pt idx="545">
                  <c:v>48721.955999999998</c:v>
                </c:pt>
                <c:pt idx="546">
                  <c:v>48726.856</c:v>
                </c:pt>
                <c:pt idx="547">
                  <c:v>48731.856</c:v>
                </c:pt>
                <c:pt idx="548">
                  <c:v>48737.955999999998</c:v>
                </c:pt>
                <c:pt idx="549">
                  <c:v>48742.856</c:v>
                </c:pt>
                <c:pt idx="550">
                  <c:v>48747.855000000003</c:v>
                </c:pt>
                <c:pt idx="551">
                  <c:v>48752.955999999998</c:v>
                </c:pt>
                <c:pt idx="552">
                  <c:v>48758.856</c:v>
                </c:pt>
                <c:pt idx="553">
                  <c:v>48763.855000000003</c:v>
                </c:pt>
                <c:pt idx="554">
                  <c:v>48768.955000000002</c:v>
                </c:pt>
                <c:pt idx="555">
                  <c:v>48774.856</c:v>
                </c:pt>
                <c:pt idx="556">
                  <c:v>48779.855000000003</c:v>
                </c:pt>
                <c:pt idx="557">
                  <c:v>48784.955999999998</c:v>
                </c:pt>
                <c:pt idx="558">
                  <c:v>48789.856</c:v>
                </c:pt>
                <c:pt idx="559">
                  <c:v>48795.855000000003</c:v>
                </c:pt>
                <c:pt idx="560">
                  <c:v>48800.955999999998</c:v>
                </c:pt>
                <c:pt idx="561">
                  <c:v>48805.856</c:v>
                </c:pt>
                <c:pt idx="562">
                  <c:v>48810.856</c:v>
                </c:pt>
                <c:pt idx="563">
                  <c:v>48814.856</c:v>
                </c:pt>
                <c:pt idx="564">
                  <c:v>48820.856</c:v>
                </c:pt>
                <c:pt idx="565">
                  <c:v>48825.955999999998</c:v>
                </c:pt>
                <c:pt idx="566">
                  <c:v>48830.855000000003</c:v>
                </c:pt>
                <c:pt idx="567">
                  <c:v>48831.856</c:v>
                </c:pt>
                <c:pt idx="568">
                  <c:v>48832.856</c:v>
                </c:pt>
                <c:pt idx="569">
                  <c:v>48837.855000000003</c:v>
                </c:pt>
                <c:pt idx="570">
                  <c:v>48842.955999999998</c:v>
                </c:pt>
                <c:pt idx="571">
                  <c:v>48847.856</c:v>
                </c:pt>
                <c:pt idx="572">
                  <c:v>48853.855000000003</c:v>
                </c:pt>
                <c:pt idx="573">
                  <c:v>48858.955999999998</c:v>
                </c:pt>
                <c:pt idx="574">
                  <c:v>48863.855000000003</c:v>
                </c:pt>
                <c:pt idx="575">
                  <c:v>48869.955000000002</c:v>
                </c:pt>
                <c:pt idx="576">
                  <c:v>48874.856</c:v>
                </c:pt>
                <c:pt idx="577">
                  <c:v>48879.856</c:v>
                </c:pt>
                <c:pt idx="578">
                  <c:v>48884.955000000002</c:v>
                </c:pt>
                <c:pt idx="579">
                  <c:v>48890.955999999998</c:v>
                </c:pt>
                <c:pt idx="580">
                  <c:v>48895.855000000003</c:v>
                </c:pt>
                <c:pt idx="581">
                  <c:v>48900.855000000003</c:v>
                </c:pt>
                <c:pt idx="582">
                  <c:v>48905.856</c:v>
                </c:pt>
                <c:pt idx="583">
                  <c:v>48911.955999999998</c:v>
                </c:pt>
                <c:pt idx="584">
                  <c:v>48916.855000000003</c:v>
                </c:pt>
                <c:pt idx="585">
                  <c:v>48921.856</c:v>
                </c:pt>
                <c:pt idx="586">
                  <c:v>48927.955999999998</c:v>
                </c:pt>
                <c:pt idx="587">
                  <c:v>48932.855000000003</c:v>
                </c:pt>
                <c:pt idx="588">
                  <c:v>48937.856</c:v>
                </c:pt>
                <c:pt idx="589">
                  <c:v>48942.955999999998</c:v>
                </c:pt>
                <c:pt idx="590">
                  <c:v>48948.855000000003</c:v>
                </c:pt>
                <c:pt idx="591">
                  <c:v>48953.856</c:v>
                </c:pt>
                <c:pt idx="592">
                  <c:v>48958.955000000002</c:v>
                </c:pt>
                <c:pt idx="593">
                  <c:v>48963.856</c:v>
                </c:pt>
                <c:pt idx="594">
                  <c:v>48969.856</c:v>
                </c:pt>
                <c:pt idx="595">
                  <c:v>48974.955000000002</c:v>
                </c:pt>
                <c:pt idx="596">
                  <c:v>48979.856</c:v>
                </c:pt>
                <c:pt idx="597">
                  <c:v>48983.856</c:v>
                </c:pt>
                <c:pt idx="598">
                  <c:v>48984.856</c:v>
                </c:pt>
                <c:pt idx="599">
                  <c:v>48985.856</c:v>
                </c:pt>
                <c:pt idx="600">
                  <c:v>48990.955999999998</c:v>
                </c:pt>
                <c:pt idx="601">
                  <c:v>48995.856</c:v>
                </c:pt>
                <c:pt idx="602">
                  <c:v>48999.855000000003</c:v>
                </c:pt>
                <c:pt idx="603">
                  <c:v>49006.856</c:v>
                </c:pt>
                <c:pt idx="604">
                  <c:v>49011.856</c:v>
                </c:pt>
                <c:pt idx="605">
                  <c:v>49017.955999999998</c:v>
                </c:pt>
                <c:pt idx="606">
                  <c:v>49186.855000000003</c:v>
                </c:pt>
                <c:pt idx="607">
                  <c:v>49187.955999999998</c:v>
                </c:pt>
                <c:pt idx="608">
                  <c:v>49188.856</c:v>
                </c:pt>
                <c:pt idx="609">
                  <c:v>49189.955999999998</c:v>
                </c:pt>
                <c:pt idx="610">
                  <c:v>49190.856</c:v>
                </c:pt>
                <c:pt idx="611">
                  <c:v>49191.856</c:v>
                </c:pt>
                <c:pt idx="612">
                  <c:v>49192.855000000003</c:v>
                </c:pt>
                <c:pt idx="613">
                  <c:v>49193.856</c:v>
                </c:pt>
                <c:pt idx="614">
                  <c:v>49194.856</c:v>
                </c:pt>
                <c:pt idx="615">
                  <c:v>49195.955999999998</c:v>
                </c:pt>
                <c:pt idx="616">
                  <c:v>49196.856</c:v>
                </c:pt>
                <c:pt idx="617">
                  <c:v>49197.955999999998</c:v>
                </c:pt>
                <c:pt idx="618">
                  <c:v>49198.855000000003</c:v>
                </c:pt>
                <c:pt idx="619">
                  <c:v>49199.955000000002</c:v>
                </c:pt>
                <c:pt idx="620">
                  <c:v>49200.856</c:v>
                </c:pt>
                <c:pt idx="621">
                  <c:v>49201.856</c:v>
                </c:pt>
                <c:pt idx="622">
                  <c:v>49202.856</c:v>
                </c:pt>
                <c:pt idx="623">
                  <c:v>49203.955999999998</c:v>
                </c:pt>
                <c:pt idx="624">
                  <c:v>49204.855000000003</c:v>
                </c:pt>
                <c:pt idx="625">
                  <c:v>49205.955000000002</c:v>
                </c:pt>
                <c:pt idx="626">
                  <c:v>49206.855000000003</c:v>
                </c:pt>
                <c:pt idx="627">
                  <c:v>49207.955999999998</c:v>
                </c:pt>
                <c:pt idx="628">
                  <c:v>49208.856</c:v>
                </c:pt>
                <c:pt idx="629">
                  <c:v>49209.856</c:v>
                </c:pt>
                <c:pt idx="630">
                  <c:v>49210.856</c:v>
                </c:pt>
                <c:pt idx="631">
                  <c:v>49211.855000000003</c:v>
                </c:pt>
                <c:pt idx="632">
                  <c:v>49212.855000000003</c:v>
                </c:pt>
                <c:pt idx="633">
                  <c:v>49213.856</c:v>
                </c:pt>
                <c:pt idx="634">
                  <c:v>49214.955999999998</c:v>
                </c:pt>
                <c:pt idx="635">
                  <c:v>49215.856</c:v>
                </c:pt>
                <c:pt idx="636">
                  <c:v>49216.955999999998</c:v>
                </c:pt>
                <c:pt idx="637">
                  <c:v>49217.856</c:v>
                </c:pt>
                <c:pt idx="638">
                  <c:v>49218.955000000002</c:v>
                </c:pt>
                <c:pt idx="639">
                  <c:v>49219.856</c:v>
                </c:pt>
                <c:pt idx="640">
                  <c:v>49220.955999999998</c:v>
                </c:pt>
                <c:pt idx="641">
                  <c:v>49221.856</c:v>
                </c:pt>
                <c:pt idx="642">
                  <c:v>49222.856</c:v>
                </c:pt>
                <c:pt idx="643">
                  <c:v>49223.855000000003</c:v>
                </c:pt>
                <c:pt idx="644">
                  <c:v>49224.855000000003</c:v>
                </c:pt>
                <c:pt idx="645">
                  <c:v>49225.856</c:v>
                </c:pt>
                <c:pt idx="646">
                  <c:v>49226.856</c:v>
                </c:pt>
                <c:pt idx="647">
                  <c:v>49227.856</c:v>
                </c:pt>
                <c:pt idx="648">
                  <c:v>49228.856</c:v>
                </c:pt>
                <c:pt idx="649">
                  <c:v>49229.856</c:v>
                </c:pt>
                <c:pt idx="650">
                  <c:v>49230.855000000003</c:v>
                </c:pt>
                <c:pt idx="651">
                  <c:v>49231.955999999998</c:v>
                </c:pt>
                <c:pt idx="652">
                  <c:v>49232.856</c:v>
                </c:pt>
                <c:pt idx="653">
                  <c:v>49233.955999999998</c:v>
                </c:pt>
                <c:pt idx="654">
                  <c:v>49234.856</c:v>
                </c:pt>
                <c:pt idx="655">
                  <c:v>49235.856</c:v>
                </c:pt>
                <c:pt idx="656">
                  <c:v>49236.855000000003</c:v>
                </c:pt>
                <c:pt idx="657">
                  <c:v>49237.955999999998</c:v>
                </c:pt>
                <c:pt idx="658">
                  <c:v>49238.856</c:v>
                </c:pt>
                <c:pt idx="659">
                  <c:v>49239.955999999998</c:v>
                </c:pt>
                <c:pt idx="660">
                  <c:v>49240.856</c:v>
                </c:pt>
                <c:pt idx="661">
                  <c:v>49241.955999999998</c:v>
                </c:pt>
                <c:pt idx="662">
                  <c:v>49242.856</c:v>
                </c:pt>
                <c:pt idx="663">
                  <c:v>49243.955000000002</c:v>
                </c:pt>
                <c:pt idx="664">
                  <c:v>49244.855000000003</c:v>
                </c:pt>
                <c:pt idx="665">
                  <c:v>49245.856</c:v>
                </c:pt>
                <c:pt idx="666">
                  <c:v>49246.856</c:v>
                </c:pt>
                <c:pt idx="667">
                  <c:v>49247.955999999998</c:v>
                </c:pt>
                <c:pt idx="668">
                  <c:v>49248.856</c:v>
                </c:pt>
                <c:pt idx="669">
                  <c:v>49249.856</c:v>
                </c:pt>
                <c:pt idx="670">
                  <c:v>49250.855000000003</c:v>
                </c:pt>
                <c:pt idx="671">
                  <c:v>49251.855000000003</c:v>
                </c:pt>
                <c:pt idx="672">
                  <c:v>49252.955999999998</c:v>
                </c:pt>
                <c:pt idx="673">
                  <c:v>49253.856</c:v>
                </c:pt>
                <c:pt idx="674">
                  <c:v>49254.955999999998</c:v>
                </c:pt>
                <c:pt idx="675">
                  <c:v>49255.856</c:v>
                </c:pt>
                <c:pt idx="676">
                  <c:v>49256.955000000002</c:v>
                </c:pt>
                <c:pt idx="677">
                  <c:v>49257.855000000003</c:v>
                </c:pt>
                <c:pt idx="678">
                  <c:v>49258.955999999998</c:v>
                </c:pt>
                <c:pt idx="679">
                  <c:v>49259.856</c:v>
                </c:pt>
                <c:pt idx="680">
                  <c:v>49260.856</c:v>
                </c:pt>
                <c:pt idx="681">
                  <c:v>49261.955999999998</c:v>
                </c:pt>
                <c:pt idx="682">
                  <c:v>49262.856</c:v>
                </c:pt>
                <c:pt idx="683">
                  <c:v>49263.955000000002</c:v>
                </c:pt>
                <c:pt idx="684">
                  <c:v>49264.855000000003</c:v>
                </c:pt>
                <c:pt idx="685">
                  <c:v>49265.856</c:v>
                </c:pt>
                <c:pt idx="686">
                  <c:v>49266.856</c:v>
                </c:pt>
                <c:pt idx="687">
                  <c:v>49267.955999999998</c:v>
                </c:pt>
                <c:pt idx="688">
                  <c:v>49268.856</c:v>
                </c:pt>
                <c:pt idx="689">
                  <c:v>49269.955999999998</c:v>
                </c:pt>
                <c:pt idx="690">
                  <c:v>49271.955999999998</c:v>
                </c:pt>
                <c:pt idx="691">
                  <c:v>49272.856</c:v>
                </c:pt>
                <c:pt idx="692">
                  <c:v>49273.856</c:v>
                </c:pt>
                <c:pt idx="693">
                  <c:v>49274.856</c:v>
                </c:pt>
                <c:pt idx="694">
                  <c:v>49275.856</c:v>
                </c:pt>
                <c:pt idx="695">
                  <c:v>49277.855000000003</c:v>
                </c:pt>
                <c:pt idx="696">
                  <c:v>49278.955999999998</c:v>
                </c:pt>
                <c:pt idx="697">
                  <c:v>49280.955999999998</c:v>
                </c:pt>
                <c:pt idx="698">
                  <c:v>49282.955000000002</c:v>
                </c:pt>
                <c:pt idx="699">
                  <c:v>49283.855000000003</c:v>
                </c:pt>
                <c:pt idx="700">
                  <c:v>49285.856</c:v>
                </c:pt>
                <c:pt idx="701">
                  <c:v>49288.955000000002</c:v>
                </c:pt>
                <c:pt idx="702">
                  <c:v>49290.855000000003</c:v>
                </c:pt>
                <c:pt idx="703">
                  <c:v>49293.955999999998</c:v>
                </c:pt>
                <c:pt idx="704">
                  <c:v>49296.855000000003</c:v>
                </c:pt>
                <c:pt idx="705">
                  <c:v>49301.855000000003</c:v>
                </c:pt>
                <c:pt idx="706">
                  <c:v>49305.856</c:v>
                </c:pt>
                <c:pt idx="707">
                  <c:v>49311.856</c:v>
                </c:pt>
                <c:pt idx="708">
                  <c:v>49320.855000000003</c:v>
                </c:pt>
                <c:pt idx="709">
                  <c:v>49329.856</c:v>
                </c:pt>
                <c:pt idx="710">
                  <c:v>49342.775000000001</c:v>
                </c:pt>
                <c:pt idx="711">
                  <c:v>53634.313000000002</c:v>
                </c:pt>
                <c:pt idx="712">
                  <c:v>53637.856</c:v>
                </c:pt>
                <c:pt idx="713">
                  <c:v>53639.33</c:v>
                </c:pt>
                <c:pt idx="714">
                  <c:v>53639.85</c:v>
                </c:pt>
                <c:pt idx="715">
                  <c:v>53699.858</c:v>
                </c:pt>
                <c:pt idx="716">
                  <c:v>53705.955999999998</c:v>
                </c:pt>
                <c:pt idx="717">
                  <c:v>53710.955000000002</c:v>
                </c:pt>
                <c:pt idx="718">
                  <c:v>53716.955999999998</c:v>
                </c:pt>
                <c:pt idx="719">
                  <c:v>53721.955000000002</c:v>
                </c:pt>
                <c:pt idx="720">
                  <c:v>53726.856</c:v>
                </c:pt>
                <c:pt idx="721">
                  <c:v>53731.856</c:v>
                </c:pt>
                <c:pt idx="722">
                  <c:v>53737.856</c:v>
                </c:pt>
                <c:pt idx="723">
                  <c:v>53742.856</c:v>
                </c:pt>
                <c:pt idx="724">
                  <c:v>53747.856</c:v>
                </c:pt>
                <c:pt idx="725">
                  <c:v>53753.856</c:v>
                </c:pt>
                <c:pt idx="726">
                  <c:v>53758.856</c:v>
                </c:pt>
                <c:pt idx="727">
                  <c:v>53763.855000000003</c:v>
                </c:pt>
                <c:pt idx="728">
                  <c:v>53768.856</c:v>
                </c:pt>
                <c:pt idx="729">
                  <c:v>53774.855000000003</c:v>
                </c:pt>
                <c:pt idx="730">
                  <c:v>53779.856</c:v>
                </c:pt>
                <c:pt idx="731">
                  <c:v>53784.855000000003</c:v>
                </c:pt>
                <c:pt idx="732">
                  <c:v>53788.856</c:v>
                </c:pt>
                <c:pt idx="733">
                  <c:v>53795.855000000003</c:v>
                </c:pt>
                <c:pt idx="734">
                  <c:v>53800.856</c:v>
                </c:pt>
                <c:pt idx="735">
                  <c:v>53805.855000000003</c:v>
                </c:pt>
                <c:pt idx="736">
                  <c:v>53811.856</c:v>
                </c:pt>
                <c:pt idx="737">
                  <c:v>53816.855000000003</c:v>
                </c:pt>
                <c:pt idx="738">
                  <c:v>53821.856</c:v>
                </c:pt>
                <c:pt idx="739">
                  <c:v>53826.955000000002</c:v>
                </c:pt>
                <c:pt idx="740">
                  <c:v>53832.955999999998</c:v>
                </c:pt>
                <c:pt idx="741">
                  <c:v>53837.955999999998</c:v>
                </c:pt>
                <c:pt idx="742">
                  <c:v>53842.955000000002</c:v>
                </c:pt>
                <c:pt idx="743">
                  <c:v>53847.955999999998</c:v>
                </c:pt>
                <c:pt idx="744">
                  <c:v>53853.955000000002</c:v>
                </c:pt>
                <c:pt idx="745">
                  <c:v>53858.955999999998</c:v>
                </c:pt>
                <c:pt idx="746">
                  <c:v>53863.955000000002</c:v>
                </c:pt>
                <c:pt idx="747">
                  <c:v>53869.955999999998</c:v>
                </c:pt>
                <c:pt idx="748">
                  <c:v>53875.955999999998</c:v>
                </c:pt>
                <c:pt idx="749">
                  <c:v>53880.955999999998</c:v>
                </c:pt>
                <c:pt idx="750">
                  <c:v>53886.856</c:v>
                </c:pt>
                <c:pt idx="751">
                  <c:v>53891.855000000003</c:v>
                </c:pt>
                <c:pt idx="752">
                  <c:v>53896.856</c:v>
                </c:pt>
                <c:pt idx="753">
                  <c:v>53900.856</c:v>
                </c:pt>
                <c:pt idx="754">
                  <c:v>53901.856</c:v>
                </c:pt>
                <c:pt idx="755">
                  <c:v>53902.855000000003</c:v>
                </c:pt>
                <c:pt idx="756">
                  <c:v>53906.856</c:v>
                </c:pt>
                <c:pt idx="757">
                  <c:v>53912.855000000003</c:v>
                </c:pt>
                <c:pt idx="758">
                  <c:v>53917.955999999998</c:v>
                </c:pt>
                <c:pt idx="759">
                  <c:v>53923.856</c:v>
                </c:pt>
                <c:pt idx="760">
                  <c:v>53928.955999999998</c:v>
                </c:pt>
                <c:pt idx="761">
                  <c:v>53933.955000000002</c:v>
                </c:pt>
                <c:pt idx="762">
                  <c:v>53938.955999999998</c:v>
                </c:pt>
                <c:pt idx="763">
                  <c:v>53942.955000000002</c:v>
                </c:pt>
                <c:pt idx="764">
                  <c:v>53943.955000000002</c:v>
                </c:pt>
                <c:pt idx="765">
                  <c:v>53944.955000000002</c:v>
                </c:pt>
                <c:pt idx="766">
                  <c:v>53949.855000000003</c:v>
                </c:pt>
                <c:pt idx="767">
                  <c:v>53954.955999999998</c:v>
                </c:pt>
                <c:pt idx="768">
                  <c:v>53960.855000000003</c:v>
                </c:pt>
                <c:pt idx="769">
                  <c:v>53965.856</c:v>
                </c:pt>
                <c:pt idx="770">
                  <c:v>53970.856</c:v>
                </c:pt>
                <c:pt idx="771">
                  <c:v>53975.855000000003</c:v>
                </c:pt>
                <c:pt idx="772">
                  <c:v>53981.856</c:v>
                </c:pt>
                <c:pt idx="773">
                  <c:v>53986.855000000003</c:v>
                </c:pt>
                <c:pt idx="774">
                  <c:v>53991.856</c:v>
                </c:pt>
                <c:pt idx="775">
                  <c:v>53996.855000000003</c:v>
                </c:pt>
                <c:pt idx="776">
                  <c:v>54000.856</c:v>
                </c:pt>
                <c:pt idx="777">
                  <c:v>54001.955999999998</c:v>
                </c:pt>
                <c:pt idx="778">
                  <c:v>54002.955999999998</c:v>
                </c:pt>
                <c:pt idx="779">
                  <c:v>54007.955000000002</c:v>
                </c:pt>
                <c:pt idx="780">
                  <c:v>54012.955999999998</c:v>
                </c:pt>
                <c:pt idx="781">
                  <c:v>54016.855000000003</c:v>
                </c:pt>
                <c:pt idx="782">
                  <c:v>54017.955999999998</c:v>
                </c:pt>
                <c:pt idx="783">
                  <c:v>54018.955999999998</c:v>
                </c:pt>
                <c:pt idx="784">
                  <c:v>54023.955000000002</c:v>
                </c:pt>
                <c:pt idx="785">
                  <c:v>54028.955999999998</c:v>
                </c:pt>
                <c:pt idx="786">
                  <c:v>54033.955999999998</c:v>
                </c:pt>
                <c:pt idx="787">
                  <c:v>54039.856</c:v>
                </c:pt>
                <c:pt idx="788">
                  <c:v>54044.855000000003</c:v>
                </c:pt>
                <c:pt idx="789">
                  <c:v>54049.856</c:v>
                </c:pt>
                <c:pt idx="790">
                  <c:v>54056.856</c:v>
                </c:pt>
                <c:pt idx="791">
                  <c:v>54060.856</c:v>
                </c:pt>
                <c:pt idx="792">
                  <c:v>54065.856</c:v>
                </c:pt>
                <c:pt idx="793">
                  <c:v>54070.855000000003</c:v>
                </c:pt>
                <c:pt idx="794">
                  <c:v>54076.856</c:v>
                </c:pt>
                <c:pt idx="795">
                  <c:v>54081.855000000003</c:v>
                </c:pt>
                <c:pt idx="796">
                  <c:v>54086.855000000003</c:v>
                </c:pt>
                <c:pt idx="797">
                  <c:v>54091.856</c:v>
                </c:pt>
                <c:pt idx="798">
                  <c:v>54097.855000000003</c:v>
                </c:pt>
                <c:pt idx="799">
                  <c:v>54102.856</c:v>
                </c:pt>
                <c:pt idx="800">
                  <c:v>54107.855000000003</c:v>
                </c:pt>
                <c:pt idx="801">
                  <c:v>54113.855000000003</c:v>
                </c:pt>
                <c:pt idx="802">
                  <c:v>54118.856</c:v>
                </c:pt>
                <c:pt idx="803">
                  <c:v>54123.856</c:v>
                </c:pt>
                <c:pt idx="804">
                  <c:v>54128.856</c:v>
                </c:pt>
                <c:pt idx="805">
                  <c:v>54134.856</c:v>
                </c:pt>
                <c:pt idx="806">
                  <c:v>54140.856</c:v>
                </c:pt>
                <c:pt idx="807">
                  <c:v>54144.856</c:v>
                </c:pt>
                <c:pt idx="808">
                  <c:v>54149.957000000002</c:v>
                </c:pt>
                <c:pt idx="809">
                  <c:v>54155.955999999998</c:v>
                </c:pt>
                <c:pt idx="810">
                  <c:v>54160.856</c:v>
                </c:pt>
                <c:pt idx="811">
                  <c:v>54165.856</c:v>
                </c:pt>
                <c:pt idx="812">
                  <c:v>54171.955999999998</c:v>
                </c:pt>
                <c:pt idx="813">
                  <c:v>54176.855000000003</c:v>
                </c:pt>
                <c:pt idx="814">
                  <c:v>54181.955999999998</c:v>
                </c:pt>
                <c:pt idx="815">
                  <c:v>54186.955000000002</c:v>
                </c:pt>
                <c:pt idx="816">
                  <c:v>54192.955999999998</c:v>
                </c:pt>
                <c:pt idx="817">
                  <c:v>54197.955999999998</c:v>
                </c:pt>
                <c:pt idx="818">
                  <c:v>54202.855000000003</c:v>
                </c:pt>
                <c:pt idx="819">
                  <c:v>54208.856</c:v>
                </c:pt>
                <c:pt idx="820">
                  <c:v>54213.855000000003</c:v>
                </c:pt>
                <c:pt idx="821">
                  <c:v>54219.856</c:v>
                </c:pt>
                <c:pt idx="822">
                  <c:v>54223.855000000003</c:v>
                </c:pt>
                <c:pt idx="823">
                  <c:v>54230.856</c:v>
                </c:pt>
                <c:pt idx="824">
                  <c:v>54234.955000000002</c:v>
                </c:pt>
                <c:pt idx="825">
                  <c:v>54240.955999999998</c:v>
                </c:pt>
                <c:pt idx="826">
                  <c:v>54246.856</c:v>
                </c:pt>
                <c:pt idx="827">
                  <c:v>54250.955999999998</c:v>
                </c:pt>
                <c:pt idx="828">
                  <c:v>54256.955999999998</c:v>
                </c:pt>
                <c:pt idx="829">
                  <c:v>54261.955000000002</c:v>
                </c:pt>
                <c:pt idx="830">
                  <c:v>54267.855000000003</c:v>
                </c:pt>
                <c:pt idx="831">
                  <c:v>54272.856</c:v>
                </c:pt>
                <c:pt idx="832">
                  <c:v>54276.855000000003</c:v>
                </c:pt>
                <c:pt idx="833">
                  <c:v>54282.856</c:v>
                </c:pt>
                <c:pt idx="834">
                  <c:v>54287.855000000003</c:v>
                </c:pt>
                <c:pt idx="835">
                  <c:v>54292.856</c:v>
                </c:pt>
                <c:pt idx="836">
                  <c:v>54297.855000000003</c:v>
                </c:pt>
                <c:pt idx="837">
                  <c:v>54304.856</c:v>
                </c:pt>
                <c:pt idx="838">
                  <c:v>54308.856</c:v>
                </c:pt>
                <c:pt idx="839">
                  <c:v>54314.856</c:v>
                </c:pt>
                <c:pt idx="840">
                  <c:v>54319.856</c:v>
                </c:pt>
                <c:pt idx="841">
                  <c:v>54325.855000000003</c:v>
                </c:pt>
                <c:pt idx="842">
                  <c:v>54329.856</c:v>
                </c:pt>
                <c:pt idx="843">
                  <c:v>54335.855000000003</c:v>
                </c:pt>
                <c:pt idx="844">
                  <c:v>54339.856</c:v>
                </c:pt>
                <c:pt idx="845">
                  <c:v>54345.855000000003</c:v>
                </c:pt>
                <c:pt idx="846">
                  <c:v>54350.856</c:v>
                </c:pt>
                <c:pt idx="847">
                  <c:v>54355.855000000003</c:v>
                </c:pt>
                <c:pt idx="848">
                  <c:v>54360.856</c:v>
                </c:pt>
                <c:pt idx="849">
                  <c:v>54366.856</c:v>
                </c:pt>
                <c:pt idx="850">
                  <c:v>54371.856</c:v>
                </c:pt>
                <c:pt idx="851">
                  <c:v>54376.855000000003</c:v>
                </c:pt>
                <c:pt idx="852">
                  <c:v>54382.855000000003</c:v>
                </c:pt>
                <c:pt idx="853">
                  <c:v>54387.856</c:v>
                </c:pt>
                <c:pt idx="854">
                  <c:v>54392.955999999998</c:v>
                </c:pt>
                <c:pt idx="855">
                  <c:v>54397.955999999998</c:v>
                </c:pt>
                <c:pt idx="856">
                  <c:v>54398.955999999998</c:v>
                </c:pt>
                <c:pt idx="857">
                  <c:v>54399.955999999998</c:v>
                </c:pt>
                <c:pt idx="858">
                  <c:v>54403.955000000002</c:v>
                </c:pt>
                <c:pt idx="859">
                  <c:v>54408.955999999998</c:v>
                </c:pt>
                <c:pt idx="860">
                  <c:v>54414.955999999998</c:v>
                </c:pt>
                <c:pt idx="861">
                  <c:v>54419.955999999998</c:v>
                </c:pt>
                <c:pt idx="862">
                  <c:v>54424.955999999998</c:v>
                </c:pt>
                <c:pt idx="863">
                  <c:v>54429.955000000002</c:v>
                </c:pt>
                <c:pt idx="864">
                  <c:v>54436.856</c:v>
                </c:pt>
                <c:pt idx="865">
                  <c:v>54440.955000000002</c:v>
                </c:pt>
                <c:pt idx="866">
                  <c:v>54445.955999999998</c:v>
                </c:pt>
                <c:pt idx="867">
                  <c:v>54451.955999999998</c:v>
                </c:pt>
                <c:pt idx="868">
                  <c:v>54455.955999999998</c:v>
                </c:pt>
                <c:pt idx="869">
                  <c:v>54462.955999999998</c:v>
                </c:pt>
                <c:pt idx="870">
                  <c:v>54466.955000000002</c:v>
                </c:pt>
                <c:pt idx="871">
                  <c:v>54471.955999999998</c:v>
                </c:pt>
                <c:pt idx="872">
                  <c:v>54476.955000000002</c:v>
                </c:pt>
                <c:pt idx="873">
                  <c:v>54482.955999999998</c:v>
                </c:pt>
                <c:pt idx="874">
                  <c:v>54488.955999999998</c:v>
                </c:pt>
                <c:pt idx="875">
                  <c:v>54492.855000000003</c:v>
                </c:pt>
                <c:pt idx="876">
                  <c:v>54498.856</c:v>
                </c:pt>
                <c:pt idx="877">
                  <c:v>54504.856</c:v>
                </c:pt>
                <c:pt idx="878">
                  <c:v>54508.856</c:v>
                </c:pt>
                <c:pt idx="879">
                  <c:v>54513.856</c:v>
                </c:pt>
                <c:pt idx="880">
                  <c:v>54519.855000000003</c:v>
                </c:pt>
                <c:pt idx="881">
                  <c:v>54524.856</c:v>
                </c:pt>
                <c:pt idx="882">
                  <c:v>54529.856</c:v>
                </c:pt>
                <c:pt idx="883">
                  <c:v>54535.855000000003</c:v>
                </c:pt>
                <c:pt idx="884">
                  <c:v>54541.856</c:v>
                </c:pt>
                <c:pt idx="885">
                  <c:v>54546.855000000003</c:v>
                </c:pt>
                <c:pt idx="886">
                  <c:v>54550.856</c:v>
                </c:pt>
                <c:pt idx="887">
                  <c:v>54557.855000000003</c:v>
                </c:pt>
                <c:pt idx="888">
                  <c:v>54561.856</c:v>
                </c:pt>
                <c:pt idx="889">
                  <c:v>54567.856</c:v>
                </c:pt>
                <c:pt idx="890">
                  <c:v>54571.856</c:v>
                </c:pt>
                <c:pt idx="891">
                  <c:v>54572.856</c:v>
                </c:pt>
                <c:pt idx="892">
                  <c:v>54573.855000000003</c:v>
                </c:pt>
                <c:pt idx="893">
                  <c:v>54577.856</c:v>
                </c:pt>
                <c:pt idx="894">
                  <c:v>54583.856</c:v>
                </c:pt>
                <c:pt idx="895">
                  <c:v>54588.855000000003</c:v>
                </c:pt>
                <c:pt idx="896">
                  <c:v>54594.856</c:v>
                </c:pt>
                <c:pt idx="897">
                  <c:v>54598.855000000003</c:v>
                </c:pt>
                <c:pt idx="898">
                  <c:v>54603.856</c:v>
                </c:pt>
                <c:pt idx="899">
                  <c:v>54609.856</c:v>
                </c:pt>
                <c:pt idx="900">
                  <c:v>54614.856</c:v>
                </c:pt>
                <c:pt idx="901">
                  <c:v>54619.856</c:v>
                </c:pt>
                <c:pt idx="902">
                  <c:v>54624.856</c:v>
                </c:pt>
                <c:pt idx="903">
                  <c:v>54629.856</c:v>
                </c:pt>
                <c:pt idx="904">
                  <c:v>54635.856</c:v>
                </c:pt>
                <c:pt idx="905">
                  <c:v>54641.856</c:v>
                </c:pt>
                <c:pt idx="906">
                  <c:v>54646.855000000003</c:v>
                </c:pt>
                <c:pt idx="907">
                  <c:v>54651.856</c:v>
                </c:pt>
                <c:pt idx="908">
                  <c:v>54656.855000000003</c:v>
                </c:pt>
                <c:pt idx="909">
                  <c:v>54661.856</c:v>
                </c:pt>
                <c:pt idx="910">
                  <c:v>54666.955999999998</c:v>
                </c:pt>
                <c:pt idx="911">
                  <c:v>54672.856</c:v>
                </c:pt>
                <c:pt idx="912">
                  <c:v>54677.955000000002</c:v>
                </c:pt>
                <c:pt idx="913">
                  <c:v>54682.955999999998</c:v>
                </c:pt>
                <c:pt idx="914">
                  <c:v>54687.855000000003</c:v>
                </c:pt>
                <c:pt idx="915">
                  <c:v>54693.856</c:v>
                </c:pt>
                <c:pt idx="916">
                  <c:v>54698.856</c:v>
                </c:pt>
                <c:pt idx="917">
                  <c:v>54704.855000000003</c:v>
                </c:pt>
                <c:pt idx="918">
                  <c:v>54709.856</c:v>
                </c:pt>
                <c:pt idx="919">
                  <c:v>54715.955999999998</c:v>
                </c:pt>
                <c:pt idx="920">
                  <c:v>54720.955999999998</c:v>
                </c:pt>
                <c:pt idx="921">
                  <c:v>54725.955999999998</c:v>
                </c:pt>
                <c:pt idx="922">
                  <c:v>54731.856</c:v>
                </c:pt>
                <c:pt idx="923">
                  <c:v>54735.856</c:v>
                </c:pt>
                <c:pt idx="924">
                  <c:v>54740.856</c:v>
                </c:pt>
                <c:pt idx="925">
                  <c:v>54741.856</c:v>
                </c:pt>
                <c:pt idx="926">
                  <c:v>54742.856</c:v>
                </c:pt>
                <c:pt idx="927">
                  <c:v>54746.855000000003</c:v>
                </c:pt>
                <c:pt idx="928">
                  <c:v>54751.856</c:v>
                </c:pt>
                <c:pt idx="929">
                  <c:v>54756.856</c:v>
                </c:pt>
                <c:pt idx="930">
                  <c:v>54761.856</c:v>
                </c:pt>
                <c:pt idx="931">
                  <c:v>54767.856</c:v>
                </c:pt>
                <c:pt idx="932">
                  <c:v>54772.856</c:v>
                </c:pt>
                <c:pt idx="933">
                  <c:v>54777.955999999998</c:v>
                </c:pt>
                <c:pt idx="934">
                  <c:v>54782.856</c:v>
                </c:pt>
                <c:pt idx="935">
                  <c:v>54788.955000000002</c:v>
                </c:pt>
                <c:pt idx="936">
                  <c:v>54793.955999999998</c:v>
                </c:pt>
                <c:pt idx="937">
                  <c:v>54798.856</c:v>
                </c:pt>
                <c:pt idx="938">
                  <c:v>54804.856</c:v>
                </c:pt>
                <c:pt idx="939">
                  <c:v>54809.855000000003</c:v>
                </c:pt>
                <c:pt idx="940">
                  <c:v>54814.856</c:v>
                </c:pt>
                <c:pt idx="941">
                  <c:v>54819.955999999998</c:v>
                </c:pt>
                <c:pt idx="942">
                  <c:v>54825.955999999998</c:v>
                </c:pt>
                <c:pt idx="943">
                  <c:v>54830.955000000002</c:v>
                </c:pt>
                <c:pt idx="944">
                  <c:v>54835.955999999998</c:v>
                </c:pt>
                <c:pt idx="945">
                  <c:v>54840.955000000002</c:v>
                </c:pt>
                <c:pt idx="946">
                  <c:v>54846.856</c:v>
                </c:pt>
                <c:pt idx="947">
                  <c:v>54851.855000000003</c:v>
                </c:pt>
                <c:pt idx="948">
                  <c:v>54856.856</c:v>
                </c:pt>
                <c:pt idx="949">
                  <c:v>54862.856</c:v>
                </c:pt>
                <c:pt idx="950">
                  <c:v>54867.955999999998</c:v>
                </c:pt>
                <c:pt idx="951">
                  <c:v>54873.955999999998</c:v>
                </c:pt>
                <c:pt idx="952">
                  <c:v>54877.955000000002</c:v>
                </c:pt>
                <c:pt idx="953">
                  <c:v>54878.856</c:v>
                </c:pt>
                <c:pt idx="954">
                  <c:v>54879.955999999998</c:v>
                </c:pt>
                <c:pt idx="955">
                  <c:v>54883.856</c:v>
                </c:pt>
                <c:pt idx="956">
                  <c:v>54889.955999999998</c:v>
                </c:pt>
                <c:pt idx="957">
                  <c:v>54894.955999999998</c:v>
                </c:pt>
                <c:pt idx="958">
                  <c:v>54993.955999999998</c:v>
                </c:pt>
                <c:pt idx="959">
                  <c:v>54994.955000000002</c:v>
                </c:pt>
                <c:pt idx="960">
                  <c:v>54995.955000000002</c:v>
                </c:pt>
                <c:pt idx="961">
                  <c:v>55000.856</c:v>
                </c:pt>
                <c:pt idx="962">
                  <c:v>55005.856</c:v>
                </c:pt>
                <c:pt idx="963">
                  <c:v>55011.855000000003</c:v>
                </c:pt>
                <c:pt idx="964">
                  <c:v>55016.856</c:v>
                </c:pt>
                <c:pt idx="965">
                  <c:v>55020.855000000003</c:v>
                </c:pt>
                <c:pt idx="966">
                  <c:v>55025.955999999998</c:v>
                </c:pt>
                <c:pt idx="967">
                  <c:v>55030.855000000003</c:v>
                </c:pt>
                <c:pt idx="968">
                  <c:v>55037.856</c:v>
                </c:pt>
                <c:pt idx="969">
                  <c:v>55042.856</c:v>
                </c:pt>
                <c:pt idx="970">
                  <c:v>55048.855000000003</c:v>
                </c:pt>
                <c:pt idx="971">
                  <c:v>55052.856</c:v>
                </c:pt>
                <c:pt idx="972">
                  <c:v>55058.855000000003</c:v>
                </c:pt>
                <c:pt idx="973">
                  <c:v>55062.856</c:v>
                </c:pt>
                <c:pt idx="974">
                  <c:v>55068.855000000003</c:v>
                </c:pt>
                <c:pt idx="975">
                  <c:v>55073.856</c:v>
                </c:pt>
                <c:pt idx="976">
                  <c:v>55079.856</c:v>
                </c:pt>
                <c:pt idx="977">
                  <c:v>55083.855000000003</c:v>
                </c:pt>
                <c:pt idx="978">
                  <c:v>55088.856</c:v>
                </c:pt>
                <c:pt idx="979">
                  <c:v>55089.856</c:v>
                </c:pt>
                <c:pt idx="980">
                  <c:v>55090.856</c:v>
                </c:pt>
                <c:pt idx="981">
                  <c:v>55094.856</c:v>
                </c:pt>
                <c:pt idx="982">
                  <c:v>55099.856</c:v>
                </c:pt>
                <c:pt idx="983">
                  <c:v>55105.856</c:v>
                </c:pt>
                <c:pt idx="984">
                  <c:v>55111.855000000003</c:v>
                </c:pt>
                <c:pt idx="985">
                  <c:v>55115.856</c:v>
                </c:pt>
                <c:pt idx="986">
                  <c:v>55120.955999999998</c:v>
                </c:pt>
                <c:pt idx="987">
                  <c:v>55125.955000000002</c:v>
                </c:pt>
                <c:pt idx="988">
                  <c:v>55131.856</c:v>
                </c:pt>
                <c:pt idx="989">
                  <c:v>55136.856</c:v>
                </c:pt>
                <c:pt idx="990">
                  <c:v>55142.855000000003</c:v>
                </c:pt>
                <c:pt idx="991">
                  <c:v>55147.856</c:v>
                </c:pt>
                <c:pt idx="992">
                  <c:v>55153.856</c:v>
                </c:pt>
                <c:pt idx="993">
                  <c:v>55158.856</c:v>
                </c:pt>
                <c:pt idx="994">
                  <c:v>55164.856</c:v>
                </c:pt>
                <c:pt idx="995">
                  <c:v>55169.955999999998</c:v>
                </c:pt>
                <c:pt idx="996">
                  <c:v>55174.856</c:v>
                </c:pt>
                <c:pt idx="997">
                  <c:v>55179.855000000003</c:v>
                </c:pt>
                <c:pt idx="998">
                  <c:v>55185.856</c:v>
                </c:pt>
                <c:pt idx="999">
                  <c:v>55190.855000000003</c:v>
                </c:pt>
                <c:pt idx="1000">
                  <c:v>55195.856</c:v>
                </c:pt>
                <c:pt idx="1001">
                  <c:v>55201.856</c:v>
                </c:pt>
                <c:pt idx="1002">
                  <c:v>55206.856</c:v>
                </c:pt>
                <c:pt idx="1003">
                  <c:v>55211.856</c:v>
                </c:pt>
                <c:pt idx="1004">
                  <c:v>55216.856</c:v>
                </c:pt>
                <c:pt idx="1005">
                  <c:v>55222.855000000003</c:v>
                </c:pt>
                <c:pt idx="1006">
                  <c:v>55227.856</c:v>
                </c:pt>
                <c:pt idx="1007">
                  <c:v>55232.856</c:v>
                </c:pt>
                <c:pt idx="1008">
                  <c:v>55237.955999999998</c:v>
                </c:pt>
                <c:pt idx="1009">
                  <c:v>55243.955000000002</c:v>
                </c:pt>
                <c:pt idx="1010">
                  <c:v>55248.856</c:v>
                </c:pt>
                <c:pt idx="1011">
                  <c:v>55253.855000000003</c:v>
                </c:pt>
                <c:pt idx="1012">
                  <c:v>55257.856</c:v>
                </c:pt>
                <c:pt idx="1013">
                  <c:v>55263.855000000003</c:v>
                </c:pt>
                <c:pt idx="1014">
                  <c:v>55269.856</c:v>
                </c:pt>
                <c:pt idx="1015">
                  <c:v>55273.856</c:v>
                </c:pt>
                <c:pt idx="1016">
                  <c:v>55278.856</c:v>
                </c:pt>
                <c:pt idx="1017">
                  <c:v>55284.856</c:v>
                </c:pt>
                <c:pt idx="1018">
                  <c:v>55289.856</c:v>
                </c:pt>
                <c:pt idx="1019">
                  <c:v>55294.855000000003</c:v>
                </c:pt>
                <c:pt idx="1020">
                  <c:v>55299.856</c:v>
                </c:pt>
                <c:pt idx="1021">
                  <c:v>55306.855000000003</c:v>
                </c:pt>
                <c:pt idx="1022">
                  <c:v>55311.856</c:v>
                </c:pt>
                <c:pt idx="1023">
                  <c:v>55317.855000000003</c:v>
                </c:pt>
                <c:pt idx="1024">
                  <c:v>55321.856</c:v>
                </c:pt>
                <c:pt idx="1025">
                  <c:v>55327.855000000003</c:v>
                </c:pt>
                <c:pt idx="1026">
                  <c:v>55332.856</c:v>
                </c:pt>
                <c:pt idx="1027">
                  <c:v>55338.955000000002</c:v>
                </c:pt>
                <c:pt idx="1028">
                  <c:v>55342.955999999998</c:v>
                </c:pt>
                <c:pt idx="1029">
                  <c:v>55348.955999999998</c:v>
                </c:pt>
                <c:pt idx="1030">
                  <c:v>55353.955999999998</c:v>
                </c:pt>
                <c:pt idx="1031">
                  <c:v>55357.955999999998</c:v>
                </c:pt>
                <c:pt idx="1032">
                  <c:v>55358.955999999998</c:v>
                </c:pt>
                <c:pt idx="1033">
                  <c:v>55359.855000000003</c:v>
                </c:pt>
                <c:pt idx="1034">
                  <c:v>55363.955999999998</c:v>
                </c:pt>
                <c:pt idx="1035">
                  <c:v>55368.955999999998</c:v>
                </c:pt>
                <c:pt idx="1036">
                  <c:v>55373.955999999998</c:v>
                </c:pt>
                <c:pt idx="1037">
                  <c:v>55374.955999999998</c:v>
                </c:pt>
                <c:pt idx="1038">
                  <c:v>55375.955999999998</c:v>
                </c:pt>
                <c:pt idx="1039">
                  <c:v>55379.955000000002</c:v>
                </c:pt>
                <c:pt idx="1040">
                  <c:v>55385.856</c:v>
                </c:pt>
                <c:pt idx="1041">
                  <c:v>55389.855000000003</c:v>
                </c:pt>
                <c:pt idx="1042">
                  <c:v>55394.856</c:v>
                </c:pt>
                <c:pt idx="1043">
                  <c:v>55400.856</c:v>
                </c:pt>
                <c:pt idx="1044">
                  <c:v>55405.855000000003</c:v>
                </c:pt>
                <c:pt idx="1045">
                  <c:v>55410.955999999998</c:v>
                </c:pt>
                <c:pt idx="1046">
                  <c:v>55415.955000000002</c:v>
                </c:pt>
                <c:pt idx="1047">
                  <c:v>55421.955999999998</c:v>
                </c:pt>
                <c:pt idx="1048">
                  <c:v>55426.955000000002</c:v>
                </c:pt>
                <c:pt idx="1049">
                  <c:v>55431.856</c:v>
                </c:pt>
                <c:pt idx="1050">
                  <c:v>55437.856</c:v>
                </c:pt>
                <c:pt idx="1051">
                  <c:v>55443.855000000003</c:v>
                </c:pt>
                <c:pt idx="1052">
                  <c:v>55447.856</c:v>
                </c:pt>
                <c:pt idx="1053">
                  <c:v>55452.955000000002</c:v>
                </c:pt>
                <c:pt idx="1054">
                  <c:v>55458.955999999998</c:v>
                </c:pt>
                <c:pt idx="1055">
                  <c:v>55463.955000000002</c:v>
                </c:pt>
                <c:pt idx="1056">
                  <c:v>55468.856</c:v>
                </c:pt>
                <c:pt idx="1057">
                  <c:v>55473.856</c:v>
                </c:pt>
                <c:pt idx="1058">
                  <c:v>55474.856</c:v>
                </c:pt>
                <c:pt idx="1059">
                  <c:v>55475.856</c:v>
                </c:pt>
                <c:pt idx="1060">
                  <c:v>55480.855000000003</c:v>
                </c:pt>
                <c:pt idx="1061">
                  <c:v>55485.856</c:v>
                </c:pt>
                <c:pt idx="1062">
                  <c:v>55489.855000000003</c:v>
                </c:pt>
                <c:pt idx="1063">
                  <c:v>55496.855000000003</c:v>
                </c:pt>
                <c:pt idx="1064">
                  <c:v>55500.856</c:v>
                </c:pt>
                <c:pt idx="1065">
                  <c:v>55505.856</c:v>
                </c:pt>
                <c:pt idx="1066">
                  <c:v>55511.855000000003</c:v>
                </c:pt>
                <c:pt idx="1067">
                  <c:v>55516.856</c:v>
                </c:pt>
                <c:pt idx="1068">
                  <c:v>55521.856</c:v>
                </c:pt>
                <c:pt idx="1069">
                  <c:v>55528.955999999998</c:v>
                </c:pt>
                <c:pt idx="1070">
                  <c:v>55532.955999999998</c:v>
                </c:pt>
                <c:pt idx="1071">
                  <c:v>55538.955999999998</c:v>
                </c:pt>
                <c:pt idx="1072">
                  <c:v>55543.955000000002</c:v>
                </c:pt>
                <c:pt idx="1073">
                  <c:v>55547.955999999998</c:v>
                </c:pt>
                <c:pt idx="1074">
                  <c:v>55554.955999999998</c:v>
                </c:pt>
                <c:pt idx="1075">
                  <c:v>55558.955999999998</c:v>
                </c:pt>
                <c:pt idx="1076">
                  <c:v>55563.856</c:v>
                </c:pt>
                <c:pt idx="1077">
                  <c:v>55568.856</c:v>
                </c:pt>
                <c:pt idx="1078">
                  <c:v>55569.856</c:v>
                </c:pt>
                <c:pt idx="1079">
                  <c:v>55570.856</c:v>
                </c:pt>
                <c:pt idx="1080">
                  <c:v>55575.856</c:v>
                </c:pt>
                <c:pt idx="1081">
                  <c:v>55579.856</c:v>
                </c:pt>
                <c:pt idx="1082">
                  <c:v>55584.955000000002</c:v>
                </c:pt>
                <c:pt idx="1083">
                  <c:v>55585.955999999998</c:v>
                </c:pt>
                <c:pt idx="1084">
                  <c:v>55586.955999999998</c:v>
                </c:pt>
                <c:pt idx="1085">
                  <c:v>55590.955999999998</c:v>
                </c:pt>
                <c:pt idx="1086">
                  <c:v>55595.955999999998</c:v>
                </c:pt>
                <c:pt idx="1087">
                  <c:v>55600.955999999998</c:v>
                </c:pt>
                <c:pt idx="1088">
                  <c:v>55605.955999999998</c:v>
                </c:pt>
                <c:pt idx="1089">
                  <c:v>55611.856</c:v>
                </c:pt>
                <c:pt idx="1090">
                  <c:v>55616.856</c:v>
                </c:pt>
                <c:pt idx="1091">
                  <c:v>55621.856</c:v>
                </c:pt>
                <c:pt idx="1092">
                  <c:v>55626.855000000003</c:v>
                </c:pt>
                <c:pt idx="1093">
                  <c:v>55632.955999999998</c:v>
                </c:pt>
                <c:pt idx="1094">
                  <c:v>55637.955999999998</c:v>
                </c:pt>
                <c:pt idx="1095">
                  <c:v>55642.856</c:v>
                </c:pt>
                <c:pt idx="1096">
                  <c:v>55649.856</c:v>
                </c:pt>
                <c:pt idx="1097">
                  <c:v>55654.856</c:v>
                </c:pt>
                <c:pt idx="1098">
                  <c:v>55659.856</c:v>
                </c:pt>
                <c:pt idx="1099">
                  <c:v>55665.855000000003</c:v>
                </c:pt>
                <c:pt idx="1100">
                  <c:v>55669.855000000003</c:v>
                </c:pt>
                <c:pt idx="1101">
                  <c:v>55675.856</c:v>
                </c:pt>
                <c:pt idx="1102">
                  <c:v>55681.855000000003</c:v>
                </c:pt>
                <c:pt idx="1103">
                  <c:v>55684.955999999998</c:v>
                </c:pt>
                <c:pt idx="1104">
                  <c:v>55685.955999999998</c:v>
                </c:pt>
                <c:pt idx="1105">
                  <c:v>55686.955999999998</c:v>
                </c:pt>
                <c:pt idx="1106">
                  <c:v>55691.955000000002</c:v>
                </c:pt>
                <c:pt idx="1107">
                  <c:v>55696.955999999998</c:v>
                </c:pt>
                <c:pt idx="1108">
                  <c:v>55702.955999999998</c:v>
                </c:pt>
                <c:pt idx="1109">
                  <c:v>55707.856</c:v>
                </c:pt>
                <c:pt idx="1110">
                  <c:v>55712.856</c:v>
                </c:pt>
                <c:pt idx="1111">
                  <c:v>55717.856</c:v>
                </c:pt>
                <c:pt idx="1112">
                  <c:v>55723.855000000003</c:v>
                </c:pt>
                <c:pt idx="1113">
                  <c:v>55728.955999999998</c:v>
                </c:pt>
                <c:pt idx="1114">
                  <c:v>55732.955000000002</c:v>
                </c:pt>
                <c:pt idx="1115">
                  <c:v>55739.855000000003</c:v>
                </c:pt>
                <c:pt idx="1116">
                  <c:v>55742.856</c:v>
                </c:pt>
                <c:pt idx="1117">
                  <c:v>55743.855000000003</c:v>
                </c:pt>
                <c:pt idx="1118">
                  <c:v>55744.856</c:v>
                </c:pt>
                <c:pt idx="1119">
                  <c:v>55748.856</c:v>
                </c:pt>
                <c:pt idx="1120">
                  <c:v>55753.856</c:v>
                </c:pt>
                <c:pt idx="1121">
                  <c:v>55758.955000000002</c:v>
                </c:pt>
                <c:pt idx="1122">
                  <c:v>55759.955000000002</c:v>
                </c:pt>
                <c:pt idx="1123">
                  <c:v>55760.955000000002</c:v>
                </c:pt>
                <c:pt idx="1124">
                  <c:v>55764.955999999998</c:v>
                </c:pt>
                <c:pt idx="1125">
                  <c:v>55769.955000000002</c:v>
                </c:pt>
                <c:pt idx="1126">
                  <c:v>55775.955999999998</c:v>
                </c:pt>
                <c:pt idx="1127">
                  <c:v>55779.955999999998</c:v>
                </c:pt>
                <c:pt idx="1128">
                  <c:v>55785.955999999998</c:v>
                </c:pt>
                <c:pt idx="1129">
                  <c:v>55790.855000000003</c:v>
                </c:pt>
                <c:pt idx="1130">
                  <c:v>55795.955000000002</c:v>
                </c:pt>
                <c:pt idx="1131">
                  <c:v>55801.855000000003</c:v>
                </c:pt>
                <c:pt idx="1132">
                  <c:v>55806.955999999998</c:v>
                </c:pt>
                <c:pt idx="1133">
                  <c:v>55812.955999999998</c:v>
                </c:pt>
                <c:pt idx="1134">
                  <c:v>55817.955999999998</c:v>
                </c:pt>
                <c:pt idx="1135">
                  <c:v>55823.955000000002</c:v>
                </c:pt>
                <c:pt idx="1136">
                  <c:v>55828.856</c:v>
                </c:pt>
                <c:pt idx="1137">
                  <c:v>55833.955000000002</c:v>
                </c:pt>
                <c:pt idx="1138">
                  <c:v>55839.856</c:v>
                </c:pt>
                <c:pt idx="1139">
                  <c:v>55844.955999999998</c:v>
                </c:pt>
                <c:pt idx="1140">
                  <c:v>55848.856</c:v>
                </c:pt>
                <c:pt idx="1141">
                  <c:v>55853.955000000002</c:v>
                </c:pt>
                <c:pt idx="1142">
                  <c:v>55854.856</c:v>
                </c:pt>
                <c:pt idx="1143">
                  <c:v>55855.856</c:v>
                </c:pt>
                <c:pt idx="1144">
                  <c:v>55860.856</c:v>
                </c:pt>
                <c:pt idx="1145">
                  <c:v>55864.856</c:v>
                </c:pt>
                <c:pt idx="1146">
                  <c:v>55870.857000000004</c:v>
                </c:pt>
                <c:pt idx="1147">
                  <c:v>55876.856</c:v>
                </c:pt>
                <c:pt idx="1148">
                  <c:v>55880.856</c:v>
                </c:pt>
                <c:pt idx="1149">
                  <c:v>55886.955000000002</c:v>
                </c:pt>
                <c:pt idx="1150">
                  <c:v>55892.955999999998</c:v>
                </c:pt>
                <c:pt idx="1151">
                  <c:v>55896.955000000002</c:v>
                </c:pt>
                <c:pt idx="1152">
                  <c:v>55901.955999999998</c:v>
                </c:pt>
                <c:pt idx="1153">
                  <c:v>55906.955000000002</c:v>
                </c:pt>
                <c:pt idx="1154">
                  <c:v>55911.955999999998</c:v>
                </c:pt>
                <c:pt idx="1155">
                  <c:v>55917.955999999998</c:v>
                </c:pt>
                <c:pt idx="1156">
                  <c:v>55922.955000000002</c:v>
                </c:pt>
                <c:pt idx="1157">
                  <c:v>55927.955999999998</c:v>
                </c:pt>
                <c:pt idx="1158">
                  <c:v>55932.955999999998</c:v>
                </c:pt>
                <c:pt idx="1159">
                  <c:v>55933.955000000002</c:v>
                </c:pt>
                <c:pt idx="1160">
                  <c:v>55934.955000000002</c:v>
                </c:pt>
                <c:pt idx="1161">
                  <c:v>55939.955999999998</c:v>
                </c:pt>
                <c:pt idx="1162">
                  <c:v>55944.955999999998</c:v>
                </c:pt>
                <c:pt idx="1163">
                  <c:v>55949.955999999998</c:v>
                </c:pt>
                <c:pt idx="1164">
                  <c:v>55954.955999999998</c:v>
                </c:pt>
                <c:pt idx="1165">
                  <c:v>55960.955000000002</c:v>
                </c:pt>
                <c:pt idx="1166">
                  <c:v>55964.955999999998</c:v>
                </c:pt>
                <c:pt idx="1167">
                  <c:v>55970.955999999998</c:v>
                </c:pt>
                <c:pt idx="1168">
                  <c:v>55975.856</c:v>
                </c:pt>
                <c:pt idx="1169">
                  <c:v>55981.856</c:v>
                </c:pt>
                <c:pt idx="1170">
                  <c:v>55986.955999999998</c:v>
                </c:pt>
                <c:pt idx="1171">
                  <c:v>55992.955999999998</c:v>
                </c:pt>
                <c:pt idx="1172">
                  <c:v>55997.955000000002</c:v>
                </c:pt>
                <c:pt idx="1173">
                  <c:v>56002.955999999998</c:v>
                </c:pt>
                <c:pt idx="1174">
                  <c:v>56003.955999999998</c:v>
                </c:pt>
                <c:pt idx="1175">
                  <c:v>56004.856</c:v>
                </c:pt>
                <c:pt idx="1176">
                  <c:v>56008.855000000003</c:v>
                </c:pt>
                <c:pt idx="1177">
                  <c:v>56013.856</c:v>
                </c:pt>
                <c:pt idx="1178">
                  <c:v>56018.855000000003</c:v>
                </c:pt>
                <c:pt idx="1179">
                  <c:v>56023.856</c:v>
                </c:pt>
                <c:pt idx="1180">
                  <c:v>56029.855000000003</c:v>
                </c:pt>
                <c:pt idx="1181">
                  <c:v>56034.856</c:v>
                </c:pt>
                <c:pt idx="1182">
                  <c:v>56039.855000000003</c:v>
                </c:pt>
                <c:pt idx="1183">
                  <c:v>56044.955999999998</c:v>
                </c:pt>
                <c:pt idx="1184">
                  <c:v>56050.855000000003</c:v>
                </c:pt>
                <c:pt idx="1185">
                  <c:v>56055.856</c:v>
                </c:pt>
                <c:pt idx="1186">
                  <c:v>56060.855000000003</c:v>
                </c:pt>
                <c:pt idx="1187">
                  <c:v>56066.856</c:v>
                </c:pt>
                <c:pt idx="1188">
                  <c:v>56071.856</c:v>
                </c:pt>
                <c:pt idx="1189">
                  <c:v>56076.856</c:v>
                </c:pt>
                <c:pt idx="1190">
                  <c:v>56081.856</c:v>
                </c:pt>
                <c:pt idx="1191">
                  <c:v>56087.855000000003</c:v>
                </c:pt>
                <c:pt idx="1192">
                  <c:v>56092.955999999998</c:v>
                </c:pt>
                <c:pt idx="1193">
                  <c:v>56097.955999999998</c:v>
                </c:pt>
                <c:pt idx="1194">
                  <c:v>56102.955999999998</c:v>
                </c:pt>
                <c:pt idx="1195">
                  <c:v>56108.856</c:v>
                </c:pt>
                <c:pt idx="1196">
                  <c:v>56113.856</c:v>
                </c:pt>
                <c:pt idx="1197">
                  <c:v>56118.855000000003</c:v>
                </c:pt>
                <c:pt idx="1198">
                  <c:v>56124.855000000003</c:v>
                </c:pt>
                <c:pt idx="1199">
                  <c:v>56129.856</c:v>
                </c:pt>
                <c:pt idx="1200">
                  <c:v>56134.856</c:v>
                </c:pt>
                <c:pt idx="1201">
                  <c:v>56139.856</c:v>
                </c:pt>
                <c:pt idx="1202">
                  <c:v>56145.856</c:v>
                </c:pt>
                <c:pt idx="1203">
                  <c:v>56150.955999999998</c:v>
                </c:pt>
                <c:pt idx="1204">
                  <c:v>56155.955999999998</c:v>
                </c:pt>
                <c:pt idx="1205">
                  <c:v>56161.955999999998</c:v>
                </c:pt>
                <c:pt idx="1206">
                  <c:v>56167.955999999998</c:v>
                </c:pt>
                <c:pt idx="1207">
                  <c:v>56172.955000000002</c:v>
                </c:pt>
                <c:pt idx="1208">
                  <c:v>56178.955999999998</c:v>
                </c:pt>
                <c:pt idx="1209">
                  <c:v>56183.955999999998</c:v>
                </c:pt>
                <c:pt idx="1210">
                  <c:v>56188.955999999998</c:v>
                </c:pt>
                <c:pt idx="1211">
                  <c:v>56268.856</c:v>
                </c:pt>
                <c:pt idx="1212">
                  <c:v>56271.955000000002</c:v>
                </c:pt>
                <c:pt idx="1213">
                  <c:v>56274.955999999998</c:v>
                </c:pt>
                <c:pt idx="1214">
                  <c:v>56276.955999999998</c:v>
                </c:pt>
                <c:pt idx="1215">
                  <c:v>56279.955000000002</c:v>
                </c:pt>
                <c:pt idx="1216">
                  <c:v>56295.856</c:v>
                </c:pt>
                <c:pt idx="1217">
                  <c:v>56298.856</c:v>
                </c:pt>
                <c:pt idx="1218">
                  <c:v>56301.955000000002</c:v>
                </c:pt>
                <c:pt idx="1219">
                  <c:v>56304.856</c:v>
                </c:pt>
                <c:pt idx="1220">
                  <c:v>56307.856</c:v>
                </c:pt>
                <c:pt idx="1221">
                  <c:v>56309.855000000003</c:v>
                </c:pt>
                <c:pt idx="1222">
                  <c:v>56312.856</c:v>
                </c:pt>
                <c:pt idx="1223">
                  <c:v>56314.856</c:v>
                </c:pt>
                <c:pt idx="1224">
                  <c:v>56317.856</c:v>
                </c:pt>
                <c:pt idx="1225">
                  <c:v>56320.855000000003</c:v>
                </c:pt>
                <c:pt idx="1226">
                  <c:v>56322.856</c:v>
                </c:pt>
                <c:pt idx="1227">
                  <c:v>56325.856</c:v>
                </c:pt>
                <c:pt idx="1228">
                  <c:v>56328.856</c:v>
                </c:pt>
                <c:pt idx="1229">
                  <c:v>56330.855000000003</c:v>
                </c:pt>
                <c:pt idx="1230">
                  <c:v>56333.856</c:v>
                </c:pt>
                <c:pt idx="1231">
                  <c:v>56336.855000000003</c:v>
                </c:pt>
                <c:pt idx="1232">
                  <c:v>56338.855000000003</c:v>
                </c:pt>
                <c:pt idx="1233">
                  <c:v>56341.856</c:v>
                </c:pt>
                <c:pt idx="1234">
                  <c:v>56343.856</c:v>
                </c:pt>
                <c:pt idx="1235">
                  <c:v>56346.855000000003</c:v>
                </c:pt>
                <c:pt idx="1236">
                  <c:v>56349.856</c:v>
                </c:pt>
                <c:pt idx="1237">
                  <c:v>56351.856</c:v>
                </c:pt>
                <c:pt idx="1238">
                  <c:v>56354.855000000003</c:v>
                </c:pt>
                <c:pt idx="1239">
                  <c:v>56357.955999999998</c:v>
                </c:pt>
                <c:pt idx="1240">
                  <c:v>56359.856</c:v>
                </c:pt>
                <c:pt idx="1241">
                  <c:v>56362.955000000002</c:v>
                </c:pt>
                <c:pt idx="1242">
                  <c:v>56365.955999999998</c:v>
                </c:pt>
                <c:pt idx="1243">
                  <c:v>56367.955999999998</c:v>
                </c:pt>
                <c:pt idx="1244">
                  <c:v>56370.856</c:v>
                </c:pt>
                <c:pt idx="1245">
                  <c:v>56372.856</c:v>
                </c:pt>
                <c:pt idx="1246">
                  <c:v>56375.856</c:v>
                </c:pt>
                <c:pt idx="1247">
                  <c:v>56378.855000000003</c:v>
                </c:pt>
                <c:pt idx="1248">
                  <c:v>56380.856</c:v>
                </c:pt>
                <c:pt idx="1249">
                  <c:v>56383.856</c:v>
                </c:pt>
                <c:pt idx="1250">
                  <c:v>56386.856</c:v>
                </c:pt>
                <c:pt idx="1251">
                  <c:v>56389.856</c:v>
                </c:pt>
                <c:pt idx="1252">
                  <c:v>56392.856</c:v>
                </c:pt>
                <c:pt idx="1253">
                  <c:v>56394.855000000003</c:v>
                </c:pt>
                <c:pt idx="1254">
                  <c:v>56397.855000000003</c:v>
                </c:pt>
                <c:pt idx="1255">
                  <c:v>56399.855000000003</c:v>
                </c:pt>
                <c:pt idx="1256">
                  <c:v>56402.856</c:v>
                </c:pt>
                <c:pt idx="1257">
                  <c:v>56405.856</c:v>
                </c:pt>
                <c:pt idx="1258">
                  <c:v>56407.855000000003</c:v>
                </c:pt>
                <c:pt idx="1259">
                  <c:v>56410.856</c:v>
                </c:pt>
                <c:pt idx="1260">
                  <c:v>56412.855000000003</c:v>
                </c:pt>
                <c:pt idx="1261">
                  <c:v>56415.855000000003</c:v>
                </c:pt>
                <c:pt idx="1262">
                  <c:v>56418.856</c:v>
                </c:pt>
                <c:pt idx="1263">
                  <c:v>56421.855000000003</c:v>
                </c:pt>
                <c:pt idx="1264">
                  <c:v>56423.855000000003</c:v>
                </c:pt>
                <c:pt idx="1265">
                  <c:v>56426.955999999998</c:v>
                </c:pt>
                <c:pt idx="1266">
                  <c:v>56429.955999999998</c:v>
                </c:pt>
                <c:pt idx="1267">
                  <c:v>56430.856</c:v>
                </c:pt>
                <c:pt idx="1268">
                  <c:v>56434.955000000002</c:v>
                </c:pt>
                <c:pt idx="1269">
                  <c:v>56436.955999999998</c:v>
                </c:pt>
                <c:pt idx="1270">
                  <c:v>56438.955999999998</c:v>
                </c:pt>
                <c:pt idx="1271">
                  <c:v>56441.955999999998</c:v>
                </c:pt>
                <c:pt idx="1272">
                  <c:v>56444.955000000002</c:v>
                </c:pt>
                <c:pt idx="1273">
                  <c:v>56446.955999999998</c:v>
                </c:pt>
                <c:pt idx="1274">
                  <c:v>56449.955999999998</c:v>
                </c:pt>
                <c:pt idx="1275">
                  <c:v>56452.955999999998</c:v>
                </c:pt>
                <c:pt idx="1276">
                  <c:v>56454.955000000002</c:v>
                </c:pt>
                <c:pt idx="1277">
                  <c:v>56457.955999999998</c:v>
                </c:pt>
                <c:pt idx="1278">
                  <c:v>56460.955999999998</c:v>
                </c:pt>
                <c:pt idx="1279">
                  <c:v>56462.856</c:v>
                </c:pt>
                <c:pt idx="1280">
                  <c:v>56465.856</c:v>
                </c:pt>
                <c:pt idx="1281">
                  <c:v>56467.856</c:v>
                </c:pt>
                <c:pt idx="1282">
                  <c:v>56471.855000000003</c:v>
                </c:pt>
                <c:pt idx="1283">
                  <c:v>56473.856</c:v>
                </c:pt>
                <c:pt idx="1284">
                  <c:v>56476.856</c:v>
                </c:pt>
                <c:pt idx="1285">
                  <c:v>56479.855000000003</c:v>
                </c:pt>
                <c:pt idx="1286">
                  <c:v>56481.955000000002</c:v>
                </c:pt>
                <c:pt idx="1287">
                  <c:v>56484.856</c:v>
                </c:pt>
                <c:pt idx="1288">
                  <c:v>56487.955999999998</c:v>
                </c:pt>
                <c:pt idx="1289">
                  <c:v>56489.955999999998</c:v>
                </c:pt>
                <c:pt idx="1290">
                  <c:v>56492.955000000002</c:v>
                </c:pt>
                <c:pt idx="1291">
                  <c:v>56494.955999999998</c:v>
                </c:pt>
                <c:pt idx="1292">
                  <c:v>56497.955999999998</c:v>
                </c:pt>
                <c:pt idx="1293">
                  <c:v>56499.955000000002</c:v>
                </c:pt>
                <c:pt idx="1294">
                  <c:v>56502.955999999998</c:v>
                </c:pt>
                <c:pt idx="1295">
                  <c:v>56505.955999999998</c:v>
                </c:pt>
                <c:pt idx="1296">
                  <c:v>56508.855000000003</c:v>
                </c:pt>
                <c:pt idx="1297">
                  <c:v>56510.855000000003</c:v>
                </c:pt>
                <c:pt idx="1298">
                  <c:v>56512.856</c:v>
                </c:pt>
                <c:pt idx="1299">
                  <c:v>56515.856</c:v>
                </c:pt>
                <c:pt idx="1300">
                  <c:v>56518.856</c:v>
                </c:pt>
                <c:pt idx="1301">
                  <c:v>56520.856</c:v>
                </c:pt>
                <c:pt idx="1302">
                  <c:v>56523.856</c:v>
                </c:pt>
                <c:pt idx="1303">
                  <c:v>56526.855000000003</c:v>
                </c:pt>
                <c:pt idx="1304">
                  <c:v>56528.955000000002</c:v>
                </c:pt>
                <c:pt idx="1305">
                  <c:v>56531.955999999998</c:v>
                </c:pt>
                <c:pt idx="1306">
                  <c:v>56533.855000000003</c:v>
                </c:pt>
                <c:pt idx="1307">
                  <c:v>56536.955000000002</c:v>
                </c:pt>
                <c:pt idx="1308">
                  <c:v>56539.955999999998</c:v>
                </c:pt>
                <c:pt idx="1309">
                  <c:v>56541.955999999998</c:v>
                </c:pt>
                <c:pt idx="1310">
                  <c:v>56544.955000000002</c:v>
                </c:pt>
                <c:pt idx="1311">
                  <c:v>56547.955999999998</c:v>
                </c:pt>
                <c:pt idx="1312">
                  <c:v>56549.856</c:v>
                </c:pt>
                <c:pt idx="1313">
                  <c:v>56552.855000000003</c:v>
                </c:pt>
                <c:pt idx="1314">
                  <c:v>56555.856</c:v>
                </c:pt>
                <c:pt idx="1315">
                  <c:v>56558.856</c:v>
                </c:pt>
                <c:pt idx="1316">
                  <c:v>56560.855000000003</c:v>
                </c:pt>
                <c:pt idx="1317">
                  <c:v>56563.856</c:v>
                </c:pt>
                <c:pt idx="1318">
                  <c:v>56566.856</c:v>
                </c:pt>
                <c:pt idx="1319">
                  <c:v>56568.856</c:v>
                </c:pt>
                <c:pt idx="1320">
                  <c:v>56571.856</c:v>
                </c:pt>
                <c:pt idx="1321">
                  <c:v>56574.856</c:v>
                </c:pt>
                <c:pt idx="1322">
                  <c:v>56576.856</c:v>
                </c:pt>
                <c:pt idx="1323">
                  <c:v>56579.856</c:v>
                </c:pt>
                <c:pt idx="1324">
                  <c:v>56581.856</c:v>
                </c:pt>
                <c:pt idx="1325">
                  <c:v>56584.856</c:v>
                </c:pt>
                <c:pt idx="1326">
                  <c:v>56587.855000000003</c:v>
                </c:pt>
                <c:pt idx="1327">
                  <c:v>56589.856</c:v>
                </c:pt>
                <c:pt idx="1328">
                  <c:v>56592.856</c:v>
                </c:pt>
                <c:pt idx="1329">
                  <c:v>56595.856</c:v>
                </c:pt>
                <c:pt idx="1330">
                  <c:v>56597.855000000003</c:v>
                </c:pt>
                <c:pt idx="1331">
                  <c:v>56600.856</c:v>
                </c:pt>
                <c:pt idx="1332">
                  <c:v>56603.856</c:v>
                </c:pt>
                <c:pt idx="1333">
                  <c:v>56605.855000000003</c:v>
                </c:pt>
                <c:pt idx="1334">
                  <c:v>56607.855000000003</c:v>
                </c:pt>
                <c:pt idx="1335">
                  <c:v>56610.856</c:v>
                </c:pt>
                <c:pt idx="1336">
                  <c:v>56613.856</c:v>
                </c:pt>
                <c:pt idx="1337">
                  <c:v>56615.855000000003</c:v>
                </c:pt>
                <c:pt idx="1338">
                  <c:v>56618.856</c:v>
                </c:pt>
                <c:pt idx="1339">
                  <c:v>56621.856</c:v>
                </c:pt>
                <c:pt idx="1340">
                  <c:v>56623.856</c:v>
                </c:pt>
                <c:pt idx="1341">
                  <c:v>56626.856</c:v>
                </c:pt>
                <c:pt idx="1342">
                  <c:v>56629.856</c:v>
                </c:pt>
                <c:pt idx="1343">
                  <c:v>56631.856</c:v>
                </c:pt>
                <c:pt idx="1344">
                  <c:v>56634.856</c:v>
                </c:pt>
                <c:pt idx="1345">
                  <c:v>56637.855000000003</c:v>
                </c:pt>
                <c:pt idx="1346">
                  <c:v>56640.856</c:v>
                </c:pt>
                <c:pt idx="1347">
                  <c:v>56642.856</c:v>
                </c:pt>
                <c:pt idx="1348">
                  <c:v>56645.856</c:v>
                </c:pt>
                <c:pt idx="1349">
                  <c:v>56647.855000000003</c:v>
                </c:pt>
                <c:pt idx="1350">
                  <c:v>56650.856</c:v>
                </c:pt>
                <c:pt idx="1351">
                  <c:v>56653.856</c:v>
                </c:pt>
                <c:pt idx="1352">
                  <c:v>56655.855000000003</c:v>
                </c:pt>
                <c:pt idx="1353">
                  <c:v>56657.955999999998</c:v>
                </c:pt>
                <c:pt idx="1354">
                  <c:v>56660.955999999998</c:v>
                </c:pt>
                <c:pt idx="1355">
                  <c:v>56663.955000000002</c:v>
                </c:pt>
                <c:pt idx="1356">
                  <c:v>56666.856</c:v>
                </c:pt>
                <c:pt idx="1357">
                  <c:v>56669.955999999998</c:v>
                </c:pt>
                <c:pt idx="1358">
                  <c:v>56671.856</c:v>
                </c:pt>
                <c:pt idx="1359">
                  <c:v>56674.856</c:v>
                </c:pt>
                <c:pt idx="1360">
                  <c:v>56676.856</c:v>
                </c:pt>
                <c:pt idx="1361">
                  <c:v>56679.856</c:v>
                </c:pt>
                <c:pt idx="1362">
                  <c:v>56682.855000000003</c:v>
                </c:pt>
                <c:pt idx="1363">
                  <c:v>56684.955999999998</c:v>
                </c:pt>
                <c:pt idx="1364">
                  <c:v>56686.856</c:v>
                </c:pt>
                <c:pt idx="1365">
                  <c:v>56689.856</c:v>
                </c:pt>
                <c:pt idx="1366">
                  <c:v>56692.856</c:v>
                </c:pt>
                <c:pt idx="1367">
                  <c:v>56694.855000000003</c:v>
                </c:pt>
                <c:pt idx="1368">
                  <c:v>56698.856</c:v>
                </c:pt>
                <c:pt idx="1369">
                  <c:v>56700.856</c:v>
                </c:pt>
                <c:pt idx="1370">
                  <c:v>56702.955999999998</c:v>
                </c:pt>
                <c:pt idx="1371">
                  <c:v>56705.955000000002</c:v>
                </c:pt>
                <c:pt idx="1372">
                  <c:v>56707.955999999998</c:v>
                </c:pt>
                <c:pt idx="1373">
                  <c:v>56710.955999999998</c:v>
                </c:pt>
                <c:pt idx="1374">
                  <c:v>56713.855000000003</c:v>
                </c:pt>
                <c:pt idx="1375">
                  <c:v>56715.855000000003</c:v>
                </c:pt>
                <c:pt idx="1376">
                  <c:v>56718.856</c:v>
                </c:pt>
                <c:pt idx="1377">
                  <c:v>56721.855000000003</c:v>
                </c:pt>
                <c:pt idx="1378">
                  <c:v>56724.955999999998</c:v>
                </c:pt>
                <c:pt idx="1379">
                  <c:v>56727.856</c:v>
                </c:pt>
                <c:pt idx="1380">
                  <c:v>56729.955999999998</c:v>
                </c:pt>
                <c:pt idx="1381">
                  <c:v>56732.955000000002</c:v>
                </c:pt>
                <c:pt idx="1382">
                  <c:v>56734.955999999998</c:v>
                </c:pt>
                <c:pt idx="1383">
                  <c:v>56737.856</c:v>
                </c:pt>
                <c:pt idx="1384">
                  <c:v>56740.855000000003</c:v>
                </c:pt>
                <c:pt idx="1385">
                  <c:v>56742.855000000003</c:v>
                </c:pt>
                <c:pt idx="1386">
                  <c:v>56745.856</c:v>
                </c:pt>
                <c:pt idx="1387">
                  <c:v>56748.855000000003</c:v>
                </c:pt>
                <c:pt idx="1388">
                  <c:v>56750.955000000002</c:v>
                </c:pt>
                <c:pt idx="1389">
                  <c:v>56752.955999999998</c:v>
                </c:pt>
                <c:pt idx="1390">
                  <c:v>56755.955999999998</c:v>
                </c:pt>
                <c:pt idx="1391">
                  <c:v>56758.855000000003</c:v>
                </c:pt>
                <c:pt idx="1392">
                  <c:v>56761.955999999998</c:v>
                </c:pt>
                <c:pt idx="1393">
                  <c:v>56763.856</c:v>
                </c:pt>
                <c:pt idx="1394">
                  <c:v>56765.955000000002</c:v>
                </c:pt>
                <c:pt idx="1395">
                  <c:v>56768.955999999998</c:v>
                </c:pt>
                <c:pt idx="1396">
                  <c:v>56771.955999999998</c:v>
                </c:pt>
                <c:pt idx="1397">
                  <c:v>56773.955000000002</c:v>
                </c:pt>
                <c:pt idx="1398">
                  <c:v>56776.955999999998</c:v>
                </c:pt>
                <c:pt idx="1399">
                  <c:v>56779.955999999998</c:v>
                </c:pt>
                <c:pt idx="1400">
                  <c:v>56782.856</c:v>
                </c:pt>
                <c:pt idx="1401">
                  <c:v>56784.856</c:v>
                </c:pt>
                <c:pt idx="1402">
                  <c:v>56787.856</c:v>
                </c:pt>
                <c:pt idx="1403">
                  <c:v>56789.855000000003</c:v>
                </c:pt>
                <c:pt idx="1404">
                  <c:v>56792.856</c:v>
                </c:pt>
                <c:pt idx="1405">
                  <c:v>56794.856</c:v>
                </c:pt>
                <c:pt idx="1406">
                  <c:v>56797.955000000002</c:v>
                </c:pt>
                <c:pt idx="1407">
                  <c:v>56800.955999999998</c:v>
                </c:pt>
                <c:pt idx="1408">
                  <c:v>56803.955999999998</c:v>
                </c:pt>
                <c:pt idx="1409">
                  <c:v>56805.955000000002</c:v>
                </c:pt>
                <c:pt idx="1410">
                  <c:v>56808.856</c:v>
                </c:pt>
                <c:pt idx="1411">
                  <c:v>56811.855000000003</c:v>
                </c:pt>
                <c:pt idx="1412">
                  <c:v>56814.855000000003</c:v>
                </c:pt>
                <c:pt idx="1413">
                  <c:v>56816.856</c:v>
                </c:pt>
                <c:pt idx="1414">
                  <c:v>56819.856</c:v>
                </c:pt>
                <c:pt idx="1415">
                  <c:v>56821.856</c:v>
                </c:pt>
                <c:pt idx="1416">
                  <c:v>56824.856</c:v>
                </c:pt>
                <c:pt idx="1417">
                  <c:v>56827.855000000003</c:v>
                </c:pt>
                <c:pt idx="1418">
                  <c:v>56829.856</c:v>
                </c:pt>
                <c:pt idx="1419">
                  <c:v>56832.856</c:v>
                </c:pt>
                <c:pt idx="1420">
                  <c:v>56834.955999999998</c:v>
                </c:pt>
                <c:pt idx="1421">
                  <c:v>56837.955000000002</c:v>
                </c:pt>
                <c:pt idx="1422">
                  <c:v>56840.856</c:v>
                </c:pt>
                <c:pt idx="1423">
                  <c:v>56842.855000000003</c:v>
                </c:pt>
                <c:pt idx="1424">
                  <c:v>56845.856</c:v>
                </c:pt>
                <c:pt idx="1425">
                  <c:v>56847.856</c:v>
                </c:pt>
                <c:pt idx="1426">
                  <c:v>56851.855000000003</c:v>
                </c:pt>
                <c:pt idx="1427">
                  <c:v>56852.856</c:v>
                </c:pt>
                <c:pt idx="1428">
                  <c:v>56856.856</c:v>
                </c:pt>
                <c:pt idx="1429">
                  <c:v>56858.856</c:v>
                </c:pt>
                <c:pt idx="1430">
                  <c:v>56861.955000000002</c:v>
                </c:pt>
                <c:pt idx="1431">
                  <c:v>56863.856</c:v>
                </c:pt>
                <c:pt idx="1432">
                  <c:v>56866.856</c:v>
                </c:pt>
                <c:pt idx="1433">
                  <c:v>56868.855000000003</c:v>
                </c:pt>
                <c:pt idx="1434">
                  <c:v>56871.855000000003</c:v>
                </c:pt>
                <c:pt idx="1435">
                  <c:v>56874.955999999998</c:v>
                </c:pt>
                <c:pt idx="1436">
                  <c:v>56876.955999999998</c:v>
                </c:pt>
                <c:pt idx="1437">
                  <c:v>56879.855000000003</c:v>
                </c:pt>
                <c:pt idx="1438">
                  <c:v>56881.855000000003</c:v>
                </c:pt>
                <c:pt idx="1439">
                  <c:v>56884.856</c:v>
                </c:pt>
                <c:pt idx="1440">
                  <c:v>56887.856</c:v>
                </c:pt>
                <c:pt idx="1441">
                  <c:v>56890.955999999998</c:v>
                </c:pt>
                <c:pt idx="1442">
                  <c:v>56893.955999999998</c:v>
                </c:pt>
                <c:pt idx="1443">
                  <c:v>56895.955999999998</c:v>
                </c:pt>
                <c:pt idx="1444">
                  <c:v>56899.856</c:v>
                </c:pt>
                <c:pt idx="1445">
                  <c:v>56901.955999999998</c:v>
                </c:pt>
                <c:pt idx="1446">
                  <c:v>56903.955000000002</c:v>
                </c:pt>
                <c:pt idx="1447">
                  <c:v>56906.955999999998</c:v>
                </c:pt>
                <c:pt idx="1448">
                  <c:v>56909.856</c:v>
                </c:pt>
                <c:pt idx="1449">
                  <c:v>56911.855000000003</c:v>
                </c:pt>
                <c:pt idx="1450">
                  <c:v>56914.856</c:v>
                </c:pt>
                <c:pt idx="1451">
                  <c:v>56916.856</c:v>
                </c:pt>
                <c:pt idx="1452">
                  <c:v>56919.855000000003</c:v>
                </c:pt>
                <c:pt idx="1453">
                  <c:v>56922.856</c:v>
                </c:pt>
                <c:pt idx="1454">
                  <c:v>56924.856</c:v>
                </c:pt>
                <c:pt idx="1455">
                  <c:v>56927.856</c:v>
                </c:pt>
                <c:pt idx="1456">
                  <c:v>56930.855000000003</c:v>
                </c:pt>
                <c:pt idx="1457">
                  <c:v>56932.856</c:v>
                </c:pt>
                <c:pt idx="1458">
                  <c:v>56935.856</c:v>
                </c:pt>
                <c:pt idx="1459">
                  <c:v>56938.855000000003</c:v>
                </c:pt>
                <c:pt idx="1460">
                  <c:v>56940.855000000003</c:v>
                </c:pt>
                <c:pt idx="1461">
                  <c:v>56943.856</c:v>
                </c:pt>
                <c:pt idx="1462">
                  <c:v>56945.856</c:v>
                </c:pt>
                <c:pt idx="1463">
                  <c:v>56948.855000000003</c:v>
                </c:pt>
                <c:pt idx="1464">
                  <c:v>56951.856</c:v>
                </c:pt>
                <c:pt idx="1465">
                  <c:v>56953.856</c:v>
                </c:pt>
                <c:pt idx="1466">
                  <c:v>56956.856</c:v>
                </c:pt>
                <c:pt idx="1467">
                  <c:v>56959.855000000003</c:v>
                </c:pt>
                <c:pt idx="1468">
                  <c:v>56961.955999999998</c:v>
                </c:pt>
                <c:pt idx="1469">
                  <c:v>56964.955999999998</c:v>
                </c:pt>
                <c:pt idx="1470">
                  <c:v>56967.955999999998</c:v>
                </c:pt>
                <c:pt idx="1471">
                  <c:v>56969.955000000002</c:v>
                </c:pt>
                <c:pt idx="1472">
                  <c:v>56971.955000000002</c:v>
                </c:pt>
                <c:pt idx="1473">
                  <c:v>56974.955999999998</c:v>
                </c:pt>
                <c:pt idx="1474">
                  <c:v>56977.955999999998</c:v>
                </c:pt>
                <c:pt idx="1475">
                  <c:v>56980.955000000002</c:v>
                </c:pt>
                <c:pt idx="1476">
                  <c:v>56982.955999999998</c:v>
                </c:pt>
                <c:pt idx="1477">
                  <c:v>56985.955999999998</c:v>
                </c:pt>
                <c:pt idx="1478">
                  <c:v>56988.955000000002</c:v>
                </c:pt>
                <c:pt idx="1479">
                  <c:v>56990.856</c:v>
                </c:pt>
                <c:pt idx="1480">
                  <c:v>56993.955999999998</c:v>
                </c:pt>
                <c:pt idx="1481">
                  <c:v>56996.955999999998</c:v>
                </c:pt>
                <c:pt idx="1482">
                  <c:v>56998.955000000002</c:v>
                </c:pt>
                <c:pt idx="1483">
                  <c:v>57001.955999999998</c:v>
                </c:pt>
                <c:pt idx="1484">
                  <c:v>57013.856</c:v>
                </c:pt>
                <c:pt idx="1485">
                  <c:v>57014.955999999998</c:v>
                </c:pt>
                <c:pt idx="1486">
                  <c:v>57015.856</c:v>
                </c:pt>
                <c:pt idx="1487">
                  <c:v>57016.856</c:v>
                </c:pt>
                <c:pt idx="1488">
                  <c:v>57017.955999999998</c:v>
                </c:pt>
                <c:pt idx="1489">
                  <c:v>57018.856</c:v>
                </c:pt>
                <c:pt idx="1490">
                  <c:v>57019.855000000003</c:v>
                </c:pt>
                <c:pt idx="1491">
                  <c:v>57020.955999999998</c:v>
                </c:pt>
                <c:pt idx="1492">
                  <c:v>57021.855000000003</c:v>
                </c:pt>
                <c:pt idx="1493">
                  <c:v>57022.955000000002</c:v>
                </c:pt>
                <c:pt idx="1494">
                  <c:v>57023.855000000003</c:v>
                </c:pt>
                <c:pt idx="1495">
                  <c:v>57024.856</c:v>
                </c:pt>
                <c:pt idx="1496">
                  <c:v>57025.856</c:v>
                </c:pt>
                <c:pt idx="1497">
                  <c:v>57026.856</c:v>
                </c:pt>
                <c:pt idx="1498">
                  <c:v>57027.856</c:v>
                </c:pt>
                <c:pt idx="1499">
                  <c:v>57028.856</c:v>
                </c:pt>
                <c:pt idx="1500">
                  <c:v>57029.856</c:v>
                </c:pt>
                <c:pt idx="1501">
                  <c:v>57030.955999999998</c:v>
                </c:pt>
                <c:pt idx="1502">
                  <c:v>57031.856</c:v>
                </c:pt>
                <c:pt idx="1503">
                  <c:v>57039.856</c:v>
                </c:pt>
                <c:pt idx="1504">
                  <c:v>57040.856</c:v>
                </c:pt>
                <c:pt idx="1505">
                  <c:v>57041.955999999998</c:v>
                </c:pt>
                <c:pt idx="1506">
                  <c:v>57042.856</c:v>
                </c:pt>
                <c:pt idx="1507">
                  <c:v>57043.856</c:v>
                </c:pt>
                <c:pt idx="1508">
                  <c:v>57044.856</c:v>
                </c:pt>
                <c:pt idx="1509">
                  <c:v>57045.855000000003</c:v>
                </c:pt>
                <c:pt idx="1510">
                  <c:v>57046.955999999998</c:v>
                </c:pt>
                <c:pt idx="1511">
                  <c:v>57047.855000000003</c:v>
                </c:pt>
                <c:pt idx="1512">
                  <c:v>57048.855000000003</c:v>
                </c:pt>
                <c:pt idx="1513">
                  <c:v>57049.955000000002</c:v>
                </c:pt>
                <c:pt idx="1514">
                  <c:v>57050.856</c:v>
                </c:pt>
                <c:pt idx="1515">
                  <c:v>57051.856</c:v>
                </c:pt>
                <c:pt idx="1516">
                  <c:v>57052.856</c:v>
                </c:pt>
                <c:pt idx="1517">
                  <c:v>57053.856</c:v>
                </c:pt>
                <c:pt idx="1518">
                  <c:v>57054.955999999998</c:v>
                </c:pt>
                <c:pt idx="1519">
                  <c:v>57055.856</c:v>
                </c:pt>
                <c:pt idx="1520">
                  <c:v>57056.856</c:v>
                </c:pt>
                <c:pt idx="1521">
                  <c:v>57057.955999999998</c:v>
                </c:pt>
                <c:pt idx="1522">
                  <c:v>57058.855000000003</c:v>
                </c:pt>
                <c:pt idx="1523">
                  <c:v>57059.955000000002</c:v>
                </c:pt>
                <c:pt idx="1524">
                  <c:v>57060.955000000002</c:v>
                </c:pt>
                <c:pt idx="1525">
                  <c:v>57061.856</c:v>
                </c:pt>
                <c:pt idx="1526">
                  <c:v>57062.955999999998</c:v>
                </c:pt>
                <c:pt idx="1527">
                  <c:v>57063.955999999998</c:v>
                </c:pt>
                <c:pt idx="1528">
                  <c:v>57064.856</c:v>
                </c:pt>
                <c:pt idx="1529">
                  <c:v>57065.955999999998</c:v>
                </c:pt>
                <c:pt idx="1530">
                  <c:v>57066.856</c:v>
                </c:pt>
                <c:pt idx="1531">
                  <c:v>57067.856</c:v>
                </c:pt>
                <c:pt idx="1532">
                  <c:v>57068.955999999998</c:v>
                </c:pt>
                <c:pt idx="1533">
                  <c:v>57069.856</c:v>
                </c:pt>
                <c:pt idx="1534">
                  <c:v>57070.855000000003</c:v>
                </c:pt>
                <c:pt idx="1535">
                  <c:v>57071.955000000002</c:v>
                </c:pt>
                <c:pt idx="1536">
                  <c:v>57072.855000000003</c:v>
                </c:pt>
                <c:pt idx="1537">
                  <c:v>57073.855000000003</c:v>
                </c:pt>
                <c:pt idx="1538">
                  <c:v>57074.856</c:v>
                </c:pt>
                <c:pt idx="1539">
                  <c:v>57075.856</c:v>
                </c:pt>
                <c:pt idx="1540">
                  <c:v>57076.955999999998</c:v>
                </c:pt>
                <c:pt idx="1541">
                  <c:v>57078.856</c:v>
                </c:pt>
                <c:pt idx="1542">
                  <c:v>57079.955999999998</c:v>
                </c:pt>
                <c:pt idx="1543">
                  <c:v>57080.856</c:v>
                </c:pt>
                <c:pt idx="1544">
                  <c:v>57082.955999999998</c:v>
                </c:pt>
                <c:pt idx="1545">
                  <c:v>57083.855000000003</c:v>
                </c:pt>
                <c:pt idx="1546">
                  <c:v>57085.855000000003</c:v>
                </c:pt>
                <c:pt idx="1547">
                  <c:v>57086.955000000002</c:v>
                </c:pt>
                <c:pt idx="1548">
                  <c:v>57088.856</c:v>
                </c:pt>
                <c:pt idx="1549">
                  <c:v>57090.856</c:v>
                </c:pt>
                <c:pt idx="1550">
                  <c:v>57092.955999999998</c:v>
                </c:pt>
                <c:pt idx="1551">
                  <c:v>57095.856</c:v>
                </c:pt>
                <c:pt idx="1552">
                  <c:v>57097.955999999998</c:v>
                </c:pt>
                <c:pt idx="1553">
                  <c:v>57100.955999999998</c:v>
                </c:pt>
                <c:pt idx="1554">
                  <c:v>57104.855000000003</c:v>
                </c:pt>
                <c:pt idx="1555">
                  <c:v>57108.955000000002</c:v>
                </c:pt>
                <c:pt idx="1556">
                  <c:v>57116.855000000003</c:v>
                </c:pt>
                <c:pt idx="1557">
                  <c:v>57128.315999999999</c:v>
                </c:pt>
                <c:pt idx="1558">
                  <c:v>57866.03</c:v>
                </c:pt>
                <c:pt idx="1559">
                  <c:v>57868.955999999998</c:v>
                </c:pt>
                <c:pt idx="1560">
                  <c:v>57889.955999999998</c:v>
                </c:pt>
                <c:pt idx="1561">
                  <c:v>57893.955999999998</c:v>
                </c:pt>
                <c:pt idx="1562">
                  <c:v>57898.955000000002</c:v>
                </c:pt>
                <c:pt idx="1563">
                  <c:v>57902.955999999998</c:v>
                </c:pt>
                <c:pt idx="1564">
                  <c:v>57903.955999999998</c:v>
                </c:pt>
                <c:pt idx="1565">
                  <c:v>57904.955999999998</c:v>
                </c:pt>
                <c:pt idx="1566">
                  <c:v>57909.955000000002</c:v>
                </c:pt>
                <c:pt idx="1567">
                  <c:v>57914.955999999998</c:v>
                </c:pt>
                <c:pt idx="1568">
                  <c:v>57920.955000000002</c:v>
                </c:pt>
                <c:pt idx="1569">
                  <c:v>57925.955999999998</c:v>
                </c:pt>
                <c:pt idx="1570">
                  <c:v>57930.955000000002</c:v>
                </c:pt>
                <c:pt idx="1571">
                  <c:v>57935.955999999998</c:v>
                </c:pt>
                <c:pt idx="1572">
                  <c:v>57941.955000000002</c:v>
                </c:pt>
                <c:pt idx="1573">
                  <c:v>57946.856</c:v>
                </c:pt>
                <c:pt idx="1574">
                  <c:v>57951.855000000003</c:v>
                </c:pt>
                <c:pt idx="1575">
                  <c:v>57956.856</c:v>
                </c:pt>
                <c:pt idx="1576">
                  <c:v>57962.855000000003</c:v>
                </c:pt>
                <c:pt idx="1577">
                  <c:v>57967.856</c:v>
                </c:pt>
                <c:pt idx="1578">
                  <c:v>57972.955999999998</c:v>
                </c:pt>
                <c:pt idx="1579">
                  <c:v>57978.955999999998</c:v>
                </c:pt>
                <c:pt idx="1580">
                  <c:v>57983.955999999998</c:v>
                </c:pt>
                <c:pt idx="1581">
                  <c:v>57988.855000000003</c:v>
                </c:pt>
                <c:pt idx="1582">
                  <c:v>57992.856</c:v>
                </c:pt>
                <c:pt idx="1583">
                  <c:v>57999.856</c:v>
                </c:pt>
                <c:pt idx="1584">
                  <c:v>58004.856</c:v>
                </c:pt>
                <c:pt idx="1585">
                  <c:v>58009.856</c:v>
                </c:pt>
                <c:pt idx="1586">
                  <c:v>58014.856</c:v>
                </c:pt>
                <c:pt idx="1587">
                  <c:v>58018.955000000002</c:v>
                </c:pt>
                <c:pt idx="1588">
                  <c:v>58019.955000000002</c:v>
                </c:pt>
                <c:pt idx="1589">
                  <c:v>58020.955999999998</c:v>
                </c:pt>
                <c:pt idx="1590">
                  <c:v>58025.955999999998</c:v>
                </c:pt>
                <c:pt idx="1591">
                  <c:v>58031.955999999998</c:v>
                </c:pt>
                <c:pt idx="1592">
                  <c:v>58037.955000000002</c:v>
                </c:pt>
                <c:pt idx="1593">
                  <c:v>58042.955999999998</c:v>
                </c:pt>
                <c:pt idx="1594">
                  <c:v>58047.855000000003</c:v>
                </c:pt>
                <c:pt idx="1595">
                  <c:v>58053.955999999998</c:v>
                </c:pt>
                <c:pt idx="1596">
                  <c:v>58058.856</c:v>
                </c:pt>
                <c:pt idx="1597">
                  <c:v>58063.858</c:v>
                </c:pt>
                <c:pt idx="1598">
                  <c:v>58069.856</c:v>
                </c:pt>
                <c:pt idx="1599">
                  <c:v>58074.856</c:v>
                </c:pt>
                <c:pt idx="1600">
                  <c:v>58079.955999999998</c:v>
                </c:pt>
                <c:pt idx="1601">
                  <c:v>58084.955999999998</c:v>
                </c:pt>
                <c:pt idx="1602">
                  <c:v>58090.955999999998</c:v>
                </c:pt>
                <c:pt idx="1603">
                  <c:v>58095.955000000002</c:v>
                </c:pt>
                <c:pt idx="1604">
                  <c:v>58099.955999999998</c:v>
                </c:pt>
                <c:pt idx="1605">
                  <c:v>58105.955000000002</c:v>
                </c:pt>
                <c:pt idx="1606">
                  <c:v>58111.955999999998</c:v>
                </c:pt>
                <c:pt idx="1607">
                  <c:v>58116.855000000003</c:v>
                </c:pt>
                <c:pt idx="1608">
                  <c:v>58121.856</c:v>
                </c:pt>
                <c:pt idx="1609">
                  <c:v>58127.856</c:v>
                </c:pt>
                <c:pt idx="1610">
                  <c:v>58132.955999999998</c:v>
                </c:pt>
                <c:pt idx="1611">
                  <c:v>58137.955000000002</c:v>
                </c:pt>
                <c:pt idx="1612">
                  <c:v>58142.955999999998</c:v>
                </c:pt>
                <c:pt idx="1613">
                  <c:v>58147.955999999998</c:v>
                </c:pt>
                <c:pt idx="1614">
                  <c:v>58153.955999999998</c:v>
                </c:pt>
                <c:pt idx="1615">
                  <c:v>58157.955999999998</c:v>
                </c:pt>
                <c:pt idx="1616">
                  <c:v>58162.856</c:v>
                </c:pt>
                <c:pt idx="1617">
                  <c:v>58167.855000000003</c:v>
                </c:pt>
                <c:pt idx="1618">
                  <c:v>58168.855000000003</c:v>
                </c:pt>
                <c:pt idx="1619">
                  <c:v>58169.855000000003</c:v>
                </c:pt>
                <c:pt idx="1620">
                  <c:v>58174.856</c:v>
                </c:pt>
                <c:pt idx="1621">
                  <c:v>58179.855000000003</c:v>
                </c:pt>
                <c:pt idx="1622">
                  <c:v>58185.856</c:v>
                </c:pt>
                <c:pt idx="1623">
                  <c:v>58189.955000000002</c:v>
                </c:pt>
                <c:pt idx="1624">
                  <c:v>58194.955999999998</c:v>
                </c:pt>
                <c:pt idx="1625">
                  <c:v>58200.856</c:v>
                </c:pt>
                <c:pt idx="1626">
                  <c:v>58206.955999999998</c:v>
                </c:pt>
                <c:pt idx="1627">
                  <c:v>58211.955000000002</c:v>
                </c:pt>
                <c:pt idx="1628">
                  <c:v>58217.955999999998</c:v>
                </c:pt>
                <c:pt idx="1629">
                  <c:v>58222.856</c:v>
                </c:pt>
                <c:pt idx="1630">
                  <c:v>58227.955999999998</c:v>
                </c:pt>
                <c:pt idx="1631">
                  <c:v>58232.955999999998</c:v>
                </c:pt>
                <c:pt idx="1632">
                  <c:v>58239.856</c:v>
                </c:pt>
                <c:pt idx="1633">
                  <c:v>58243.955999999998</c:v>
                </c:pt>
                <c:pt idx="1634">
                  <c:v>58248.955000000002</c:v>
                </c:pt>
                <c:pt idx="1635">
                  <c:v>58253.955999999998</c:v>
                </c:pt>
                <c:pt idx="1636">
                  <c:v>58258.955000000002</c:v>
                </c:pt>
                <c:pt idx="1637">
                  <c:v>58265.955999999998</c:v>
                </c:pt>
                <c:pt idx="1638">
                  <c:v>58269.955000000002</c:v>
                </c:pt>
                <c:pt idx="1639">
                  <c:v>58274.955999999998</c:v>
                </c:pt>
                <c:pt idx="1640">
                  <c:v>58280.856</c:v>
                </c:pt>
                <c:pt idx="1641">
                  <c:v>58285.856</c:v>
                </c:pt>
                <c:pt idx="1642">
                  <c:v>58290.857000000004</c:v>
                </c:pt>
                <c:pt idx="1643">
                  <c:v>58295.856</c:v>
                </c:pt>
                <c:pt idx="1644">
                  <c:v>58301.855000000003</c:v>
                </c:pt>
                <c:pt idx="1645">
                  <c:v>58306.856</c:v>
                </c:pt>
                <c:pt idx="1646">
                  <c:v>58311.955999999998</c:v>
                </c:pt>
                <c:pt idx="1647">
                  <c:v>58316.955999999998</c:v>
                </c:pt>
                <c:pt idx="1648">
                  <c:v>58322.855000000003</c:v>
                </c:pt>
                <c:pt idx="1649">
                  <c:v>58327.856</c:v>
                </c:pt>
                <c:pt idx="1650">
                  <c:v>58332.855000000003</c:v>
                </c:pt>
                <c:pt idx="1651">
                  <c:v>58338.856</c:v>
                </c:pt>
                <c:pt idx="1652">
                  <c:v>58343.855000000003</c:v>
                </c:pt>
                <c:pt idx="1653">
                  <c:v>58348.856</c:v>
                </c:pt>
                <c:pt idx="1654">
                  <c:v>58353.855000000003</c:v>
                </c:pt>
                <c:pt idx="1655">
                  <c:v>58359.856</c:v>
                </c:pt>
                <c:pt idx="1656">
                  <c:v>58364.955000000002</c:v>
                </c:pt>
                <c:pt idx="1657">
                  <c:v>58369.856</c:v>
                </c:pt>
                <c:pt idx="1658">
                  <c:v>58374.955000000002</c:v>
                </c:pt>
                <c:pt idx="1659">
                  <c:v>58375.955000000002</c:v>
                </c:pt>
                <c:pt idx="1660">
                  <c:v>58376.955999999998</c:v>
                </c:pt>
                <c:pt idx="1661">
                  <c:v>58380.955999999998</c:v>
                </c:pt>
                <c:pt idx="1662">
                  <c:v>58385.955999999998</c:v>
                </c:pt>
                <c:pt idx="1663">
                  <c:v>58391.955000000002</c:v>
                </c:pt>
                <c:pt idx="1664">
                  <c:v>58397.955999999998</c:v>
                </c:pt>
                <c:pt idx="1665">
                  <c:v>58402.855000000003</c:v>
                </c:pt>
                <c:pt idx="1666">
                  <c:v>58406.856</c:v>
                </c:pt>
                <c:pt idx="1667">
                  <c:v>58411.856</c:v>
                </c:pt>
                <c:pt idx="1668">
                  <c:v>58412.856</c:v>
                </c:pt>
                <c:pt idx="1669">
                  <c:v>58413.856</c:v>
                </c:pt>
                <c:pt idx="1670">
                  <c:v>58418.955999999998</c:v>
                </c:pt>
                <c:pt idx="1671">
                  <c:v>58422.856</c:v>
                </c:pt>
                <c:pt idx="1672">
                  <c:v>58427.955999999998</c:v>
                </c:pt>
                <c:pt idx="1673">
                  <c:v>58434.855000000003</c:v>
                </c:pt>
                <c:pt idx="1674">
                  <c:v>58438.856</c:v>
                </c:pt>
                <c:pt idx="1675">
                  <c:v>58444.855000000003</c:v>
                </c:pt>
                <c:pt idx="1676">
                  <c:v>58450.856</c:v>
                </c:pt>
                <c:pt idx="1677">
                  <c:v>58454.856</c:v>
                </c:pt>
                <c:pt idx="1678">
                  <c:v>58459.856</c:v>
                </c:pt>
                <c:pt idx="1679">
                  <c:v>58464.855000000003</c:v>
                </c:pt>
                <c:pt idx="1680">
                  <c:v>58471.855000000003</c:v>
                </c:pt>
                <c:pt idx="1681">
                  <c:v>58475.856</c:v>
                </c:pt>
                <c:pt idx="1682">
                  <c:v>58480.855000000003</c:v>
                </c:pt>
                <c:pt idx="1683">
                  <c:v>58485.856</c:v>
                </c:pt>
                <c:pt idx="1684">
                  <c:v>58486.856</c:v>
                </c:pt>
                <c:pt idx="1685">
                  <c:v>58487.855000000003</c:v>
                </c:pt>
                <c:pt idx="1686">
                  <c:v>58491.856</c:v>
                </c:pt>
                <c:pt idx="1687">
                  <c:v>58496.957000000002</c:v>
                </c:pt>
                <c:pt idx="1688">
                  <c:v>58501.957000000002</c:v>
                </c:pt>
                <c:pt idx="1689">
                  <c:v>58506.855000000003</c:v>
                </c:pt>
                <c:pt idx="1690">
                  <c:v>58512.855000000003</c:v>
                </c:pt>
                <c:pt idx="1691">
                  <c:v>58517.856</c:v>
                </c:pt>
                <c:pt idx="1692">
                  <c:v>58522.856</c:v>
                </c:pt>
                <c:pt idx="1693">
                  <c:v>58527.856</c:v>
                </c:pt>
                <c:pt idx="1694">
                  <c:v>58533.856</c:v>
                </c:pt>
                <c:pt idx="1695">
                  <c:v>58538.856</c:v>
                </c:pt>
                <c:pt idx="1696">
                  <c:v>58543.856</c:v>
                </c:pt>
                <c:pt idx="1697">
                  <c:v>58544.955999999998</c:v>
                </c:pt>
                <c:pt idx="1698">
                  <c:v>58545.955999999998</c:v>
                </c:pt>
                <c:pt idx="1699">
                  <c:v>58549.955000000002</c:v>
                </c:pt>
                <c:pt idx="1700">
                  <c:v>58555.855000000003</c:v>
                </c:pt>
                <c:pt idx="1701">
                  <c:v>58559.856</c:v>
                </c:pt>
                <c:pt idx="1702">
                  <c:v>58566.856</c:v>
                </c:pt>
                <c:pt idx="1703">
                  <c:v>58571.955000000002</c:v>
                </c:pt>
                <c:pt idx="1704">
                  <c:v>58576.955999999998</c:v>
                </c:pt>
                <c:pt idx="1705">
                  <c:v>58582.955999999998</c:v>
                </c:pt>
                <c:pt idx="1706">
                  <c:v>58585.955999999998</c:v>
                </c:pt>
                <c:pt idx="1707">
                  <c:v>58591.955000000002</c:v>
                </c:pt>
                <c:pt idx="1708">
                  <c:v>58597.955000000002</c:v>
                </c:pt>
                <c:pt idx="1709">
                  <c:v>58601.856</c:v>
                </c:pt>
                <c:pt idx="1710">
                  <c:v>58607.856</c:v>
                </c:pt>
                <c:pt idx="1711">
                  <c:v>58613.856</c:v>
                </c:pt>
                <c:pt idx="1712">
                  <c:v>58617.855000000003</c:v>
                </c:pt>
                <c:pt idx="1713">
                  <c:v>58623.856</c:v>
                </c:pt>
                <c:pt idx="1714">
                  <c:v>58628.856</c:v>
                </c:pt>
                <c:pt idx="1715">
                  <c:v>58633.855000000003</c:v>
                </c:pt>
                <c:pt idx="1716">
                  <c:v>58638.955999999998</c:v>
                </c:pt>
                <c:pt idx="1717">
                  <c:v>58643.955999999998</c:v>
                </c:pt>
                <c:pt idx="1718">
                  <c:v>58649.856</c:v>
                </c:pt>
                <c:pt idx="1719">
                  <c:v>58654.855000000003</c:v>
                </c:pt>
                <c:pt idx="1720">
                  <c:v>58659.955999999998</c:v>
                </c:pt>
                <c:pt idx="1721">
                  <c:v>58665.856</c:v>
                </c:pt>
                <c:pt idx="1722">
                  <c:v>58670.856</c:v>
                </c:pt>
                <c:pt idx="1723">
                  <c:v>58675.855000000003</c:v>
                </c:pt>
                <c:pt idx="1724">
                  <c:v>58680.856</c:v>
                </c:pt>
                <c:pt idx="1725">
                  <c:v>58686.856</c:v>
                </c:pt>
                <c:pt idx="1726">
                  <c:v>58691.855000000003</c:v>
                </c:pt>
                <c:pt idx="1727">
                  <c:v>58696.855000000003</c:v>
                </c:pt>
                <c:pt idx="1728">
                  <c:v>58702.955000000002</c:v>
                </c:pt>
                <c:pt idx="1729">
                  <c:v>58708.955999999998</c:v>
                </c:pt>
                <c:pt idx="1730">
                  <c:v>58713.955000000002</c:v>
                </c:pt>
                <c:pt idx="1731">
                  <c:v>58718.856</c:v>
                </c:pt>
                <c:pt idx="1732">
                  <c:v>58723.856</c:v>
                </c:pt>
                <c:pt idx="1733">
                  <c:v>58729.856</c:v>
                </c:pt>
                <c:pt idx="1734">
                  <c:v>58734.856</c:v>
                </c:pt>
                <c:pt idx="1735">
                  <c:v>58740.955999999998</c:v>
                </c:pt>
                <c:pt idx="1736">
                  <c:v>58745.955999999998</c:v>
                </c:pt>
                <c:pt idx="1737">
                  <c:v>58749.955999999998</c:v>
                </c:pt>
                <c:pt idx="1738">
                  <c:v>58755.955999999998</c:v>
                </c:pt>
                <c:pt idx="1739">
                  <c:v>58761.855000000003</c:v>
                </c:pt>
                <c:pt idx="1740">
                  <c:v>58765.856</c:v>
                </c:pt>
                <c:pt idx="1741">
                  <c:v>58770.855000000003</c:v>
                </c:pt>
                <c:pt idx="1742">
                  <c:v>58775.856</c:v>
                </c:pt>
                <c:pt idx="1743">
                  <c:v>58776.856</c:v>
                </c:pt>
                <c:pt idx="1744">
                  <c:v>58777.856</c:v>
                </c:pt>
                <c:pt idx="1745">
                  <c:v>58782.955999999998</c:v>
                </c:pt>
                <c:pt idx="1746">
                  <c:v>58786.856</c:v>
                </c:pt>
                <c:pt idx="1747">
                  <c:v>58791.955000000002</c:v>
                </c:pt>
                <c:pt idx="1748">
                  <c:v>58797.856</c:v>
                </c:pt>
                <c:pt idx="1749">
                  <c:v>58802.856</c:v>
                </c:pt>
                <c:pt idx="1750">
                  <c:v>58807.856</c:v>
                </c:pt>
                <c:pt idx="1751">
                  <c:v>58812.856</c:v>
                </c:pt>
                <c:pt idx="1752">
                  <c:v>58819.855000000003</c:v>
                </c:pt>
                <c:pt idx="1753">
                  <c:v>58823.856</c:v>
                </c:pt>
                <c:pt idx="1754">
                  <c:v>58828.855000000003</c:v>
                </c:pt>
                <c:pt idx="1755">
                  <c:v>58833.856</c:v>
                </c:pt>
                <c:pt idx="1756">
                  <c:v>58839.856</c:v>
                </c:pt>
                <c:pt idx="1757">
                  <c:v>58844.856</c:v>
                </c:pt>
                <c:pt idx="1758">
                  <c:v>58849.856</c:v>
                </c:pt>
                <c:pt idx="1759">
                  <c:v>58854.856</c:v>
                </c:pt>
                <c:pt idx="1760">
                  <c:v>58860.955999999998</c:v>
                </c:pt>
                <c:pt idx="1761">
                  <c:v>58865.856</c:v>
                </c:pt>
                <c:pt idx="1762">
                  <c:v>58870.856</c:v>
                </c:pt>
                <c:pt idx="1763">
                  <c:v>58876.856</c:v>
                </c:pt>
                <c:pt idx="1764">
                  <c:v>58881.855000000003</c:v>
                </c:pt>
                <c:pt idx="1765">
                  <c:v>58886.856</c:v>
                </c:pt>
                <c:pt idx="1766">
                  <c:v>58893.856</c:v>
                </c:pt>
                <c:pt idx="1767">
                  <c:v>58898.955000000002</c:v>
                </c:pt>
                <c:pt idx="1768">
                  <c:v>58903.955999999998</c:v>
                </c:pt>
                <c:pt idx="1769">
                  <c:v>58907.856</c:v>
                </c:pt>
                <c:pt idx="1770">
                  <c:v>58914.856</c:v>
                </c:pt>
                <c:pt idx="1771">
                  <c:v>58918.955999999998</c:v>
                </c:pt>
                <c:pt idx="1772">
                  <c:v>58923.955999999998</c:v>
                </c:pt>
                <c:pt idx="1773">
                  <c:v>58928.955999999998</c:v>
                </c:pt>
                <c:pt idx="1774">
                  <c:v>58934.955999999998</c:v>
                </c:pt>
                <c:pt idx="1775">
                  <c:v>58939.955999999998</c:v>
                </c:pt>
                <c:pt idx="1776">
                  <c:v>58944.955999999998</c:v>
                </c:pt>
                <c:pt idx="1777">
                  <c:v>58949.955000000002</c:v>
                </c:pt>
                <c:pt idx="1778">
                  <c:v>58955.955999999998</c:v>
                </c:pt>
                <c:pt idx="1779">
                  <c:v>58960.955999999998</c:v>
                </c:pt>
                <c:pt idx="1780">
                  <c:v>58965.855000000003</c:v>
                </c:pt>
                <c:pt idx="1781">
                  <c:v>58971.856</c:v>
                </c:pt>
                <c:pt idx="1782">
                  <c:v>58976.856</c:v>
                </c:pt>
                <c:pt idx="1783">
                  <c:v>58981.856</c:v>
                </c:pt>
                <c:pt idx="1784">
                  <c:v>58986.955999999998</c:v>
                </c:pt>
                <c:pt idx="1785">
                  <c:v>58992.955000000002</c:v>
                </c:pt>
                <c:pt idx="1786">
                  <c:v>58997.955999999998</c:v>
                </c:pt>
                <c:pt idx="1787">
                  <c:v>59002.855000000003</c:v>
                </c:pt>
                <c:pt idx="1788">
                  <c:v>59007.856</c:v>
                </c:pt>
                <c:pt idx="1789">
                  <c:v>59013.955999999998</c:v>
                </c:pt>
                <c:pt idx="1790">
                  <c:v>59018.955999999998</c:v>
                </c:pt>
                <c:pt idx="1791">
                  <c:v>59023.955999999998</c:v>
                </c:pt>
                <c:pt idx="1792">
                  <c:v>59029.955000000002</c:v>
                </c:pt>
                <c:pt idx="1793">
                  <c:v>59034.856</c:v>
                </c:pt>
                <c:pt idx="1794">
                  <c:v>59039.856</c:v>
                </c:pt>
                <c:pt idx="1795">
                  <c:v>59045.856</c:v>
                </c:pt>
                <c:pt idx="1796">
                  <c:v>59051.856</c:v>
                </c:pt>
                <c:pt idx="1797">
                  <c:v>59055.855000000003</c:v>
                </c:pt>
                <c:pt idx="1798">
                  <c:v>59062.856</c:v>
                </c:pt>
                <c:pt idx="1799">
                  <c:v>59104.855000000003</c:v>
                </c:pt>
                <c:pt idx="1800">
                  <c:v>59110.856</c:v>
                </c:pt>
                <c:pt idx="1801">
                  <c:v>59115.955999999998</c:v>
                </c:pt>
                <c:pt idx="1802">
                  <c:v>59120.955000000002</c:v>
                </c:pt>
                <c:pt idx="1803">
                  <c:v>59125.955999999998</c:v>
                </c:pt>
                <c:pt idx="1804">
                  <c:v>59130.855000000003</c:v>
                </c:pt>
                <c:pt idx="1805">
                  <c:v>59135.955999999998</c:v>
                </c:pt>
                <c:pt idx="1806">
                  <c:v>59141.855000000003</c:v>
                </c:pt>
                <c:pt idx="1807">
                  <c:v>59147.856</c:v>
                </c:pt>
                <c:pt idx="1808">
                  <c:v>59152.856</c:v>
                </c:pt>
                <c:pt idx="1809">
                  <c:v>59157.955999999998</c:v>
                </c:pt>
                <c:pt idx="1810">
                  <c:v>59163.955000000002</c:v>
                </c:pt>
                <c:pt idx="1811">
                  <c:v>59167.955999999998</c:v>
                </c:pt>
                <c:pt idx="1812">
                  <c:v>59172.855000000003</c:v>
                </c:pt>
                <c:pt idx="1813">
                  <c:v>59177.955999999998</c:v>
                </c:pt>
                <c:pt idx="1814">
                  <c:v>59184.855000000003</c:v>
                </c:pt>
                <c:pt idx="1815">
                  <c:v>59189.856</c:v>
                </c:pt>
                <c:pt idx="1816">
                  <c:v>59193.856</c:v>
                </c:pt>
                <c:pt idx="1817">
                  <c:v>59198.856</c:v>
                </c:pt>
                <c:pt idx="1818">
                  <c:v>59204.955000000002</c:v>
                </c:pt>
                <c:pt idx="1819">
                  <c:v>59209.955999999998</c:v>
                </c:pt>
                <c:pt idx="1820">
                  <c:v>59214.955000000002</c:v>
                </c:pt>
                <c:pt idx="1821">
                  <c:v>59215.955000000002</c:v>
                </c:pt>
                <c:pt idx="1822">
                  <c:v>59216.955000000002</c:v>
                </c:pt>
                <c:pt idx="1823">
                  <c:v>59220.955999999998</c:v>
                </c:pt>
                <c:pt idx="1824">
                  <c:v>59225.855000000003</c:v>
                </c:pt>
                <c:pt idx="1825">
                  <c:v>59230.955999999998</c:v>
                </c:pt>
                <c:pt idx="1826">
                  <c:v>59235.855000000003</c:v>
                </c:pt>
                <c:pt idx="1827">
                  <c:v>59241.955999999998</c:v>
                </c:pt>
                <c:pt idx="1828">
                  <c:v>59246.955999999998</c:v>
                </c:pt>
                <c:pt idx="1829">
                  <c:v>59252.955000000002</c:v>
                </c:pt>
                <c:pt idx="1830">
                  <c:v>59258.856</c:v>
                </c:pt>
                <c:pt idx="1831">
                  <c:v>59263.855000000003</c:v>
                </c:pt>
                <c:pt idx="1832">
                  <c:v>59268.856</c:v>
                </c:pt>
                <c:pt idx="1833">
                  <c:v>59273.856</c:v>
                </c:pt>
                <c:pt idx="1834">
                  <c:v>59279.856</c:v>
                </c:pt>
                <c:pt idx="1835">
                  <c:v>59284.856</c:v>
                </c:pt>
                <c:pt idx="1836">
                  <c:v>59289.856</c:v>
                </c:pt>
                <c:pt idx="1837">
                  <c:v>59295.856</c:v>
                </c:pt>
                <c:pt idx="1838">
                  <c:v>59300.855000000003</c:v>
                </c:pt>
                <c:pt idx="1839">
                  <c:v>59304.856</c:v>
                </c:pt>
                <c:pt idx="1840">
                  <c:v>59311.856</c:v>
                </c:pt>
                <c:pt idx="1841">
                  <c:v>59314.856</c:v>
                </c:pt>
                <c:pt idx="1842">
                  <c:v>59321.856</c:v>
                </c:pt>
                <c:pt idx="1843">
                  <c:v>59326.855000000003</c:v>
                </c:pt>
                <c:pt idx="1844">
                  <c:v>59332.856</c:v>
                </c:pt>
                <c:pt idx="1845">
                  <c:v>59337.855000000003</c:v>
                </c:pt>
                <c:pt idx="1846">
                  <c:v>59341.856</c:v>
                </c:pt>
                <c:pt idx="1847">
                  <c:v>59347.856</c:v>
                </c:pt>
                <c:pt idx="1848">
                  <c:v>59353.955999999998</c:v>
                </c:pt>
                <c:pt idx="1849">
                  <c:v>59358.955999999998</c:v>
                </c:pt>
                <c:pt idx="1850">
                  <c:v>59363.955000000002</c:v>
                </c:pt>
                <c:pt idx="1851">
                  <c:v>59367.955999999998</c:v>
                </c:pt>
                <c:pt idx="1852">
                  <c:v>59373.955000000002</c:v>
                </c:pt>
                <c:pt idx="1853">
                  <c:v>59379.855000000003</c:v>
                </c:pt>
                <c:pt idx="1854">
                  <c:v>59384.856</c:v>
                </c:pt>
                <c:pt idx="1855">
                  <c:v>59388.855000000003</c:v>
                </c:pt>
                <c:pt idx="1856">
                  <c:v>59394.955999999998</c:v>
                </c:pt>
                <c:pt idx="1857">
                  <c:v>59399.855000000003</c:v>
                </c:pt>
                <c:pt idx="1858">
                  <c:v>59404.856</c:v>
                </c:pt>
                <c:pt idx="1859">
                  <c:v>59410.856</c:v>
                </c:pt>
                <c:pt idx="1860">
                  <c:v>59415.855000000003</c:v>
                </c:pt>
                <c:pt idx="1861">
                  <c:v>59421.856</c:v>
                </c:pt>
                <c:pt idx="1862">
                  <c:v>59427.855000000003</c:v>
                </c:pt>
                <c:pt idx="1863">
                  <c:v>59431.856</c:v>
                </c:pt>
                <c:pt idx="1864">
                  <c:v>59437.855000000003</c:v>
                </c:pt>
                <c:pt idx="1865">
                  <c:v>59442.856</c:v>
                </c:pt>
                <c:pt idx="1866">
                  <c:v>59447.955000000002</c:v>
                </c:pt>
                <c:pt idx="1867">
                  <c:v>59453.955999999998</c:v>
                </c:pt>
                <c:pt idx="1868">
                  <c:v>59457.855000000003</c:v>
                </c:pt>
                <c:pt idx="1869">
                  <c:v>59463.856</c:v>
                </c:pt>
                <c:pt idx="1870">
                  <c:v>59469.856</c:v>
                </c:pt>
                <c:pt idx="1871">
                  <c:v>59474.855000000003</c:v>
                </c:pt>
                <c:pt idx="1872">
                  <c:v>59479.856</c:v>
                </c:pt>
                <c:pt idx="1873">
                  <c:v>59484.856</c:v>
                </c:pt>
                <c:pt idx="1874">
                  <c:v>59489.856</c:v>
                </c:pt>
                <c:pt idx="1875">
                  <c:v>59494.855000000003</c:v>
                </c:pt>
                <c:pt idx="1876">
                  <c:v>59499.856</c:v>
                </c:pt>
                <c:pt idx="1877">
                  <c:v>59504.855000000003</c:v>
                </c:pt>
                <c:pt idx="1878">
                  <c:v>59505.856</c:v>
                </c:pt>
                <c:pt idx="1879">
                  <c:v>59506.856</c:v>
                </c:pt>
                <c:pt idx="1880">
                  <c:v>59510.856</c:v>
                </c:pt>
                <c:pt idx="1881">
                  <c:v>59516.856</c:v>
                </c:pt>
                <c:pt idx="1882">
                  <c:v>59520.856</c:v>
                </c:pt>
                <c:pt idx="1883">
                  <c:v>59526.856</c:v>
                </c:pt>
                <c:pt idx="1884">
                  <c:v>59531.856</c:v>
                </c:pt>
                <c:pt idx="1885">
                  <c:v>59536.856</c:v>
                </c:pt>
                <c:pt idx="1886">
                  <c:v>59541.855000000003</c:v>
                </c:pt>
                <c:pt idx="1887">
                  <c:v>59548.856</c:v>
                </c:pt>
                <c:pt idx="1888">
                  <c:v>59552.955999999998</c:v>
                </c:pt>
                <c:pt idx="1889">
                  <c:v>59557.955999999998</c:v>
                </c:pt>
                <c:pt idx="1890">
                  <c:v>59562.855000000003</c:v>
                </c:pt>
                <c:pt idx="1891">
                  <c:v>59568.856</c:v>
                </c:pt>
                <c:pt idx="1892">
                  <c:v>59573.855000000003</c:v>
                </c:pt>
                <c:pt idx="1893">
                  <c:v>59578.856</c:v>
                </c:pt>
                <c:pt idx="1894">
                  <c:v>59583.856</c:v>
                </c:pt>
                <c:pt idx="1895">
                  <c:v>59584.856</c:v>
                </c:pt>
                <c:pt idx="1896">
                  <c:v>59585.955999999998</c:v>
                </c:pt>
                <c:pt idx="1897">
                  <c:v>59590.955999999998</c:v>
                </c:pt>
                <c:pt idx="1898">
                  <c:v>59595.955999999998</c:v>
                </c:pt>
                <c:pt idx="1899">
                  <c:v>59601.955000000002</c:v>
                </c:pt>
                <c:pt idx="1900">
                  <c:v>59606.955999999998</c:v>
                </c:pt>
                <c:pt idx="1901">
                  <c:v>59611.955000000002</c:v>
                </c:pt>
                <c:pt idx="1902">
                  <c:v>59616.955999999998</c:v>
                </c:pt>
                <c:pt idx="1903">
                  <c:v>59622.955999999998</c:v>
                </c:pt>
                <c:pt idx="1904">
                  <c:v>59627.955000000002</c:v>
                </c:pt>
                <c:pt idx="1905">
                  <c:v>59631.856</c:v>
                </c:pt>
                <c:pt idx="1906">
                  <c:v>59636.855000000003</c:v>
                </c:pt>
                <c:pt idx="1907">
                  <c:v>59643.856</c:v>
                </c:pt>
                <c:pt idx="1908">
                  <c:v>59648.856</c:v>
                </c:pt>
                <c:pt idx="1909">
                  <c:v>59653.855000000003</c:v>
                </c:pt>
                <c:pt idx="1910">
                  <c:v>59659.856</c:v>
                </c:pt>
                <c:pt idx="1911">
                  <c:v>59664.855000000003</c:v>
                </c:pt>
                <c:pt idx="1912">
                  <c:v>59668.856</c:v>
                </c:pt>
                <c:pt idx="1913">
                  <c:v>59674.855000000003</c:v>
                </c:pt>
                <c:pt idx="1914">
                  <c:v>59678.856</c:v>
                </c:pt>
                <c:pt idx="1915">
                  <c:v>59684.856</c:v>
                </c:pt>
                <c:pt idx="1916">
                  <c:v>59689.955000000002</c:v>
                </c:pt>
                <c:pt idx="1917">
                  <c:v>59694.856</c:v>
                </c:pt>
                <c:pt idx="1918">
                  <c:v>59700.955999999998</c:v>
                </c:pt>
                <c:pt idx="1919">
                  <c:v>59705.955000000002</c:v>
                </c:pt>
                <c:pt idx="1920">
                  <c:v>59710.955999999998</c:v>
                </c:pt>
                <c:pt idx="1921">
                  <c:v>59715.955000000002</c:v>
                </c:pt>
                <c:pt idx="1922">
                  <c:v>59721.955999999998</c:v>
                </c:pt>
                <c:pt idx="1923">
                  <c:v>59726.955000000002</c:v>
                </c:pt>
                <c:pt idx="1924">
                  <c:v>59731.955999999998</c:v>
                </c:pt>
                <c:pt idx="1925">
                  <c:v>59736.856</c:v>
                </c:pt>
                <c:pt idx="1926">
                  <c:v>59742.855000000003</c:v>
                </c:pt>
                <c:pt idx="1927">
                  <c:v>59747.856</c:v>
                </c:pt>
                <c:pt idx="1928">
                  <c:v>59752.856</c:v>
                </c:pt>
                <c:pt idx="1929">
                  <c:v>59759.856</c:v>
                </c:pt>
                <c:pt idx="1930">
                  <c:v>59764.855000000003</c:v>
                </c:pt>
                <c:pt idx="1931">
                  <c:v>59769.856</c:v>
                </c:pt>
                <c:pt idx="1932">
                  <c:v>59775.856</c:v>
                </c:pt>
                <c:pt idx="1933">
                  <c:v>59780.855000000003</c:v>
                </c:pt>
                <c:pt idx="1934">
                  <c:v>59785.856</c:v>
                </c:pt>
                <c:pt idx="1935">
                  <c:v>59791.855000000003</c:v>
                </c:pt>
                <c:pt idx="1936">
                  <c:v>59796.856</c:v>
                </c:pt>
                <c:pt idx="1937">
                  <c:v>59801.855000000003</c:v>
                </c:pt>
                <c:pt idx="1938">
                  <c:v>59806.856</c:v>
                </c:pt>
                <c:pt idx="1939">
                  <c:v>59811.856</c:v>
                </c:pt>
                <c:pt idx="1940">
                  <c:v>59817.855000000003</c:v>
                </c:pt>
                <c:pt idx="1941">
                  <c:v>59822.856</c:v>
                </c:pt>
                <c:pt idx="1942">
                  <c:v>59827.856</c:v>
                </c:pt>
                <c:pt idx="1943">
                  <c:v>59832.856</c:v>
                </c:pt>
                <c:pt idx="1944">
                  <c:v>59838.856</c:v>
                </c:pt>
                <c:pt idx="1945">
                  <c:v>59843.856</c:v>
                </c:pt>
                <c:pt idx="1946">
                  <c:v>59848.856</c:v>
                </c:pt>
                <c:pt idx="1947">
                  <c:v>59853.856</c:v>
                </c:pt>
                <c:pt idx="1948">
                  <c:v>59858.855000000003</c:v>
                </c:pt>
                <c:pt idx="1949">
                  <c:v>59864.856</c:v>
                </c:pt>
                <c:pt idx="1950">
                  <c:v>59868.855000000003</c:v>
                </c:pt>
                <c:pt idx="1951">
                  <c:v>59874.955999999998</c:v>
                </c:pt>
                <c:pt idx="1952">
                  <c:v>59879.955999999998</c:v>
                </c:pt>
                <c:pt idx="1953">
                  <c:v>59884.955000000002</c:v>
                </c:pt>
                <c:pt idx="1954">
                  <c:v>59889.955999999998</c:v>
                </c:pt>
                <c:pt idx="1955">
                  <c:v>59895.955000000002</c:v>
                </c:pt>
                <c:pt idx="1956">
                  <c:v>59900.856</c:v>
                </c:pt>
                <c:pt idx="1957">
                  <c:v>59905.856</c:v>
                </c:pt>
                <c:pt idx="1958">
                  <c:v>59911.855000000003</c:v>
                </c:pt>
                <c:pt idx="1959">
                  <c:v>59916.955999999998</c:v>
                </c:pt>
                <c:pt idx="1960">
                  <c:v>59921.955999999998</c:v>
                </c:pt>
                <c:pt idx="1961">
                  <c:v>59927.856</c:v>
                </c:pt>
                <c:pt idx="1962">
                  <c:v>59933.855000000003</c:v>
                </c:pt>
                <c:pt idx="1963">
                  <c:v>59938.855000000003</c:v>
                </c:pt>
                <c:pt idx="1964">
                  <c:v>59943.855000000003</c:v>
                </c:pt>
                <c:pt idx="1965">
                  <c:v>59949.856</c:v>
                </c:pt>
                <c:pt idx="1966">
                  <c:v>59954.855000000003</c:v>
                </c:pt>
                <c:pt idx="1967">
                  <c:v>59958.856</c:v>
                </c:pt>
                <c:pt idx="1968">
                  <c:v>59965.856</c:v>
                </c:pt>
                <c:pt idx="1969">
                  <c:v>59969.856</c:v>
                </c:pt>
                <c:pt idx="1970">
                  <c:v>59975.955000000002</c:v>
                </c:pt>
                <c:pt idx="1971">
                  <c:v>59980.856</c:v>
                </c:pt>
                <c:pt idx="1972">
                  <c:v>59985.856</c:v>
                </c:pt>
                <c:pt idx="1973">
                  <c:v>59990.856</c:v>
                </c:pt>
                <c:pt idx="1974">
                  <c:v>59996.955999999998</c:v>
                </c:pt>
                <c:pt idx="1975">
                  <c:v>60001.955999999998</c:v>
                </c:pt>
                <c:pt idx="1976">
                  <c:v>60005.856</c:v>
                </c:pt>
                <c:pt idx="1977">
                  <c:v>60012.855000000003</c:v>
                </c:pt>
                <c:pt idx="1978">
                  <c:v>60016.955999999998</c:v>
                </c:pt>
                <c:pt idx="1979">
                  <c:v>60021.855000000003</c:v>
                </c:pt>
                <c:pt idx="1980">
                  <c:v>60022.855000000003</c:v>
                </c:pt>
                <c:pt idx="1981">
                  <c:v>60023.856</c:v>
                </c:pt>
                <c:pt idx="1982">
                  <c:v>60027.955999999998</c:v>
                </c:pt>
                <c:pt idx="1983">
                  <c:v>60032.955000000002</c:v>
                </c:pt>
                <c:pt idx="1984">
                  <c:v>60038.856</c:v>
                </c:pt>
                <c:pt idx="1985">
                  <c:v>60042.855000000003</c:v>
                </c:pt>
                <c:pt idx="1986">
                  <c:v>60049.855000000003</c:v>
                </c:pt>
                <c:pt idx="1987">
                  <c:v>60053.856</c:v>
                </c:pt>
                <c:pt idx="1988">
                  <c:v>60060.955999999998</c:v>
                </c:pt>
                <c:pt idx="1989">
                  <c:v>60064.955999999998</c:v>
                </c:pt>
                <c:pt idx="1990">
                  <c:v>60070.955000000002</c:v>
                </c:pt>
                <c:pt idx="1991">
                  <c:v>60075.955999999998</c:v>
                </c:pt>
                <c:pt idx="1992">
                  <c:v>60080.855000000003</c:v>
                </c:pt>
                <c:pt idx="1993">
                  <c:v>60086.856</c:v>
                </c:pt>
                <c:pt idx="1994">
                  <c:v>60090.855000000003</c:v>
                </c:pt>
                <c:pt idx="1995">
                  <c:v>60096.955999999998</c:v>
                </c:pt>
                <c:pt idx="1996">
                  <c:v>60102.955999999998</c:v>
                </c:pt>
                <c:pt idx="1997">
                  <c:v>60107.955999999998</c:v>
                </c:pt>
                <c:pt idx="1998">
                  <c:v>60112.855000000003</c:v>
                </c:pt>
                <c:pt idx="1999">
                  <c:v>60118.856</c:v>
                </c:pt>
                <c:pt idx="2000">
                  <c:v>60123.856</c:v>
                </c:pt>
                <c:pt idx="2001">
                  <c:v>60128.855000000003</c:v>
                </c:pt>
                <c:pt idx="2002">
                  <c:v>60133.856</c:v>
                </c:pt>
                <c:pt idx="2003">
                  <c:v>60139.955000000002</c:v>
                </c:pt>
                <c:pt idx="2004">
                  <c:v>60144.955999999998</c:v>
                </c:pt>
                <c:pt idx="2005">
                  <c:v>60149.855000000003</c:v>
                </c:pt>
                <c:pt idx="2006">
                  <c:v>60154.856</c:v>
                </c:pt>
                <c:pt idx="2007">
                  <c:v>60160.855000000003</c:v>
                </c:pt>
                <c:pt idx="2008">
                  <c:v>60165.856</c:v>
                </c:pt>
                <c:pt idx="2009">
                  <c:v>60170.955000000002</c:v>
                </c:pt>
                <c:pt idx="2010">
                  <c:v>60176.955999999998</c:v>
                </c:pt>
                <c:pt idx="2011">
                  <c:v>60181.855000000003</c:v>
                </c:pt>
                <c:pt idx="2012">
                  <c:v>60186.856</c:v>
                </c:pt>
                <c:pt idx="2013">
                  <c:v>60191.856</c:v>
                </c:pt>
                <c:pt idx="2014">
                  <c:v>60197.955999999998</c:v>
                </c:pt>
                <c:pt idx="2015">
                  <c:v>60202.856</c:v>
                </c:pt>
                <c:pt idx="2016">
                  <c:v>60207.855000000003</c:v>
                </c:pt>
                <c:pt idx="2017">
                  <c:v>60212.856</c:v>
                </c:pt>
                <c:pt idx="2018">
                  <c:v>60218.856</c:v>
                </c:pt>
                <c:pt idx="2019">
                  <c:v>60223.856</c:v>
                </c:pt>
                <c:pt idx="2020">
                  <c:v>60228.856</c:v>
                </c:pt>
                <c:pt idx="2021">
                  <c:v>60234.955999999998</c:v>
                </c:pt>
                <c:pt idx="2022">
                  <c:v>60239.955000000002</c:v>
                </c:pt>
                <c:pt idx="2023">
                  <c:v>60244.856</c:v>
                </c:pt>
                <c:pt idx="2024">
                  <c:v>60249.856</c:v>
                </c:pt>
                <c:pt idx="2025">
                  <c:v>60255.855000000003</c:v>
                </c:pt>
                <c:pt idx="2026">
                  <c:v>60260.856</c:v>
                </c:pt>
                <c:pt idx="2027">
                  <c:v>60265.955000000002</c:v>
                </c:pt>
                <c:pt idx="2028">
                  <c:v>60266.955999999998</c:v>
                </c:pt>
                <c:pt idx="2029">
                  <c:v>60267.856</c:v>
                </c:pt>
                <c:pt idx="2030">
                  <c:v>60272.855000000003</c:v>
                </c:pt>
                <c:pt idx="2031">
                  <c:v>60277.856</c:v>
                </c:pt>
                <c:pt idx="2032">
                  <c:v>60282.855000000003</c:v>
                </c:pt>
                <c:pt idx="2033">
                  <c:v>60287.856</c:v>
                </c:pt>
                <c:pt idx="2034">
                  <c:v>60293.856</c:v>
                </c:pt>
                <c:pt idx="2035">
                  <c:v>60298.857000000004</c:v>
                </c:pt>
                <c:pt idx="2036">
                  <c:v>61329.856</c:v>
                </c:pt>
                <c:pt idx="2037">
                  <c:v>61336.855000000003</c:v>
                </c:pt>
                <c:pt idx="2038">
                  <c:v>61341.856</c:v>
                </c:pt>
                <c:pt idx="2039">
                  <c:v>61345.855000000003</c:v>
                </c:pt>
                <c:pt idx="2040">
                  <c:v>61352.856</c:v>
                </c:pt>
                <c:pt idx="2041">
                  <c:v>61357.856</c:v>
                </c:pt>
                <c:pt idx="2042">
                  <c:v>61362.855000000003</c:v>
                </c:pt>
                <c:pt idx="2043">
                  <c:v>61367.856</c:v>
                </c:pt>
                <c:pt idx="2044">
                  <c:v>61373.855000000003</c:v>
                </c:pt>
                <c:pt idx="2045">
                  <c:v>61377.856</c:v>
                </c:pt>
                <c:pt idx="2046">
                  <c:v>61382.856</c:v>
                </c:pt>
                <c:pt idx="2047">
                  <c:v>61387.856</c:v>
                </c:pt>
                <c:pt idx="2048">
                  <c:v>61394.856</c:v>
                </c:pt>
                <c:pt idx="2049">
                  <c:v>61398.855000000003</c:v>
                </c:pt>
                <c:pt idx="2050">
                  <c:v>61404.955999999998</c:v>
                </c:pt>
                <c:pt idx="2051">
                  <c:v>61409.955999999998</c:v>
                </c:pt>
                <c:pt idx="2052">
                  <c:v>61414.955000000002</c:v>
                </c:pt>
                <c:pt idx="2053">
                  <c:v>61420.856</c:v>
                </c:pt>
                <c:pt idx="2054">
                  <c:v>61425.855000000003</c:v>
                </c:pt>
                <c:pt idx="2055">
                  <c:v>61430.856</c:v>
                </c:pt>
                <c:pt idx="2056">
                  <c:v>61435.856</c:v>
                </c:pt>
                <c:pt idx="2057">
                  <c:v>61440.955999999998</c:v>
                </c:pt>
                <c:pt idx="2058">
                  <c:v>61445.955000000002</c:v>
                </c:pt>
                <c:pt idx="2059">
                  <c:v>61450.955999999998</c:v>
                </c:pt>
                <c:pt idx="2060">
                  <c:v>61451.955999999998</c:v>
                </c:pt>
                <c:pt idx="2061">
                  <c:v>61452.955999999998</c:v>
                </c:pt>
                <c:pt idx="2062">
                  <c:v>61457.955999999998</c:v>
                </c:pt>
                <c:pt idx="2063">
                  <c:v>61462.955000000002</c:v>
                </c:pt>
                <c:pt idx="2064">
                  <c:v>61468.955999999998</c:v>
                </c:pt>
                <c:pt idx="2065">
                  <c:v>61473.856</c:v>
                </c:pt>
                <c:pt idx="2066">
                  <c:v>61478.855000000003</c:v>
                </c:pt>
                <c:pt idx="2067">
                  <c:v>61483.856</c:v>
                </c:pt>
                <c:pt idx="2068">
                  <c:v>61489.955000000002</c:v>
                </c:pt>
                <c:pt idx="2069">
                  <c:v>61494.856</c:v>
                </c:pt>
                <c:pt idx="2070">
                  <c:v>61499.855000000003</c:v>
                </c:pt>
                <c:pt idx="2071">
                  <c:v>61505.856</c:v>
                </c:pt>
                <c:pt idx="2072">
                  <c:v>61510.856</c:v>
                </c:pt>
                <c:pt idx="2073">
                  <c:v>61515.955999999998</c:v>
                </c:pt>
                <c:pt idx="2074">
                  <c:v>61520.856</c:v>
                </c:pt>
                <c:pt idx="2075">
                  <c:v>61526.955999999998</c:v>
                </c:pt>
                <c:pt idx="2076">
                  <c:v>61531.855000000003</c:v>
                </c:pt>
                <c:pt idx="2077">
                  <c:v>61536.856</c:v>
                </c:pt>
                <c:pt idx="2078">
                  <c:v>61541.855000000003</c:v>
                </c:pt>
                <c:pt idx="2079">
                  <c:v>61547.856</c:v>
                </c:pt>
                <c:pt idx="2080">
                  <c:v>61552.856</c:v>
                </c:pt>
                <c:pt idx="2081">
                  <c:v>61557.856</c:v>
                </c:pt>
                <c:pt idx="2082">
                  <c:v>61563.856</c:v>
                </c:pt>
                <c:pt idx="2083">
                  <c:v>61568.855000000003</c:v>
                </c:pt>
                <c:pt idx="2084">
                  <c:v>61573.955999999998</c:v>
                </c:pt>
                <c:pt idx="2085">
                  <c:v>61578.955000000002</c:v>
                </c:pt>
                <c:pt idx="2086">
                  <c:v>61585.856</c:v>
                </c:pt>
                <c:pt idx="2087">
                  <c:v>61589.855000000003</c:v>
                </c:pt>
                <c:pt idx="2088">
                  <c:v>61594.856</c:v>
                </c:pt>
                <c:pt idx="2089">
                  <c:v>61599.855000000003</c:v>
                </c:pt>
                <c:pt idx="2090">
                  <c:v>61605.856</c:v>
                </c:pt>
                <c:pt idx="2091">
                  <c:v>61610.856</c:v>
                </c:pt>
                <c:pt idx="2092">
                  <c:v>61614.856</c:v>
                </c:pt>
                <c:pt idx="2093">
                  <c:v>61619.855000000003</c:v>
                </c:pt>
                <c:pt idx="2094">
                  <c:v>61625.955999999998</c:v>
                </c:pt>
                <c:pt idx="2095">
                  <c:v>61631.955999999998</c:v>
                </c:pt>
                <c:pt idx="2096">
                  <c:v>61636.856</c:v>
                </c:pt>
                <c:pt idx="2097">
                  <c:v>61642.855000000003</c:v>
                </c:pt>
                <c:pt idx="2098">
                  <c:v>61647.856</c:v>
                </c:pt>
                <c:pt idx="2099">
                  <c:v>61652.855000000003</c:v>
                </c:pt>
                <c:pt idx="2100">
                  <c:v>61658.855000000003</c:v>
                </c:pt>
                <c:pt idx="2101">
                  <c:v>61663.856</c:v>
                </c:pt>
                <c:pt idx="2102">
                  <c:v>61668.855000000003</c:v>
                </c:pt>
                <c:pt idx="2103">
                  <c:v>61673.856</c:v>
                </c:pt>
                <c:pt idx="2104">
                  <c:v>61679.856</c:v>
                </c:pt>
                <c:pt idx="2105">
                  <c:v>61684.856</c:v>
                </c:pt>
                <c:pt idx="2106">
                  <c:v>61980.857000000004</c:v>
                </c:pt>
                <c:pt idx="2107">
                  <c:v>61981.955999999998</c:v>
                </c:pt>
                <c:pt idx="2108">
                  <c:v>62202.855000000003</c:v>
                </c:pt>
                <c:pt idx="2109">
                  <c:v>62207.955999999998</c:v>
                </c:pt>
                <c:pt idx="2110">
                  <c:v>62213.955999999998</c:v>
                </c:pt>
                <c:pt idx="2111">
                  <c:v>62218.856</c:v>
                </c:pt>
                <c:pt idx="2112">
                  <c:v>62223.955999999998</c:v>
                </c:pt>
                <c:pt idx="2113">
                  <c:v>62229.955000000002</c:v>
                </c:pt>
                <c:pt idx="2114">
                  <c:v>62234.856</c:v>
                </c:pt>
                <c:pt idx="2115">
                  <c:v>62239.856</c:v>
                </c:pt>
                <c:pt idx="2116">
                  <c:v>62244.856</c:v>
                </c:pt>
                <c:pt idx="2117">
                  <c:v>62250.855000000003</c:v>
                </c:pt>
                <c:pt idx="2118">
                  <c:v>62255.856</c:v>
                </c:pt>
                <c:pt idx="2119">
                  <c:v>62260.856</c:v>
                </c:pt>
                <c:pt idx="2120">
                  <c:v>62265.856</c:v>
                </c:pt>
                <c:pt idx="2121">
                  <c:v>62271.855000000003</c:v>
                </c:pt>
                <c:pt idx="2122">
                  <c:v>62276.856</c:v>
                </c:pt>
                <c:pt idx="2123">
                  <c:v>62281.856</c:v>
                </c:pt>
                <c:pt idx="2124">
                  <c:v>62285.856</c:v>
                </c:pt>
                <c:pt idx="2125">
                  <c:v>62286.856</c:v>
                </c:pt>
                <c:pt idx="2126">
                  <c:v>62287.857000000004</c:v>
                </c:pt>
                <c:pt idx="2127">
                  <c:v>62292.856</c:v>
                </c:pt>
                <c:pt idx="2128">
                  <c:v>62296.855000000003</c:v>
                </c:pt>
                <c:pt idx="2129">
                  <c:v>62302.856</c:v>
                </c:pt>
                <c:pt idx="2130">
                  <c:v>62309.856</c:v>
                </c:pt>
                <c:pt idx="2131">
                  <c:v>62314.856</c:v>
                </c:pt>
                <c:pt idx="2132">
                  <c:v>62320.855000000003</c:v>
                </c:pt>
                <c:pt idx="2133">
                  <c:v>64313.856</c:v>
                </c:pt>
                <c:pt idx="2134">
                  <c:v>64317.955999999998</c:v>
                </c:pt>
                <c:pt idx="2135">
                  <c:v>64323.855000000003</c:v>
                </c:pt>
                <c:pt idx="2136">
                  <c:v>64328.856</c:v>
                </c:pt>
                <c:pt idx="2137">
                  <c:v>64334.855000000003</c:v>
                </c:pt>
                <c:pt idx="2138">
                  <c:v>64339.856</c:v>
                </c:pt>
                <c:pt idx="2139">
                  <c:v>64344.856</c:v>
                </c:pt>
                <c:pt idx="2140">
                  <c:v>64350.856</c:v>
                </c:pt>
                <c:pt idx="2141">
                  <c:v>64354.855000000003</c:v>
                </c:pt>
                <c:pt idx="2142">
                  <c:v>64360.856</c:v>
                </c:pt>
                <c:pt idx="2143">
                  <c:v>64366.855000000003</c:v>
                </c:pt>
                <c:pt idx="2144">
                  <c:v>64372.855000000003</c:v>
                </c:pt>
                <c:pt idx="2145">
                  <c:v>64373.955999999998</c:v>
                </c:pt>
                <c:pt idx="2146">
                  <c:v>64386.856</c:v>
                </c:pt>
                <c:pt idx="2147">
                  <c:v>64387.856</c:v>
                </c:pt>
                <c:pt idx="2148">
                  <c:v>64394.855000000003</c:v>
                </c:pt>
                <c:pt idx="2149">
                  <c:v>64395.955000000002</c:v>
                </c:pt>
                <c:pt idx="2150">
                  <c:v>64405.856</c:v>
                </c:pt>
                <c:pt idx="2151">
                  <c:v>64406.955999999998</c:v>
                </c:pt>
                <c:pt idx="2152">
                  <c:v>64407.856</c:v>
                </c:pt>
                <c:pt idx="2153">
                  <c:v>64408.855000000003</c:v>
                </c:pt>
                <c:pt idx="2154">
                  <c:v>64412.855000000003</c:v>
                </c:pt>
                <c:pt idx="2155">
                  <c:v>64413.855000000003</c:v>
                </c:pt>
                <c:pt idx="2156">
                  <c:v>64416.955999999998</c:v>
                </c:pt>
                <c:pt idx="2157">
                  <c:v>64417.856</c:v>
                </c:pt>
                <c:pt idx="2158">
                  <c:v>64435.955999999998</c:v>
                </c:pt>
                <c:pt idx="2159">
                  <c:v>64436.856</c:v>
                </c:pt>
                <c:pt idx="2160">
                  <c:v>64437.856</c:v>
                </c:pt>
                <c:pt idx="2161">
                  <c:v>64438.855000000003</c:v>
                </c:pt>
                <c:pt idx="2162">
                  <c:v>64442.955999999998</c:v>
                </c:pt>
                <c:pt idx="2163">
                  <c:v>64443.856</c:v>
                </c:pt>
                <c:pt idx="2164">
                  <c:v>64445.856</c:v>
                </c:pt>
                <c:pt idx="2165">
                  <c:v>64446.856</c:v>
                </c:pt>
                <c:pt idx="2166">
                  <c:v>64449.856</c:v>
                </c:pt>
                <c:pt idx="2167">
                  <c:v>64450.955999999998</c:v>
                </c:pt>
                <c:pt idx="2168">
                  <c:v>64465.856</c:v>
                </c:pt>
                <c:pt idx="2169">
                  <c:v>64466.856</c:v>
                </c:pt>
                <c:pt idx="2170">
                  <c:v>64487.955999999998</c:v>
                </c:pt>
                <c:pt idx="2171">
                  <c:v>64488.856</c:v>
                </c:pt>
                <c:pt idx="2172">
                  <c:v>64512.856</c:v>
                </c:pt>
                <c:pt idx="2173">
                  <c:v>64514.856</c:v>
                </c:pt>
                <c:pt idx="2174">
                  <c:v>64515.856</c:v>
                </c:pt>
                <c:pt idx="2175">
                  <c:v>64517.856</c:v>
                </c:pt>
                <c:pt idx="2176">
                  <c:v>64529.955999999998</c:v>
                </c:pt>
                <c:pt idx="2177">
                  <c:v>64530.856</c:v>
                </c:pt>
                <c:pt idx="2178">
                  <c:v>64538.855000000003</c:v>
                </c:pt>
                <c:pt idx="2179">
                  <c:v>64539.955000000002</c:v>
                </c:pt>
                <c:pt idx="2180">
                  <c:v>64563.955999999998</c:v>
                </c:pt>
                <c:pt idx="2181">
                  <c:v>64564.857000000004</c:v>
                </c:pt>
                <c:pt idx="2182">
                  <c:v>64584.855000000003</c:v>
                </c:pt>
                <c:pt idx="2183">
                  <c:v>64585.856</c:v>
                </c:pt>
                <c:pt idx="2184">
                  <c:v>64587.856</c:v>
                </c:pt>
                <c:pt idx="2185">
                  <c:v>64588.955999999998</c:v>
                </c:pt>
                <c:pt idx="2186">
                  <c:v>64592.856</c:v>
                </c:pt>
                <c:pt idx="2187">
                  <c:v>64593.955999999998</c:v>
                </c:pt>
                <c:pt idx="2188">
                  <c:v>64605.857000000004</c:v>
                </c:pt>
                <c:pt idx="2189">
                  <c:v>64607.855000000003</c:v>
                </c:pt>
                <c:pt idx="2190">
                  <c:v>64610.856</c:v>
                </c:pt>
                <c:pt idx="2191">
                  <c:v>64611.955999999998</c:v>
                </c:pt>
                <c:pt idx="2192">
                  <c:v>64625.955999999998</c:v>
                </c:pt>
                <c:pt idx="2193">
                  <c:v>64626.855000000003</c:v>
                </c:pt>
                <c:pt idx="2194">
                  <c:v>64632.856</c:v>
                </c:pt>
                <c:pt idx="2195">
                  <c:v>64633.955999999998</c:v>
                </c:pt>
                <c:pt idx="2196">
                  <c:v>64635.955999999998</c:v>
                </c:pt>
                <c:pt idx="2197">
                  <c:v>64636.856</c:v>
                </c:pt>
                <c:pt idx="2198">
                  <c:v>64649.856</c:v>
                </c:pt>
                <c:pt idx="2199">
                  <c:v>64650.855000000003</c:v>
                </c:pt>
                <c:pt idx="2200">
                  <c:v>64674.955999999998</c:v>
                </c:pt>
                <c:pt idx="2201">
                  <c:v>64675.855000000003</c:v>
                </c:pt>
                <c:pt idx="2202">
                  <c:v>64678.855000000003</c:v>
                </c:pt>
                <c:pt idx="2203">
                  <c:v>64679.955000000002</c:v>
                </c:pt>
                <c:pt idx="2204">
                  <c:v>64698.855000000003</c:v>
                </c:pt>
                <c:pt idx="2205">
                  <c:v>64699.855000000003</c:v>
                </c:pt>
                <c:pt idx="2206">
                  <c:v>64700.856</c:v>
                </c:pt>
                <c:pt idx="2207">
                  <c:v>64701.856</c:v>
                </c:pt>
                <c:pt idx="2208">
                  <c:v>64711.855000000003</c:v>
                </c:pt>
                <c:pt idx="2209">
                  <c:v>64712.855000000003</c:v>
                </c:pt>
                <c:pt idx="2210">
                  <c:v>64718.955999999998</c:v>
                </c:pt>
                <c:pt idx="2211">
                  <c:v>64719.856</c:v>
                </c:pt>
                <c:pt idx="2212">
                  <c:v>64724.855000000003</c:v>
                </c:pt>
                <c:pt idx="2213">
                  <c:v>64725.955000000002</c:v>
                </c:pt>
                <c:pt idx="2214">
                  <c:v>64729.855000000003</c:v>
                </c:pt>
                <c:pt idx="2215">
                  <c:v>64730.955000000002</c:v>
                </c:pt>
                <c:pt idx="2216">
                  <c:v>64731.955999999998</c:v>
                </c:pt>
                <c:pt idx="2217">
                  <c:v>64732.856</c:v>
                </c:pt>
                <c:pt idx="2218">
                  <c:v>64735.856</c:v>
                </c:pt>
                <c:pt idx="2219">
                  <c:v>64736.955999999998</c:v>
                </c:pt>
                <c:pt idx="2220">
                  <c:v>64750.856</c:v>
                </c:pt>
                <c:pt idx="2221">
                  <c:v>64751.856</c:v>
                </c:pt>
                <c:pt idx="2222">
                  <c:v>64752.955999999998</c:v>
                </c:pt>
                <c:pt idx="2223">
                  <c:v>64753.856</c:v>
                </c:pt>
                <c:pt idx="2224">
                  <c:v>64765.955999999998</c:v>
                </c:pt>
                <c:pt idx="2225">
                  <c:v>64766.856</c:v>
                </c:pt>
                <c:pt idx="2226">
                  <c:v>64770.856</c:v>
                </c:pt>
                <c:pt idx="2227">
                  <c:v>64771.855000000003</c:v>
                </c:pt>
                <c:pt idx="2228">
                  <c:v>64772.856</c:v>
                </c:pt>
                <c:pt idx="2229">
                  <c:v>64773.856</c:v>
                </c:pt>
                <c:pt idx="2230">
                  <c:v>64779.955999999998</c:v>
                </c:pt>
                <c:pt idx="2231">
                  <c:v>64780.855000000003</c:v>
                </c:pt>
                <c:pt idx="2232">
                  <c:v>64787.856</c:v>
                </c:pt>
                <c:pt idx="2233">
                  <c:v>64788.856</c:v>
                </c:pt>
                <c:pt idx="2234">
                  <c:v>64790.855000000003</c:v>
                </c:pt>
                <c:pt idx="2235">
                  <c:v>64791.955000000002</c:v>
                </c:pt>
                <c:pt idx="2236">
                  <c:v>64799.855000000003</c:v>
                </c:pt>
                <c:pt idx="2237">
                  <c:v>64800.855000000003</c:v>
                </c:pt>
                <c:pt idx="2238">
                  <c:v>64804.856</c:v>
                </c:pt>
                <c:pt idx="2239">
                  <c:v>64806.955999999998</c:v>
                </c:pt>
                <c:pt idx="2240">
                  <c:v>64808.955999999998</c:v>
                </c:pt>
                <c:pt idx="2241">
                  <c:v>64810.855000000003</c:v>
                </c:pt>
                <c:pt idx="2242">
                  <c:v>64812.855000000003</c:v>
                </c:pt>
                <c:pt idx="2243">
                  <c:v>64813.955000000002</c:v>
                </c:pt>
                <c:pt idx="2244">
                  <c:v>64825.955999999998</c:v>
                </c:pt>
                <c:pt idx="2245">
                  <c:v>64827.856</c:v>
                </c:pt>
                <c:pt idx="2246">
                  <c:v>64828.856</c:v>
                </c:pt>
                <c:pt idx="2247">
                  <c:v>64829.856</c:v>
                </c:pt>
                <c:pt idx="2248">
                  <c:v>64844.855000000003</c:v>
                </c:pt>
                <c:pt idx="2249">
                  <c:v>64846.855000000003</c:v>
                </c:pt>
                <c:pt idx="2250">
                  <c:v>64851.856</c:v>
                </c:pt>
                <c:pt idx="2251">
                  <c:v>64852.856</c:v>
                </c:pt>
                <c:pt idx="2252">
                  <c:v>64868.855000000003</c:v>
                </c:pt>
                <c:pt idx="2253">
                  <c:v>64869.855000000003</c:v>
                </c:pt>
                <c:pt idx="2254">
                  <c:v>64881.856</c:v>
                </c:pt>
                <c:pt idx="2255">
                  <c:v>64882.955999999998</c:v>
                </c:pt>
                <c:pt idx="2256">
                  <c:v>64887.856</c:v>
                </c:pt>
                <c:pt idx="2257">
                  <c:v>64888.855000000003</c:v>
                </c:pt>
                <c:pt idx="2258">
                  <c:v>64900.955000000002</c:v>
                </c:pt>
                <c:pt idx="2259">
                  <c:v>64901.855000000003</c:v>
                </c:pt>
                <c:pt idx="2260">
                  <c:v>64904.855000000003</c:v>
                </c:pt>
                <c:pt idx="2261">
                  <c:v>64905.955999999998</c:v>
                </c:pt>
                <c:pt idx="2262">
                  <c:v>64910.955999999998</c:v>
                </c:pt>
                <c:pt idx="2263">
                  <c:v>64913.856</c:v>
                </c:pt>
                <c:pt idx="2264">
                  <c:v>64914.855000000003</c:v>
                </c:pt>
                <c:pt idx="2265">
                  <c:v>64915.855000000003</c:v>
                </c:pt>
                <c:pt idx="2266">
                  <c:v>64917.955999999998</c:v>
                </c:pt>
                <c:pt idx="2267">
                  <c:v>64918.856</c:v>
                </c:pt>
                <c:pt idx="2268">
                  <c:v>64920.856</c:v>
                </c:pt>
                <c:pt idx="2269">
                  <c:v>64921.856</c:v>
                </c:pt>
                <c:pt idx="2270">
                  <c:v>64934.955999999998</c:v>
                </c:pt>
                <c:pt idx="2271">
                  <c:v>64935.856</c:v>
                </c:pt>
                <c:pt idx="2272">
                  <c:v>64943.856</c:v>
                </c:pt>
                <c:pt idx="2273">
                  <c:v>64944.955999999998</c:v>
                </c:pt>
                <c:pt idx="2274">
                  <c:v>64946.955999999998</c:v>
                </c:pt>
                <c:pt idx="2275">
                  <c:v>64947.856</c:v>
                </c:pt>
                <c:pt idx="2276">
                  <c:v>64953.856</c:v>
                </c:pt>
                <c:pt idx="2277">
                  <c:v>64954.955999999998</c:v>
                </c:pt>
                <c:pt idx="2278">
                  <c:v>64959.955999999998</c:v>
                </c:pt>
                <c:pt idx="2279">
                  <c:v>64960.856</c:v>
                </c:pt>
                <c:pt idx="2280">
                  <c:v>64968.955000000002</c:v>
                </c:pt>
                <c:pt idx="2281">
                  <c:v>64969.855000000003</c:v>
                </c:pt>
                <c:pt idx="2282">
                  <c:v>64971.955000000002</c:v>
                </c:pt>
                <c:pt idx="2283">
                  <c:v>64972.855000000003</c:v>
                </c:pt>
                <c:pt idx="2284">
                  <c:v>64975.856</c:v>
                </c:pt>
                <c:pt idx="2285">
                  <c:v>64976.955999999998</c:v>
                </c:pt>
                <c:pt idx="2286">
                  <c:v>64980.856</c:v>
                </c:pt>
                <c:pt idx="2287">
                  <c:v>64981.955999999998</c:v>
                </c:pt>
                <c:pt idx="2288">
                  <c:v>64985.856</c:v>
                </c:pt>
                <c:pt idx="2289">
                  <c:v>64986.955999999998</c:v>
                </c:pt>
                <c:pt idx="2290">
                  <c:v>65003.855000000003</c:v>
                </c:pt>
                <c:pt idx="2291">
                  <c:v>65004.955000000002</c:v>
                </c:pt>
                <c:pt idx="2292">
                  <c:v>65009.856</c:v>
                </c:pt>
                <c:pt idx="2293">
                  <c:v>65010.856</c:v>
                </c:pt>
                <c:pt idx="2294">
                  <c:v>65014.855000000003</c:v>
                </c:pt>
                <c:pt idx="2295">
                  <c:v>65015.855000000003</c:v>
                </c:pt>
                <c:pt idx="2296">
                  <c:v>65016.955000000002</c:v>
                </c:pt>
                <c:pt idx="2297">
                  <c:v>65017.855000000003</c:v>
                </c:pt>
                <c:pt idx="2298">
                  <c:v>65026.855000000003</c:v>
                </c:pt>
                <c:pt idx="2299">
                  <c:v>65027.856</c:v>
                </c:pt>
                <c:pt idx="2300">
                  <c:v>65034.855000000003</c:v>
                </c:pt>
                <c:pt idx="2301">
                  <c:v>65035.955000000002</c:v>
                </c:pt>
                <c:pt idx="2302">
                  <c:v>65046.855000000003</c:v>
                </c:pt>
                <c:pt idx="2303">
                  <c:v>65047.955999999998</c:v>
                </c:pt>
                <c:pt idx="2304">
                  <c:v>65071.955000000002</c:v>
                </c:pt>
                <c:pt idx="2305">
                  <c:v>65072.855000000003</c:v>
                </c:pt>
                <c:pt idx="2306">
                  <c:v>65080.856</c:v>
                </c:pt>
                <c:pt idx="2307">
                  <c:v>65081.955999999998</c:v>
                </c:pt>
                <c:pt idx="2308">
                  <c:v>65084.955000000002</c:v>
                </c:pt>
                <c:pt idx="2309">
                  <c:v>65085.856</c:v>
                </c:pt>
                <c:pt idx="2310">
                  <c:v>65101.856</c:v>
                </c:pt>
                <c:pt idx="2311">
                  <c:v>65108.856</c:v>
                </c:pt>
                <c:pt idx="2312">
                  <c:v>65113.855000000003</c:v>
                </c:pt>
                <c:pt idx="2313">
                  <c:v>65390.855000000003</c:v>
                </c:pt>
                <c:pt idx="2314">
                  <c:v>65397.856</c:v>
                </c:pt>
                <c:pt idx="2315">
                  <c:v>65402.856</c:v>
                </c:pt>
                <c:pt idx="2316">
                  <c:v>65407.856</c:v>
                </c:pt>
                <c:pt idx="2317">
                  <c:v>65412.856</c:v>
                </c:pt>
                <c:pt idx="2318">
                  <c:v>65417.855000000003</c:v>
                </c:pt>
                <c:pt idx="2319">
                  <c:v>65422.856</c:v>
                </c:pt>
                <c:pt idx="2320">
                  <c:v>65429.856</c:v>
                </c:pt>
                <c:pt idx="2321">
                  <c:v>65433.855000000003</c:v>
                </c:pt>
                <c:pt idx="2322">
                  <c:v>66133.956000000006</c:v>
                </c:pt>
                <c:pt idx="2323">
                  <c:v>66134.856</c:v>
                </c:pt>
                <c:pt idx="2324">
                  <c:v>66295.856</c:v>
                </c:pt>
                <c:pt idx="2325">
                  <c:v>66301.856</c:v>
                </c:pt>
                <c:pt idx="2326">
                  <c:v>66305.856</c:v>
                </c:pt>
                <c:pt idx="2327">
                  <c:v>66311.856</c:v>
                </c:pt>
                <c:pt idx="2328">
                  <c:v>66316.856</c:v>
                </c:pt>
                <c:pt idx="2329">
                  <c:v>66321.854999999996</c:v>
                </c:pt>
                <c:pt idx="2330">
                  <c:v>66328.956000000006</c:v>
                </c:pt>
                <c:pt idx="2331">
                  <c:v>66333.956000000006</c:v>
                </c:pt>
                <c:pt idx="2332">
                  <c:v>66338.956000000006</c:v>
                </c:pt>
                <c:pt idx="2333">
                  <c:v>66344.955000000002</c:v>
                </c:pt>
                <c:pt idx="2334">
                  <c:v>66349.854999999996</c:v>
                </c:pt>
                <c:pt idx="2335">
                  <c:v>66623.955000000002</c:v>
                </c:pt>
                <c:pt idx="2336">
                  <c:v>66625.956000000006</c:v>
                </c:pt>
                <c:pt idx="2337">
                  <c:v>66627.956000000006</c:v>
                </c:pt>
                <c:pt idx="2338">
                  <c:v>66629.955000000002</c:v>
                </c:pt>
                <c:pt idx="2339">
                  <c:v>66630.955000000002</c:v>
                </c:pt>
                <c:pt idx="2340">
                  <c:v>66633.956000000006</c:v>
                </c:pt>
                <c:pt idx="2341">
                  <c:v>66634.956000000006</c:v>
                </c:pt>
                <c:pt idx="2342">
                  <c:v>66636.956000000006</c:v>
                </c:pt>
                <c:pt idx="2343">
                  <c:v>66637.956000000006</c:v>
                </c:pt>
                <c:pt idx="2344">
                  <c:v>66639.956000000006</c:v>
                </c:pt>
                <c:pt idx="2345">
                  <c:v>66641.955000000002</c:v>
                </c:pt>
                <c:pt idx="2346">
                  <c:v>66643.956000000006</c:v>
                </c:pt>
                <c:pt idx="2347">
                  <c:v>66645.956000000006</c:v>
                </c:pt>
                <c:pt idx="2348">
                  <c:v>66646.956000000006</c:v>
                </c:pt>
                <c:pt idx="2349">
                  <c:v>66648.955000000002</c:v>
                </c:pt>
                <c:pt idx="2350">
                  <c:v>66650.955000000002</c:v>
                </c:pt>
                <c:pt idx="2351">
                  <c:v>66652.956000000006</c:v>
                </c:pt>
                <c:pt idx="2352">
                  <c:v>66654.956000000006</c:v>
                </c:pt>
                <c:pt idx="2353">
                  <c:v>66655.956000000006</c:v>
                </c:pt>
                <c:pt idx="2354">
                  <c:v>66657.956000000006</c:v>
                </c:pt>
                <c:pt idx="2355">
                  <c:v>66659.955000000002</c:v>
                </c:pt>
                <c:pt idx="2356">
                  <c:v>66661.955000000002</c:v>
                </c:pt>
                <c:pt idx="2357">
                  <c:v>66662.956000000006</c:v>
                </c:pt>
                <c:pt idx="2358">
                  <c:v>66664.856</c:v>
                </c:pt>
                <c:pt idx="2359">
                  <c:v>66666.956000000006</c:v>
                </c:pt>
                <c:pt idx="2360">
                  <c:v>66667.854999999996</c:v>
                </c:pt>
                <c:pt idx="2361">
                  <c:v>66669.955000000002</c:v>
                </c:pt>
                <c:pt idx="2362">
                  <c:v>66671.955000000002</c:v>
                </c:pt>
                <c:pt idx="2363">
                  <c:v>66673.956000000006</c:v>
                </c:pt>
                <c:pt idx="2364">
                  <c:v>66674.856</c:v>
                </c:pt>
                <c:pt idx="2365">
                  <c:v>66676.956000000006</c:v>
                </c:pt>
                <c:pt idx="2366">
                  <c:v>66678.956000000006</c:v>
                </c:pt>
                <c:pt idx="2367">
                  <c:v>66680.955000000002</c:v>
                </c:pt>
                <c:pt idx="2368">
                  <c:v>66682.956000000006</c:v>
                </c:pt>
                <c:pt idx="2369">
                  <c:v>66684.956000000006</c:v>
                </c:pt>
                <c:pt idx="2370">
                  <c:v>66685.956000000006</c:v>
                </c:pt>
                <c:pt idx="2371">
                  <c:v>66687.956000000006</c:v>
                </c:pt>
                <c:pt idx="2372">
                  <c:v>66689.854999999996</c:v>
                </c:pt>
                <c:pt idx="2373">
                  <c:v>66691.856</c:v>
                </c:pt>
                <c:pt idx="2374">
                  <c:v>66692.856</c:v>
                </c:pt>
                <c:pt idx="2375">
                  <c:v>66694.856</c:v>
                </c:pt>
                <c:pt idx="2376">
                  <c:v>66696.854999999996</c:v>
                </c:pt>
                <c:pt idx="2377">
                  <c:v>66698.854999999996</c:v>
                </c:pt>
                <c:pt idx="2378">
                  <c:v>66699.856</c:v>
                </c:pt>
                <c:pt idx="2379">
                  <c:v>66701.856</c:v>
                </c:pt>
                <c:pt idx="2380">
                  <c:v>66703.856</c:v>
                </c:pt>
                <c:pt idx="2381">
                  <c:v>66705.856</c:v>
                </c:pt>
                <c:pt idx="2382">
                  <c:v>66706.856</c:v>
                </c:pt>
                <c:pt idx="2383">
                  <c:v>66708.854999999996</c:v>
                </c:pt>
                <c:pt idx="2384">
                  <c:v>66710.856</c:v>
                </c:pt>
                <c:pt idx="2385">
                  <c:v>66712.856</c:v>
                </c:pt>
                <c:pt idx="2386">
                  <c:v>66713.856</c:v>
                </c:pt>
                <c:pt idx="2387">
                  <c:v>66715.856</c:v>
                </c:pt>
                <c:pt idx="2388">
                  <c:v>66717.854999999996</c:v>
                </c:pt>
                <c:pt idx="2389">
                  <c:v>66719.856</c:v>
                </c:pt>
                <c:pt idx="2390">
                  <c:v>66721.856</c:v>
                </c:pt>
                <c:pt idx="2391">
                  <c:v>66722.856</c:v>
                </c:pt>
                <c:pt idx="2392">
                  <c:v>66724.856</c:v>
                </c:pt>
                <c:pt idx="2393">
                  <c:v>66726.854999999996</c:v>
                </c:pt>
                <c:pt idx="2394">
                  <c:v>66728.856</c:v>
                </c:pt>
                <c:pt idx="2395">
                  <c:v>66729.856</c:v>
                </c:pt>
                <c:pt idx="2396">
                  <c:v>66731.856</c:v>
                </c:pt>
                <c:pt idx="2397">
                  <c:v>66733.856</c:v>
                </c:pt>
                <c:pt idx="2398">
                  <c:v>66735.856</c:v>
                </c:pt>
                <c:pt idx="2399">
                  <c:v>66736.856</c:v>
                </c:pt>
                <c:pt idx="2400">
                  <c:v>66738.955000000002</c:v>
                </c:pt>
                <c:pt idx="2401">
                  <c:v>66740.955000000002</c:v>
                </c:pt>
                <c:pt idx="2402">
                  <c:v>66742.956000000006</c:v>
                </c:pt>
                <c:pt idx="2403">
                  <c:v>66743.956000000006</c:v>
                </c:pt>
                <c:pt idx="2404">
                  <c:v>66746.956000000006</c:v>
                </c:pt>
                <c:pt idx="2405">
                  <c:v>66747.955000000002</c:v>
                </c:pt>
                <c:pt idx="2406">
                  <c:v>66749.955000000002</c:v>
                </c:pt>
                <c:pt idx="2407">
                  <c:v>66750.955000000002</c:v>
                </c:pt>
                <c:pt idx="2408">
                  <c:v>66752.956000000006</c:v>
                </c:pt>
                <c:pt idx="2409">
                  <c:v>66754.856</c:v>
                </c:pt>
                <c:pt idx="2410">
                  <c:v>66756.856</c:v>
                </c:pt>
                <c:pt idx="2411">
                  <c:v>66757.854999999996</c:v>
                </c:pt>
                <c:pt idx="2412">
                  <c:v>66759.856</c:v>
                </c:pt>
                <c:pt idx="2413">
                  <c:v>66761.856</c:v>
                </c:pt>
                <c:pt idx="2414">
                  <c:v>66763.856</c:v>
                </c:pt>
                <c:pt idx="2415">
                  <c:v>66764.856</c:v>
                </c:pt>
                <c:pt idx="2416">
                  <c:v>66766.856</c:v>
                </c:pt>
                <c:pt idx="2417">
                  <c:v>66768.854999999996</c:v>
                </c:pt>
                <c:pt idx="2418">
                  <c:v>66770.854999999996</c:v>
                </c:pt>
                <c:pt idx="2419">
                  <c:v>66772.856</c:v>
                </c:pt>
                <c:pt idx="2420">
                  <c:v>66773.856</c:v>
                </c:pt>
                <c:pt idx="2421">
                  <c:v>66775.856</c:v>
                </c:pt>
                <c:pt idx="2422">
                  <c:v>66777.854999999996</c:v>
                </c:pt>
                <c:pt idx="2423">
                  <c:v>66779.856</c:v>
                </c:pt>
                <c:pt idx="2424">
                  <c:v>66780.856</c:v>
                </c:pt>
                <c:pt idx="2425">
                  <c:v>66782.856</c:v>
                </c:pt>
                <c:pt idx="2426">
                  <c:v>66784.857000000004</c:v>
                </c:pt>
                <c:pt idx="2427">
                  <c:v>66786.956000000006</c:v>
                </c:pt>
                <c:pt idx="2428">
                  <c:v>66787.856</c:v>
                </c:pt>
                <c:pt idx="2429">
                  <c:v>66789.854999999996</c:v>
                </c:pt>
                <c:pt idx="2430">
                  <c:v>66791.854999999996</c:v>
                </c:pt>
                <c:pt idx="2431">
                  <c:v>66793.856</c:v>
                </c:pt>
                <c:pt idx="2432">
                  <c:v>66794.856</c:v>
                </c:pt>
                <c:pt idx="2433">
                  <c:v>66796.856</c:v>
                </c:pt>
                <c:pt idx="2434">
                  <c:v>66798.854999999996</c:v>
                </c:pt>
                <c:pt idx="2435">
                  <c:v>66800.856</c:v>
                </c:pt>
                <c:pt idx="2436">
                  <c:v>66802.955000000002</c:v>
                </c:pt>
                <c:pt idx="2437">
                  <c:v>66804.956000000006</c:v>
                </c:pt>
                <c:pt idx="2438">
                  <c:v>66805.956000000006</c:v>
                </c:pt>
                <c:pt idx="2439">
                  <c:v>66807.956000000006</c:v>
                </c:pt>
                <c:pt idx="2440">
                  <c:v>66809.854999999996</c:v>
                </c:pt>
                <c:pt idx="2441">
                  <c:v>66810.955000000002</c:v>
                </c:pt>
                <c:pt idx="2442">
                  <c:v>66812.956000000006</c:v>
                </c:pt>
                <c:pt idx="2443">
                  <c:v>66814.956000000006</c:v>
                </c:pt>
                <c:pt idx="2444">
                  <c:v>66816.956000000006</c:v>
                </c:pt>
                <c:pt idx="2445">
                  <c:v>66818.956000000006</c:v>
                </c:pt>
                <c:pt idx="2446">
                  <c:v>66819.955000000002</c:v>
                </c:pt>
                <c:pt idx="2447">
                  <c:v>66821.955000000002</c:v>
                </c:pt>
                <c:pt idx="2448">
                  <c:v>66823.956000000006</c:v>
                </c:pt>
                <c:pt idx="2449">
                  <c:v>66824.956000000006</c:v>
                </c:pt>
                <c:pt idx="2450">
                  <c:v>66826.956000000006</c:v>
                </c:pt>
                <c:pt idx="2451">
                  <c:v>66828.955000000002</c:v>
                </c:pt>
                <c:pt idx="2452">
                  <c:v>66830.955000000002</c:v>
                </c:pt>
                <c:pt idx="2453">
                  <c:v>66831.956000000006</c:v>
                </c:pt>
                <c:pt idx="2454">
                  <c:v>66833.956000000006</c:v>
                </c:pt>
                <c:pt idx="2455">
                  <c:v>66835.856</c:v>
                </c:pt>
                <c:pt idx="2456">
                  <c:v>66837.854999999996</c:v>
                </c:pt>
                <c:pt idx="2457">
                  <c:v>66838.956000000006</c:v>
                </c:pt>
                <c:pt idx="2458">
                  <c:v>66840.956000000006</c:v>
                </c:pt>
                <c:pt idx="2459">
                  <c:v>66842.956000000006</c:v>
                </c:pt>
                <c:pt idx="2460">
                  <c:v>67060.856</c:v>
                </c:pt>
                <c:pt idx="2461">
                  <c:v>67066.854999999996</c:v>
                </c:pt>
                <c:pt idx="2462">
                  <c:v>67071.856</c:v>
                </c:pt>
                <c:pt idx="2463">
                  <c:v>67076.854999999996</c:v>
                </c:pt>
                <c:pt idx="2464">
                  <c:v>67082.856</c:v>
                </c:pt>
                <c:pt idx="2465">
                  <c:v>67086.854999999996</c:v>
                </c:pt>
                <c:pt idx="2466">
                  <c:v>67091.856</c:v>
                </c:pt>
                <c:pt idx="2467">
                  <c:v>67097.856</c:v>
                </c:pt>
                <c:pt idx="2468">
                  <c:v>67102.856</c:v>
                </c:pt>
                <c:pt idx="2469">
                  <c:v>67108.856</c:v>
                </c:pt>
                <c:pt idx="2470">
                  <c:v>67112.854999999996</c:v>
                </c:pt>
                <c:pt idx="2471">
                  <c:v>67118.856</c:v>
                </c:pt>
                <c:pt idx="2472">
                  <c:v>67123.854999999996</c:v>
                </c:pt>
                <c:pt idx="2473">
                  <c:v>67128.856</c:v>
                </c:pt>
                <c:pt idx="2474">
                  <c:v>67134.956000000006</c:v>
                </c:pt>
                <c:pt idx="2475">
                  <c:v>67140.956000000006</c:v>
                </c:pt>
                <c:pt idx="2476">
                  <c:v>67144.955000000002</c:v>
                </c:pt>
                <c:pt idx="2477">
                  <c:v>67149.856</c:v>
                </c:pt>
                <c:pt idx="2478">
                  <c:v>67154.956000000006</c:v>
                </c:pt>
                <c:pt idx="2479">
                  <c:v>67160.956000000006</c:v>
                </c:pt>
                <c:pt idx="2480">
                  <c:v>67166.956000000006</c:v>
                </c:pt>
                <c:pt idx="2481">
                  <c:v>67170.956000000006</c:v>
                </c:pt>
                <c:pt idx="2482">
                  <c:v>67176.856</c:v>
                </c:pt>
                <c:pt idx="2483">
                  <c:v>67180.856</c:v>
                </c:pt>
                <c:pt idx="2484">
                  <c:v>67187.955000000002</c:v>
                </c:pt>
                <c:pt idx="2485">
                  <c:v>67192.956000000006</c:v>
                </c:pt>
                <c:pt idx="2486">
                  <c:v>67198.854999999996</c:v>
                </c:pt>
                <c:pt idx="2487">
                  <c:v>67203.856</c:v>
                </c:pt>
                <c:pt idx="2488">
                  <c:v>67209.856</c:v>
                </c:pt>
                <c:pt idx="2489">
                  <c:v>67213.856</c:v>
                </c:pt>
                <c:pt idx="2490">
                  <c:v>67219.956000000006</c:v>
                </c:pt>
                <c:pt idx="2491">
                  <c:v>67224.956000000006</c:v>
                </c:pt>
                <c:pt idx="2492">
                  <c:v>67229.955000000002</c:v>
                </c:pt>
                <c:pt idx="2493">
                  <c:v>67235.856</c:v>
                </c:pt>
                <c:pt idx="2494">
                  <c:v>67240.956000000006</c:v>
                </c:pt>
                <c:pt idx="2495">
                  <c:v>67245.856</c:v>
                </c:pt>
                <c:pt idx="2496">
                  <c:v>67250.856</c:v>
                </c:pt>
                <c:pt idx="2497">
                  <c:v>67256.854999999996</c:v>
                </c:pt>
                <c:pt idx="2498">
                  <c:v>67261.856</c:v>
                </c:pt>
                <c:pt idx="2499">
                  <c:v>67266.856</c:v>
                </c:pt>
                <c:pt idx="2500">
                  <c:v>67271.856</c:v>
                </c:pt>
                <c:pt idx="2501">
                  <c:v>67277.856</c:v>
                </c:pt>
                <c:pt idx="2502">
                  <c:v>67281.854999999996</c:v>
                </c:pt>
                <c:pt idx="2503">
                  <c:v>67287.854999999996</c:v>
                </c:pt>
                <c:pt idx="2504">
                  <c:v>67293.856</c:v>
                </c:pt>
                <c:pt idx="2505">
                  <c:v>67298.854999999996</c:v>
                </c:pt>
                <c:pt idx="2506">
                  <c:v>67303.856</c:v>
                </c:pt>
                <c:pt idx="2507">
                  <c:v>67308.854999999996</c:v>
                </c:pt>
                <c:pt idx="2508">
                  <c:v>67314.956000000006</c:v>
                </c:pt>
                <c:pt idx="2509">
                  <c:v>67319.956000000006</c:v>
                </c:pt>
                <c:pt idx="2510">
                  <c:v>67324.956000000006</c:v>
                </c:pt>
                <c:pt idx="2511">
                  <c:v>67329.854999999996</c:v>
                </c:pt>
                <c:pt idx="2512">
                  <c:v>67334.956000000006</c:v>
                </c:pt>
                <c:pt idx="2513">
                  <c:v>67340.955000000002</c:v>
                </c:pt>
                <c:pt idx="2514">
                  <c:v>67345.956000000006</c:v>
                </c:pt>
                <c:pt idx="2515">
                  <c:v>67351.856</c:v>
                </c:pt>
                <c:pt idx="2516">
                  <c:v>67356.956000000006</c:v>
                </c:pt>
                <c:pt idx="2517">
                  <c:v>67361.956000000006</c:v>
                </c:pt>
                <c:pt idx="2518">
                  <c:v>67366.956000000006</c:v>
                </c:pt>
                <c:pt idx="2519">
                  <c:v>67372.956000000006</c:v>
                </c:pt>
                <c:pt idx="2520">
                  <c:v>67377.956000000006</c:v>
                </c:pt>
                <c:pt idx="2521">
                  <c:v>67382.955000000002</c:v>
                </c:pt>
                <c:pt idx="2522">
                  <c:v>67388.956000000006</c:v>
                </c:pt>
                <c:pt idx="2523">
                  <c:v>67393.955000000002</c:v>
                </c:pt>
                <c:pt idx="2524">
                  <c:v>67398.856</c:v>
                </c:pt>
                <c:pt idx="2525">
                  <c:v>67403.956000000006</c:v>
                </c:pt>
                <c:pt idx="2526">
                  <c:v>67409.955000000002</c:v>
                </c:pt>
                <c:pt idx="2527">
                  <c:v>67414.956000000006</c:v>
                </c:pt>
                <c:pt idx="2528">
                  <c:v>67419.955000000002</c:v>
                </c:pt>
                <c:pt idx="2529">
                  <c:v>67424.956000000006</c:v>
                </c:pt>
                <c:pt idx="2530">
                  <c:v>67430.955000000002</c:v>
                </c:pt>
                <c:pt idx="2531">
                  <c:v>67435.956000000006</c:v>
                </c:pt>
                <c:pt idx="2532">
                  <c:v>67440.955000000002</c:v>
                </c:pt>
                <c:pt idx="2533">
                  <c:v>67446.956000000006</c:v>
                </c:pt>
                <c:pt idx="2534">
                  <c:v>67451.956000000006</c:v>
                </c:pt>
                <c:pt idx="2535">
                  <c:v>67456.955000000002</c:v>
                </c:pt>
                <c:pt idx="2536">
                  <c:v>67461.956000000006</c:v>
                </c:pt>
                <c:pt idx="2537">
                  <c:v>67467.955000000002</c:v>
                </c:pt>
                <c:pt idx="2538">
                  <c:v>67472.956000000006</c:v>
                </c:pt>
                <c:pt idx="2539">
                  <c:v>67476.955000000002</c:v>
                </c:pt>
                <c:pt idx="2540">
                  <c:v>67482.956000000006</c:v>
                </c:pt>
                <c:pt idx="2541">
                  <c:v>67488.856</c:v>
                </c:pt>
                <c:pt idx="2542">
                  <c:v>67493.856</c:v>
                </c:pt>
                <c:pt idx="2543">
                  <c:v>67498.854999999996</c:v>
                </c:pt>
                <c:pt idx="2544">
                  <c:v>67502.856</c:v>
                </c:pt>
                <c:pt idx="2545">
                  <c:v>67503.856</c:v>
                </c:pt>
                <c:pt idx="2546">
                  <c:v>67504.856</c:v>
                </c:pt>
                <c:pt idx="2547">
                  <c:v>67509.856</c:v>
                </c:pt>
                <c:pt idx="2548">
                  <c:v>67513.856</c:v>
                </c:pt>
                <c:pt idx="2549">
                  <c:v>67518.955000000002</c:v>
                </c:pt>
                <c:pt idx="2550">
                  <c:v>67525.955000000002</c:v>
                </c:pt>
                <c:pt idx="2551">
                  <c:v>67530.956000000006</c:v>
                </c:pt>
                <c:pt idx="2552">
                  <c:v>67536.955000000002</c:v>
                </c:pt>
                <c:pt idx="2553">
                  <c:v>67542.956000000006</c:v>
                </c:pt>
                <c:pt idx="2554">
                  <c:v>67547.956000000006</c:v>
                </c:pt>
                <c:pt idx="2555">
                  <c:v>67552.956000000006</c:v>
                </c:pt>
                <c:pt idx="2556">
                  <c:v>67558.955000000002</c:v>
                </c:pt>
                <c:pt idx="2557">
                  <c:v>67563.856</c:v>
                </c:pt>
                <c:pt idx="2558">
                  <c:v>67568.956000000006</c:v>
                </c:pt>
                <c:pt idx="2559">
                  <c:v>67572.956000000006</c:v>
                </c:pt>
                <c:pt idx="2560">
                  <c:v>67577.956000000006</c:v>
                </c:pt>
                <c:pt idx="2561">
                  <c:v>67578.856</c:v>
                </c:pt>
                <c:pt idx="2562">
                  <c:v>67579.856</c:v>
                </c:pt>
                <c:pt idx="2563">
                  <c:v>67584.856</c:v>
                </c:pt>
                <c:pt idx="2564">
                  <c:v>67589.856</c:v>
                </c:pt>
                <c:pt idx="2565">
                  <c:v>67593.856</c:v>
                </c:pt>
                <c:pt idx="2566">
                  <c:v>67600.856</c:v>
                </c:pt>
                <c:pt idx="2567">
                  <c:v>67605.856</c:v>
                </c:pt>
                <c:pt idx="2568">
                  <c:v>67609.856</c:v>
                </c:pt>
                <c:pt idx="2569">
                  <c:v>67614.854999999996</c:v>
                </c:pt>
                <c:pt idx="2570">
                  <c:v>67615.856</c:v>
                </c:pt>
                <c:pt idx="2571">
                  <c:v>67616.856</c:v>
                </c:pt>
                <c:pt idx="2572">
                  <c:v>67621.854999999996</c:v>
                </c:pt>
                <c:pt idx="2573">
                  <c:v>67625.856</c:v>
                </c:pt>
                <c:pt idx="2574">
                  <c:v>67631.854999999996</c:v>
                </c:pt>
                <c:pt idx="2575">
                  <c:v>67635.955000000002</c:v>
                </c:pt>
                <c:pt idx="2576">
                  <c:v>67636.856</c:v>
                </c:pt>
                <c:pt idx="2577">
                  <c:v>67637.856</c:v>
                </c:pt>
                <c:pt idx="2578">
                  <c:v>67642.856</c:v>
                </c:pt>
                <c:pt idx="2579">
                  <c:v>67647.856</c:v>
                </c:pt>
                <c:pt idx="2580">
                  <c:v>67653.854999999996</c:v>
                </c:pt>
                <c:pt idx="2581">
                  <c:v>67657.856</c:v>
                </c:pt>
                <c:pt idx="2582">
                  <c:v>67662.856</c:v>
                </c:pt>
                <c:pt idx="2583">
                  <c:v>67668.854999999996</c:v>
                </c:pt>
                <c:pt idx="2584">
                  <c:v>67673.956000000006</c:v>
                </c:pt>
                <c:pt idx="2585">
                  <c:v>67679.955000000002</c:v>
                </c:pt>
                <c:pt idx="2586">
                  <c:v>67683.956000000006</c:v>
                </c:pt>
                <c:pt idx="2587">
                  <c:v>67688.955000000002</c:v>
                </c:pt>
                <c:pt idx="2588">
                  <c:v>67695.956000000006</c:v>
                </c:pt>
                <c:pt idx="2589">
                  <c:v>67700.956000000006</c:v>
                </c:pt>
                <c:pt idx="2590">
                  <c:v>67705.956000000006</c:v>
                </c:pt>
                <c:pt idx="2591">
                  <c:v>67711.956000000006</c:v>
                </c:pt>
                <c:pt idx="2592">
                  <c:v>67716.956000000006</c:v>
                </c:pt>
                <c:pt idx="2593">
                  <c:v>68733.856</c:v>
                </c:pt>
                <c:pt idx="2594">
                  <c:v>68738.856</c:v>
                </c:pt>
                <c:pt idx="2595">
                  <c:v>68744.854999999996</c:v>
                </c:pt>
                <c:pt idx="2596">
                  <c:v>68749.856</c:v>
                </c:pt>
                <c:pt idx="2597">
                  <c:v>68754.856</c:v>
                </c:pt>
                <c:pt idx="2598">
                  <c:v>68755.856</c:v>
                </c:pt>
                <c:pt idx="2599">
                  <c:v>68756.856</c:v>
                </c:pt>
                <c:pt idx="2600">
                  <c:v>68760.854999999996</c:v>
                </c:pt>
                <c:pt idx="2601">
                  <c:v>68766.856</c:v>
                </c:pt>
                <c:pt idx="2602">
                  <c:v>68770.854999999996</c:v>
                </c:pt>
                <c:pt idx="2603">
                  <c:v>68775.856</c:v>
                </c:pt>
                <c:pt idx="2604">
                  <c:v>68781.854999999996</c:v>
                </c:pt>
                <c:pt idx="2605">
                  <c:v>68786.856</c:v>
                </c:pt>
                <c:pt idx="2606">
                  <c:v>69267.956000000006</c:v>
                </c:pt>
                <c:pt idx="2607">
                  <c:v>69268.856</c:v>
                </c:pt>
                <c:pt idx="2608">
                  <c:v>69657.856</c:v>
                </c:pt>
                <c:pt idx="2609">
                  <c:v>69659.856</c:v>
                </c:pt>
                <c:pt idx="2610">
                  <c:v>69661.856</c:v>
                </c:pt>
                <c:pt idx="2611">
                  <c:v>69662.856</c:v>
                </c:pt>
                <c:pt idx="2612">
                  <c:v>69664.854999999996</c:v>
                </c:pt>
                <c:pt idx="2613">
                  <c:v>69666.854999999996</c:v>
                </c:pt>
                <c:pt idx="2614">
                  <c:v>69668.856</c:v>
                </c:pt>
                <c:pt idx="2615">
                  <c:v>69669.856</c:v>
                </c:pt>
                <c:pt idx="2616">
                  <c:v>69671.856</c:v>
                </c:pt>
                <c:pt idx="2617">
                  <c:v>69673.854999999996</c:v>
                </c:pt>
                <c:pt idx="2618">
                  <c:v>69675.854999999996</c:v>
                </c:pt>
                <c:pt idx="2619">
                  <c:v>69676.856</c:v>
                </c:pt>
                <c:pt idx="2620">
                  <c:v>69678.856</c:v>
                </c:pt>
                <c:pt idx="2621">
                  <c:v>69680.856</c:v>
                </c:pt>
                <c:pt idx="2622">
                  <c:v>69682.856</c:v>
                </c:pt>
                <c:pt idx="2623">
                  <c:v>69683.854999999996</c:v>
                </c:pt>
                <c:pt idx="2624">
                  <c:v>69686.856</c:v>
                </c:pt>
                <c:pt idx="2625">
                  <c:v>69687.856</c:v>
                </c:pt>
                <c:pt idx="2626">
                  <c:v>69689.856</c:v>
                </c:pt>
                <c:pt idx="2627">
                  <c:v>69691.856</c:v>
                </c:pt>
                <c:pt idx="2628">
                  <c:v>69692.856</c:v>
                </c:pt>
                <c:pt idx="2629">
                  <c:v>69694.854999999996</c:v>
                </c:pt>
                <c:pt idx="2630">
                  <c:v>69696.854999999996</c:v>
                </c:pt>
                <c:pt idx="2631">
                  <c:v>69697.854999999996</c:v>
                </c:pt>
                <c:pt idx="2632">
                  <c:v>69699.856</c:v>
                </c:pt>
                <c:pt idx="2633">
                  <c:v>69701.856</c:v>
                </c:pt>
                <c:pt idx="2634">
                  <c:v>69703.856</c:v>
                </c:pt>
                <c:pt idx="2635">
                  <c:v>69705.856</c:v>
                </c:pt>
                <c:pt idx="2636">
                  <c:v>69706.854999999996</c:v>
                </c:pt>
                <c:pt idx="2637">
                  <c:v>69708.854999999996</c:v>
                </c:pt>
                <c:pt idx="2638">
                  <c:v>69710.856</c:v>
                </c:pt>
                <c:pt idx="2639">
                  <c:v>69712.856</c:v>
                </c:pt>
                <c:pt idx="2640">
                  <c:v>69714.854999999996</c:v>
                </c:pt>
                <c:pt idx="2641">
                  <c:v>69715.854999999996</c:v>
                </c:pt>
                <c:pt idx="2642">
                  <c:v>69717.856</c:v>
                </c:pt>
                <c:pt idx="2643">
                  <c:v>69719.856</c:v>
                </c:pt>
                <c:pt idx="2644">
                  <c:v>69720.856</c:v>
                </c:pt>
                <c:pt idx="2645">
                  <c:v>69722.856</c:v>
                </c:pt>
                <c:pt idx="2646">
                  <c:v>69724.856</c:v>
                </c:pt>
                <c:pt idx="2647">
                  <c:v>69726.854999999996</c:v>
                </c:pt>
                <c:pt idx="2648">
                  <c:v>69727.854999999996</c:v>
                </c:pt>
                <c:pt idx="2649">
                  <c:v>69729.854999999996</c:v>
                </c:pt>
                <c:pt idx="2650">
                  <c:v>69731.856</c:v>
                </c:pt>
                <c:pt idx="2651">
                  <c:v>69733.856</c:v>
                </c:pt>
                <c:pt idx="2652">
                  <c:v>69734.856</c:v>
                </c:pt>
                <c:pt idx="2653">
                  <c:v>69736.856</c:v>
                </c:pt>
                <c:pt idx="2654">
                  <c:v>69738.854999999996</c:v>
                </c:pt>
                <c:pt idx="2655">
                  <c:v>69740.856</c:v>
                </c:pt>
                <c:pt idx="2656">
                  <c:v>69742.856</c:v>
                </c:pt>
                <c:pt idx="2657">
                  <c:v>69744.856</c:v>
                </c:pt>
                <c:pt idx="2658">
                  <c:v>69746.854999999996</c:v>
                </c:pt>
                <c:pt idx="2659">
                  <c:v>69748.854999999996</c:v>
                </c:pt>
                <c:pt idx="2660">
                  <c:v>69749.856</c:v>
                </c:pt>
                <c:pt idx="2661">
                  <c:v>69751.856</c:v>
                </c:pt>
                <c:pt idx="2662">
                  <c:v>69752.856</c:v>
                </c:pt>
                <c:pt idx="2663">
                  <c:v>69754.856</c:v>
                </c:pt>
                <c:pt idx="2664">
                  <c:v>69756.854999999996</c:v>
                </c:pt>
                <c:pt idx="2665">
                  <c:v>69758.854999999996</c:v>
                </c:pt>
                <c:pt idx="2666">
                  <c:v>69759.856</c:v>
                </c:pt>
                <c:pt idx="2667">
                  <c:v>69761.856</c:v>
                </c:pt>
                <c:pt idx="2668">
                  <c:v>69763.856</c:v>
                </c:pt>
                <c:pt idx="2669">
                  <c:v>69765.856</c:v>
                </c:pt>
                <c:pt idx="2670">
                  <c:v>69766.854999999996</c:v>
                </c:pt>
                <c:pt idx="2671">
                  <c:v>69769.955000000002</c:v>
                </c:pt>
                <c:pt idx="2672">
                  <c:v>69770.955000000002</c:v>
                </c:pt>
                <c:pt idx="2673">
                  <c:v>69772.856</c:v>
                </c:pt>
                <c:pt idx="2674">
                  <c:v>69774.856</c:v>
                </c:pt>
                <c:pt idx="2675">
                  <c:v>69775.856</c:v>
                </c:pt>
                <c:pt idx="2676">
                  <c:v>69777.856</c:v>
                </c:pt>
                <c:pt idx="2677">
                  <c:v>69779.854999999996</c:v>
                </c:pt>
                <c:pt idx="2678">
                  <c:v>69781.854999999996</c:v>
                </c:pt>
                <c:pt idx="2679">
                  <c:v>69782.854999999996</c:v>
                </c:pt>
                <c:pt idx="2680">
                  <c:v>69784.856</c:v>
                </c:pt>
                <c:pt idx="2681">
                  <c:v>69786.856</c:v>
                </c:pt>
                <c:pt idx="2682">
                  <c:v>69788.854999999996</c:v>
                </c:pt>
                <c:pt idx="2683">
                  <c:v>69789.854999999996</c:v>
                </c:pt>
                <c:pt idx="2684">
                  <c:v>69791.856</c:v>
                </c:pt>
                <c:pt idx="2685">
                  <c:v>69793.856</c:v>
                </c:pt>
                <c:pt idx="2686">
                  <c:v>69795.856</c:v>
                </c:pt>
                <c:pt idx="2687">
                  <c:v>69797.856</c:v>
                </c:pt>
                <c:pt idx="2688">
                  <c:v>69799.854999999996</c:v>
                </c:pt>
                <c:pt idx="2689">
                  <c:v>69800.854999999996</c:v>
                </c:pt>
                <c:pt idx="2690">
                  <c:v>69802.854999999996</c:v>
                </c:pt>
                <c:pt idx="2691">
                  <c:v>69803.854999999996</c:v>
                </c:pt>
                <c:pt idx="2692">
                  <c:v>69805.856</c:v>
                </c:pt>
                <c:pt idx="2693">
                  <c:v>69807.856</c:v>
                </c:pt>
                <c:pt idx="2694">
                  <c:v>69809.854999999996</c:v>
                </c:pt>
                <c:pt idx="2695">
                  <c:v>69810.854999999996</c:v>
                </c:pt>
                <c:pt idx="2696">
                  <c:v>69812.854999999996</c:v>
                </c:pt>
                <c:pt idx="2697">
                  <c:v>69814.856</c:v>
                </c:pt>
                <c:pt idx="2698">
                  <c:v>69816.856</c:v>
                </c:pt>
                <c:pt idx="2699">
                  <c:v>69817.856</c:v>
                </c:pt>
                <c:pt idx="2700">
                  <c:v>69820.856</c:v>
                </c:pt>
                <c:pt idx="2701">
                  <c:v>69821.856</c:v>
                </c:pt>
                <c:pt idx="2702">
                  <c:v>69823.856</c:v>
                </c:pt>
                <c:pt idx="2703">
                  <c:v>69825.856</c:v>
                </c:pt>
                <c:pt idx="2704">
                  <c:v>69826.856</c:v>
                </c:pt>
                <c:pt idx="2705">
                  <c:v>69828.854999999996</c:v>
                </c:pt>
                <c:pt idx="2706">
                  <c:v>69830.955000000002</c:v>
                </c:pt>
                <c:pt idx="2707">
                  <c:v>69832.856</c:v>
                </c:pt>
                <c:pt idx="2708">
                  <c:v>69833.956000000006</c:v>
                </c:pt>
                <c:pt idx="2709">
                  <c:v>69835.956000000006</c:v>
                </c:pt>
                <c:pt idx="2710">
                  <c:v>69837.956000000006</c:v>
                </c:pt>
                <c:pt idx="2711">
                  <c:v>69839.955000000002</c:v>
                </c:pt>
                <c:pt idx="2712">
                  <c:v>69840.956000000006</c:v>
                </c:pt>
                <c:pt idx="2713">
                  <c:v>69842.956000000006</c:v>
                </c:pt>
                <c:pt idx="2714">
                  <c:v>69844.956000000006</c:v>
                </c:pt>
                <c:pt idx="2715">
                  <c:v>69846.854999999996</c:v>
                </c:pt>
                <c:pt idx="2716">
                  <c:v>69847.955000000002</c:v>
                </c:pt>
                <c:pt idx="2717">
                  <c:v>69849.955000000002</c:v>
                </c:pt>
                <c:pt idx="2718">
                  <c:v>69851.956000000006</c:v>
                </c:pt>
                <c:pt idx="2719">
                  <c:v>69853.956000000006</c:v>
                </c:pt>
                <c:pt idx="2720">
                  <c:v>69855.955000000002</c:v>
                </c:pt>
                <c:pt idx="2721">
                  <c:v>69857.956000000006</c:v>
                </c:pt>
                <c:pt idx="2722">
                  <c:v>69858.956000000006</c:v>
                </c:pt>
                <c:pt idx="2723">
                  <c:v>69860.856</c:v>
                </c:pt>
                <c:pt idx="2724">
                  <c:v>69862.956000000006</c:v>
                </c:pt>
                <c:pt idx="2725">
                  <c:v>69864.955000000002</c:v>
                </c:pt>
                <c:pt idx="2726">
                  <c:v>69865.856</c:v>
                </c:pt>
                <c:pt idx="2727">
                  <c:v>69867.956000000006</c:v>
                </c:pt>
                <c:pt idx="2728">
                  <c:v>69869.856</c:v>
                </c:pt>
                <c:pt idx="2729">
                  <c:v>69870.856</c:v>
                </c:pt>
                <c:pt idx="2730">
                  <c:v>69872.854999999996</c:v>
                </c:pt>
                <c:pt idx="2731">
                  <c:v>69874.955000000002</c:v>
                </c:pt>
                <c:pt idx="2732">
                  <c:v>69876.955000000002</c:v>
                </c:pt>
                <c:pt idx="2733">
                  <c:v>69878.956000000006</c:v>
                </c:pt>
                <c:pt idx="2734">
                  <c:v>69879.956000000006</c:v>
                </c:pt>
                <c:pt idx="2735">
                  <c:v>69881.856</c:v>
                </c:pt>
                <c:pt idx="2736">
                  <c:v>69883.956000000006</c:v>
                </c:pt>
                <c:pt idx="2737">
                  <c:v>69885.955000000002</c:v>
                </c:pt>
                <c:pt idx="2738">
                  <c:v>69886.955000000002</c:v>
                </c:pt>
                <c:pt idx="2739">
                  <c:v>69888.956000000006</c:v>
                </c:pt>
                <c:pt idx="2740">
                  <c:v>69890.956000000006</c:v>
                </c:pt>
                <c:pt idx="2741">
                  <c:v>69891.956000000006</c:v>
                </c:pt>
                <c:pt idx="2742">
                  <c:v>69893.956000000006</c:v>
                </c:pt>
                <c:pt idx="2743">
                  <c:v>69895.955000000002</c:v>
                </c:pt>
                <c:pt idx="2744">
                  <c:v>69897.955000000002</c:v>
                </c:pt>
                <c:pt idx="2745">
                  <c:v>69898.956000000006</c:v>
                </c:pt>
                <c:pt idx="2746">
                  <c:v>69900.956000000006</c:v>
                </c:pt>
                <c:pt idx="2747">
                  <c:v>69902.956000000006</c:v>
                </c:pt>
                <c:pt idx="2748">
                  <c:v>69904.955000000002</c:v>
                </c:pt>
                <c:pt idx="2749">
                  <c:v>69905.955000000002</c:v>
                </c:pt>
                <c:pt idx="2750">
                  <c:v>69908.956000000006</c:v>
                </c:pt>
                <c:pt idx="2751">
                  <c:v>69909.956000000006</c:v>
                </c:pt>
                <c:pt idx="2752">
                  <c:v>69911.955000000002</c:v>
                </c:pt>
                <c:pt idx="2753">
                  <c:v>69913.955000000002</c:v>
                </c:pt>
                <c:pt idx="2754">
                  <c:v>69915.955000000002</c:v>
                </c:pt>
                <c:pt idx="2755">
                  <c:v>69916.956000000006</c:v>
                </c:pt>
                <c:pt idx="2756">
                  <c:v>69918.856</c:v>
                </c:pt>
                <c:pt idx="2757">
                  <c:v>69920.956000000006</c:v>
                </c:pt>
                <c:pt idx="2758">
                  <c:v>69922.955000000002</c:v>
                </c:pt>
                <c:pt idx="2759">
                  <c:v>69923.955000000002</c:v>
                </c:pt>
                <c:pt idx="2760">
                  <c:v>69925.956000000006</c:v>
                </c:pt>
                <c:pt idx="2761">
                  <c:v>69927.856</c:v>
                </c:pt>
                <c:pt idx="2762">
                  <c:v>69929.856</c:v>
                </c:pt>
                <c:pt idx="2763">
                  <c:v>69931.955000000002</c:v>
                </c:pt>
                <c:pt idx="2764">
                  <c:v>69932.856</c:v>
                </c:pt>
                <c:pt idx="2765">
                  <c:v>69934.856</c:v>
                </c:pt>
                <c:pt idx="2766">
                  <c:v>69936.856</c:v>
                </c:pt>
                <c:pt idx="2767">
                  <c:v>69937.856</c:v>
                </c:pt>
                <c:pt idx="2768">
                  <c:v>69940.854999999996</c:v>
                </c:pt>
                <c:pt idx="2769">
                  <c:v>69941.955000000002</c:v>
                </c:pt>
                <c:pt idx="2770">
                  <c:v>69943.856</c:v>
                </c:pt>
                <c:pt idx="2771">
                  <c:v>69945.856</c:v>
                </c:pt>
                <c:pt idx="2772">
                  <c:v>69946.856</c:v>
                </c:pt>
                <c:pt idx="2773">
                  <c:v>69948.854999999996</c:v>
                </c:pt>
                <c:pt idx="2774">
                  <c:v>69950.955000000002</c:v>
                </c:pt>
                <c:pt idx="2775">
                  <c:v>69952.856</c:v>
                </c:pt>
                <c:pt idx="2776">
                  <c:v>69953.856</c:v>
                </c:pt>
                <c:pt idx="2777">
                  <c:v>69955.956000000006</c:v>
                </c:pt>
                <c:pt idx="2778">
                  <c:v>69957.854999999996</c:v>
                </c:pt>
                <c:pt idx="2779">
                  <c:v>69959.955000000002</c:v>
                </c:pt>
                <c:pt idx="2780">
                  <c:v>69960.956000000006</c:v>
                </c:pt>
                <c:pt idx="2781">
                  <c:v>69962.956000000006</c:v>
                </c:pt>
                <c:pt idx="2782">
                  <c:v>69964.856</c:v>
                </c:pt>
                <c:pt idx="2783">
                  <c:v>69966.854999999996</c:v>
                </c:pt>
                <c:pt idx="2784">
                  <c:v>69968.854999999996</c:v>
                </c:pt>
                <c:pt idx="2785">
                  <c:v>69970.956000000006</c:v>
                </c:pt>
                <c:pt idx="2786">
                  <c:v>69971.956000000006</c:v>
                </c:pt>
                <c:pt idx="2787">
                  <c:v>69973.956000000006</c:v>
                </c:pt>
                <c:pt idx="2788">
                  <c:v>69975.955000000002</c:v>
                </c:pt>
                <c:pt idx="2789">
                  <c:v>69977.956000000006</c:v>
                </c:pt>
                <c:pt idx="2790">
                  <c:v>69978.956000000006</c:v>
                </c:pt>
                <c:pt idx="2791">
                  <c:v>69980.956000000006</c:v>
                </c:pt>
                <c:pt idx="2792">
                  <c:v>69982.955000000002</c:v>
                </c:pt>
                <c:pt idx="2793">
                  <c:v>69983.854999999996</c:v>
                </c:pt>
                <c:pt idx="2794">
                  <c:v>69985.856</c:v>
                </c:pt>
                <c:pt idx="2795">
                  <c:v>69987.956000000006</c:v>
                </c:pt>
                <c:pt idx="2796">
                  <c:v>69988.956000000006</c:v>
                </c:pt>
                <c:pt idx="2797">
                  <c:v>69991.854999999996</c:v>
                </c:pt>
                <c:pt idx="2798">
                  <c:v>69992.856</c:v>
                </c:pt>
                <c:pt idx="2799">
                  <c:v>69994.956000000006</c:v>
                </c:pt>
                <c:pt idx="2800">
                  <c:v>69996.856</c:v>
                </c:pt>
                <c:pt idx="2801">
                  <c:v>69997.856</c:v>
                </c:pt>
                <c:pt idx="2802">
                  <c:v>69999.854999999996</c:v>
                </c:pt>
                <c:pt idx="2803">
                  <c:v>70001.856</c:v>
                </c:pt>
                <c:pt idx="2804">
                  <c:v>70003.856</c:v>
                </c:pt>
                <c:pt idx="2805">
                  <c:v>70004.856</c:v>
                </c:pt>
                <c:pt idx="2806">
                  <c:v>70006.854999999996</c:v>
                </c:pt>
                <c:pt idx="2807">
                  <c:v>70008.856</c:v>
                </c:pt>
                <c:pt idx="2808">
                  <c:v>70010.856</c:v>
                </c:pt>
                <c:pt idx="2809">
                  <c:v>70011.856</c:v>
                </c:pt>
                <c:pt idx="2810">
                  <c:v>70014.856</c:v>
                </c:pt>
                <c:pt idx="2811">
                  <c:v>70015.854999999996</c:v>
                </c:pt>
                <c:pt idx="2812">
                  <c:v>70017.854999999996</c:v>
                </c:pt>
                <c:pt idx="2813">
                  <c:v>70018.854999999996</c:v>
                </c:pt>
                <c:pt idx="2814">
                  <c:v>70021.856</c:v>
                </c:pt>
                <c:pt idx="2815">
                  <c:v>70022.856</c:v>
                </c:pt>
                <c:pt idx="2816">
                  <c:v>70024.956000000006</c:v>
                </c:pt>
                <c:pt idx="2817">
                  <c:v>70026.856</c:v>
                </c:pt>
                <c:pt idx="2818">
                  <c:v>70028.955000000002</c:v>
                </c:pt>
                <c:pt idx="2819">
                  <c:v>70029.955000000002</c:v>
                </c:pt>
                <c:pt idx="2820">
                  <c:v>70031.856</c:v>
                </c:pt>
                <c:pt idx="2821">
                  <c:v>70033.956000000006</c:v>
                </c:pt>
                <c:pt idx="2822">
                  <c:v>70035.856</c:v>
                </c:pt>
                <c:pt idx="2823">
                  <c:v>70036.956000000006</c:v>
                </c:pt>
                <c:pt idx="2824">
                  <c:v>70038.956000000006</c:v>
                </c:pt>
                <c:pt idx="2825">
                  <c:v>70040.856</c:v>
                </c:pt>
                <c:pt idx="2826">
                  <c:v>70042.955000000002</c:v>
                </c:pt>
                <c:pt idx="2827">
                  <c:v>70043.955000000002</c:v>
                </c:pt>
                <c:pt idx="2828">
                  <c:v>70045.956000000006</c:v>
                </c:pt>
                <c:pt idx="2829">
                  <c:v>70046.956000000006</c:v>
                </c:pt>
                <c:pt idx="2830">
                  <c:v>70049.956000000006</c:v>
                </c:pt>
                <c:pt idx="2831">
                  <c:v>70050.854999999996</c:v>
                </c:pt>
                <c:pt idx="2832">
                  <c:v>70052.955000000002</c:v>
                </c:pt>
                <c:pt idx="2833">
                  <c:v>70054.956000000006</c:v>
                </c:pt>
                <c:pt idx="2834">
                  <c:v>70056.956000000006</c:v>
                </c:pt>
                <c:pt idx="2835">
                  <c:v>70057.956000000006</c:v>
                </c:pt>
                <c:pt idx="2836">
                  <c:v>70059.956000000006</c:v>
                </c:pt>
                <c:pt idx="2837">
                  <c:v>70061.854999999996</c:v>
                </c:pt>
                <c:pt idx="2838">
                  <c:v>70062.955000000002</c:v>
                </c:pt>
                <c:pt idx="2839">
                  <c:v>70064.956000000006</c:v>
                </c:pt>
                <c:pt idx="2840">
                  <c:v>70066.956000000006</c:v>
                </c:pt>
                <c:pt idx="2841">
                  <c:v>70068.956000000006</c:v>
                </c:pt>
                <c:pt idx="2842">
                  <c:v>70069.956000000006</c:v>
                </c:pt>
                <c:pt idx="2843">
                  <c:v>70071.955000000002</c:v>
                </c:pt>
                <c:pt idx="2844">
                  <c:v>70073.956000000006</c:v>
                </c:pt>
                <c:pt idx="2845">
                  <c:v>70075.856</c:v>
                </c:pt>
                <c:pt idx="2846">
                  <c:v>70076.856</c:v>
                </c:pt>
                <c:pt idx="2847">
                  <c:v>70078.956000000006</c:v>
                </c:pt>
                <c:pt idx="2848">
                  <c:v>70080.854999999996</c:v>
                </c:pt>
                <c:pt idx="2849">
                  <c:v>70082.856</c:v>
                </c:pt>
                <c:pt idx="2850">
                  <c:v>70083.956000000006</c:v>
                </c:pt>
                <c:pt idx="2851">
                  <c:v>70086.956000000006</c:v>
                </c:pt>
                <c:pt idx="2852">
                  <c:v>70087.856</c:v>
                </c:pt>
                <c:pt idx="2853">
                  <c:v>70089.956000000006</c:v>
                </c:pt>
                <c:pt idx="2854">
                  <c:v>70091.854999999996</c:v>
                </c:pt>
                <c:pt idx="2855">
                  <c:v>70093.854999999996</c:v>
                </c:pt>
                <c:pt idx="2856">
                  <c:v>70094.956000000006</c:v>
                </c:pt>
                <c:pt idx="2857">
                  <c:v>70096.856</c:v>
                </c:pt>
                <c:pt idx="2858">
                  <c:v>70098.856</c:v>
                </c:pt>
                <c:pt idx="2859">
                  <c:v>70100.854999999996</c:v>
                </c:pt>
                <c:pt idx="2860">
                  <c:v>70101.854999999996</c:v>
                </c:pt>
                <c:pt idx="2861">
                  <c:v>70103.856</c:v>
                </c:pt>
                <c:pt idx="2862">
                  <c:v>70105.856</c:v>
                </c:pt>
                <c:pt idx="2863">
                  <c:v>70106.856</c:v>
                </c:pt>
                <c:pt idx="2864">
                  <c:v>70108.856</c:v>
                </c:pt>
                <c:pt idx="2865">
                  <c:v>70110.854999999996</c:v>
                </c:pt>
                <c:pt idx="2866">
                  <c:v>70112.854999999996</c:v>
                </c:pt>
                <c:pt idx="2867">
                  <c:v>70114.956000000006</c:v>
                </c:pt>
                <c:pt idx="2868">
                  <c:v>70116.956000000006</c:v>
                </c:pt>
                <c:pt idx="2869">
                  <c:v>70117.956000000006</c:v>
                </c:pt>
                <c:pt idx="2870">
                  <c:v>70119.956000000006</c:v>
                </c:pt>
                <c:pt idx="2871">
                  <c:v>70121.854999999996</c:v>
                </c:pt>
                <c:pt idx="2872">
                  <c:v>70122.955000000002</c:v>
                </c:pt>
                <c:pt idx="2873">
                  <c:v>70124.956000000006</c:v>
                </c:pt>
                <c:pt idx="2874">
                  <c:v>70126.956000000006</c:v>
                </c:pt>
                <c:pt idx="2875">
                  <c:v>70128.956000000006</c:v>
                </c:pt>
                <c:pt idx="2876">
                  <c:v>70129.956000000006</c:v>
                </c:pt>
                <c:pt idx="2877">
                  <c:v>70131.955000000002</c:v>
                </c:pt>
                <c:pt idx="2878">
                  <c:v>70133.955000000002</c:v>
                </c:pt>
                <c:pt idx="2879">
                  <c:v>70135.956000000006</c:v>
                </c:pt>
                <c:pt idx="2880">
                  <c:v>70137.956000000006</c:v>
                </c:pt>
                <c:pt idx="2881">
                  <c:v>70138.956000000006</c:v>
                </c:pt>
                <c:pt idx="2882">
                  <c:v>70140.956000000006</c:v>
                </c:pt>
                <c:pt idx="2883">
                  <c:v>70142.955000000002</c:v>
                </c:pt>
                <c:pt idx="2884">
                  <c:v>70144.955000000002</c:v>
                </c:pt>
                <c:pt idx="2885">
                  <c:v>70145.956000000006</c:v>
                </c:pt>
                <c:pt idx="2886">
                  <c:v>70147.956000000006</c:v>
                </c:pt>
                <c:pt idx="2887">
                  <c:v>70149.956000000006</c:v>
                </c:pt>
                <c:pt idx="2888">
                  <c:v>70151.856</c:v>
                </c:pt>
                <c:pt idx="2889">
                  <c:v>70152.956000000006</c:v>
                </c:pt>
                <c:pt idx="2890">
                  <c:v>70154.956000000006</c:v>
                </c:pt>
                <c:pt idx="2891">
                  <c:v>70156.956000000006</c:v>
                </c:pt>
                <c:pt idx="2892">
                  <c:v>70158.856</c:v>
                </c:pt>
                <c:pt idx="2893">
                  <c:v>70159.956000000006</c:v>
                </c:pt>
                <c:pt idx="2894">
                  <c:v>70161.955000000002</c:v>
                </c:pt>
                <c:pt idx="2895">
                  <c:v>70163.956000000006</c:v>
                </c:pt>
                <c:pt idx="2896">
                  <c:v>70164.856</c:v>
                </c:pt>
                <c:pt idx="2897">
                  <c:v>70166.956000000006</c:v>
                </c:pt>
                <c:pt idx="2898">
                  <c:v>70168.854999999996</c:v>
                </c:pt>
                <c:pt idx="2899">
                  <c:v>70170.955000000002</c:v>
                </c:pt>
                <c:pt idx="2900">
                  <c:v>70172.956000000006</c:v>
                </c:pt>
                <c:pt idx="2901">
                  <c:v>70173.856</c:v>
                </c:pt>
                <c:pt idx="2902">
                  <c:v>70175.956000000006</c:v>
                </c:pt>
                <c:pt idx="2903">
                  <c:v>70177.854999999996</c:v>
                </c:pt>
                <c:pt idx="2904">
                  <c:v>70179.854999999996</c:v>
                </c:pt>
                <c:pt idx="2905">
                  <c:v>70180.854999999996</c:v>
                </c:pt>
                <c:pt idx="2906">
                  <c:v>70182.856</c:v>
                </c:pt>
                <c:pt idx="2907">
                  <c:v>70184.856</c:v>
                </c:pt>
                <c:pt idx="2908">
                  <c:v>70185.856</c:v>
                </c:pt>
                <c:pt idx="2909">
                  <c:v>70187.854999999996</c:v>
                </c:pt>
                <c:pt idx="2910">
                  <c:v>70189.854999999996</c:v>
                </c:pt>
                <c:pt idx="2911">
                  <c:v>70191.856</c:v>
                </c:pt>
                <c:pt idx="2912">
                  <c:v>70193.856</c:v>
                </c:pt>
                <c:pt idx="2913">
                  <c:v>70195.956000000006</c:v>
                </c:pt>
                <c:pt idx="2914">
                  <c:v>70196.956000000006</c:v>
                </c:pt>
                <c:pt idx="2915">
                  <c:v>70198.854999999996</c:v>
                </c:pt>
                <c:pt idx="2916">
                  <c:v>70200.854999999996</c:v>
                </c:pt>
                <c:pt idx="2917">
                  <c:v>70202.956000000006</c:v>
                </c:pt>
                <c:pt idx="2918">
                  <c:v>70203.856</c:v>
                </c:pt>
                <c:pt idx="2919">
                  <c:v>70205.856</c:v>
                </c:pt>
                <c:pt idx="2920">
                  <c:v>70207.854999999996</c:v>
                </c:pt>
                <c:pt idx="2921">
                  <c:v>70208.854999999996</c:v>
                </c:pt>
                <c:pt idx="2922">
                  <c:v>70210.854999999996</c:v>
                </c:pt>
                <c:pt idx="2923">
                  <c:v>70212.856</c:v>
                </c:pt>
                <c:pt idx="2924">
                  <c:v>70214.856</c:v>
                </c:pt>
                <c:pt idx="2925">
                  <c:v>70215.857000000004</c:v>
                </c:pt>
                <c:pt idx="2926">
                  <c:v>70217.956000000006</c:v>
                </c:pt>
                <c:pt idx="2927">
                  <c:v>70219.854999999996</c:v>
                </c:pt>
                <c:pt idx="2928">
                  <c:v>70221.956000000006</c:v>
                </c:pt>
                <c:pt idx="2929">
                  <c:v>70222.856</c:v>
                </c:pt>
                <c:pt idx="2930">
                  <c:v>70224.856</c:v>
                </c:pt>
                <c:pt idx="2931">
                  <c:v>70226.856</c:v>
                </c:pt>
                <c:pt idx="2932">
                  <c:v>70228.854999999996</c:v>
                </c:pt>
                <c:pt idx="2933">
                  <c:v>70229.854999999996</c:v>
                </c:pt>
                <c:pt idx="2934">
                  <c:v>70231.956000000006</c:v>
                </c:pt>
                <c:pt idx="2935">
                  <c:v>70233.856</c:v>
                </c:pt>
                <c:pt idx="2936">
                  <c:v>70235.856</c:v>
                </c:pt>
                <c:pt idx="2937">
                  <c:v>70236.856</c:v>
                </c:pt>
                <c:pt idx="2938">
                  <c:v>70238.854999999996</c:v>
                </c:pt>
                <c:pt idx="2939">
                  <c:v>70240.854999999996</c:v>
                </c:pt>
                <c:pt idx="2940">
                  <c:v>70242.956000000006</c:v>
                </c:pt>
                <c:pt idx="2941">
                  <c:v>70244.956000000006</c:v>
                </c:pt>
                <c:pt idx="2942">
                  <c:v>70245.956000000006</c:v>
                </c:pt>
                <c:pt idx="2943">
                  <c:v>70247.956000000006</c:v>
                </c:pt>
                <c:pt idx="2944">
                  <c:v>70249.856</c:v>
                </c:pt>
                <c:pt idx="2945">
                  <c:v>70251.955000000002</c:v>
                </c:pt>
                <c:pt idx="2946">
                  <c:v>70253.955000000002</c:v>
                </c:pt>
                <c:pt idx="2947">
                  <c:v>70254.956000000006</c:v>
                </c:pt>
                <c:pt idx="2948">
                  <c:v>70256.956000000006</c:v>
                </c:pt>
                <c:pt idx="2949">
                  <c:v>70258.956000000006</c:v>
                </c:pt>
                <c:pt idx="2950">
                  <c:v>70260.856</c:v>
                </c:pt>
                <c:pt idx="2951">
                  <c:v>70261.955000000002</c:v>
                </c:pt>
                <c:pt idx="2952">
                  <c:v>70263.955000000002</c:v>
                </c:pt>
                <c:pt idx="2953">
                  <c:v>70265.956000000006</c:v>
                </c:pt>
                <c:pt idx="2954">
                  <c:v>70267.856</c:v>
                </c:pt>
                <c:pt idx="2955">
                  <c:v>70268.856</c:v>
                </c:pt>
                <c:pt idx="2956">
                  <c:v>70270.856</c:v>
                </c:pt>
                <c:pt idx="2957">
                  <c:v>70272.854999999996</c:v>
                </c:pt>
                <c:pt idx="2958">
                  <c:v>70274.955000000002</c:v>
                </c:pt>
                <c:pt idx="2959">
                  <c:v>70275.854999999996</c:v>
                </c:pt>
                <c:pt idx="2960">
                  <c:v>70277.956000000006</c:v>
                </c:pt>
                <c:pt idx="2961">
                  <c:v>70279.856</c:v>
                </c:pt>
                <c:pt idx="2962">
                  <c:v>70280.856</c:v>
                </c:pt>
                <c:pt idx="2963">
                  <c:v>70282.856</c:v>
                </c:pt>
                <c:pt idx="2964">
                  <c:v>70284.854999999996</c:v>
                </c:pt>
                <c:pt idx="2965">
                  <c:v>70286.955000000002</c:v>
                </c:pt>
                <c:pt idx="2966">
                  <c:v>70288.856</c:v>
                </c:pt>
                <c:pt idx="2967">
                  <c:v>70289.856</c:v>
                </c:pt>
                <c:pt idx="2968">
                  <c:v>70291.856</c:v>
                </c:pt>
                <c:pt idx="2969">
                  <c:v>70293.955000000002</c:v>
                </c:pt>
                <c:pt idx="2970">
                  <c:v>70295.956000000006</c:v>
                </c:pt>
                <c:pt idx="2971">
                  <c:v>70296.956000000006</c:v>
                </c:pt>
                <c:pt idx="2972">
                  <c:v>70298.856</c:v>
                </c:pt>
                <c:pt idx="2973">
                  <c:v>70300.856</c:v>
                </c:pt>
                <c:pt idx="2974">
                  <c:v>70302.956000000006</c:v>
                </c:pt>
                <c:pt idx="2975">
                  <c:v>70304.956000000006</c:v>
                </c:pt>
                <c:pt idx="2976">
                  <c:v>70305.854999999996</c:v>
                </c:pt>
                <c:pt idx="2977">
                  <c:v>70307.955000000002</c:v>
                </c:pt>
                <c:pt idx="2978">
                  <c:v>70309.856</c:v>
                </c:pt>
                <c:pt idx="2979">
                  <c:v>70311.856</c:v>
                </c:pt>
                <c:pt idx="2980">
                  <c:v>70312.956000000006</c:v>
                </c:pt>
                <c:pt idx="2981">
                  <c:v>70315.854999999996</c:v>
                </c:pt>
                <c:pt idx="2982">
                  <c:v>70316.956000000006</c:v>
                </c:pt>
                <c:pt idx="2983">
                  <c:v>70318.856</c:v>
                </c:pt>
                <c:pt idx="2984">
                  <c:v>70319.856</c:v>
                </c:pt>
                <c:pt idx="2985">
                  <c:v>70321.856</c:v>
                </c:pt>
                <c:pt idx="2986">
                  <c:v>70323.854999999996</c:v>
                </c:pt>
                <c:pt idx="2987">
                  <c:v>70325.856</c:v>
                </c:pt>
                <c:pt idx="2988">
                  <c:v>70326.856</c:v>
                </c:pt>
                <c:pt idx="2989">
                  <c:v>70328.856</c:v>
                </c:pt>
                <c:pt idx="2990">
                  <c:v>70330.856</c:v>
                </c:pt>
                <c:pt idx="2991">
                  <c:v>70332.854999999996</c:v>
                </c:pt>
                <c:pt idx="2992">
                  <c:v>70334.854999999996</c:v>
                </c:pt>
                <c:pt idx="2993">
                  <c:v>70335.854999999996</c:v>
                </c:pt>
                <c:pt idx="2994">
                  <c:v>70337.956000000006</c:v>
                </c:pt>
                <c:pt idx="2995">
                  <c:v>70339.856</c:v>
                </c:pt>
                <c:pt idx="2996">
                  <c:v>70341.956000000006</c:v>
                </c:pt>
                <c:pt idx="2997">
                  <c:v>70342.956000000006</c:v>
                </c:pt>
                <c:pt idx="2998">
                  <c:v>70344.854999999996</c:v>
                </c:pt>
                <c:pt idx="2999">
                  <c:v>70346.956000000006</c:v>
                </c:pt>
                <c:pt idx="3000">
                  <c:v>70348.856</c:v>
                </c:pt>
                <c:pt idx="3001">
                  <c:v>70349.856</c:v>
                </c:pt>
                <c:pt idx="3002">
                  <c:v>70351.856</c:v>
                </c:pt>
                <c:pt idx="3003">
                  <c:v>70353.956000000006</c:v>
                </c:pt>
                <c:pt idx="3004">
                  <c:v>70354.854999999996</c:v>
                </c:pt>
                <c:pt idx="3005">
                  <c:v>70356.955000000002</c:v>
                </c:pt>
                <c:pt idx="3006">
                  <c:v>70358.856</c:v>
                </c:pt>
                <c:pt idx="3007">
                  <c:v>70360.856</c:v>
                </c:pt>
                <c:pt idx="3008">
                  <c:v>70362.856</c:v>
                </c:pt>
                <c:pt idx="3009">
                  <c:v>70363.856</c:v>
                </c:pt>
                <c:pt idx="3010">
                  <c:v>70365.854999999996</c:v>
                </c:pt>
                <c:pt idx="3011">
                  <c:v>70367.854999999996</c:v>
                </c:pt>
                <c:pt idx="3012">
                  <c:v>70369.856</c:v>
                </c:pt>
                <c:pt idx="3013">
                  <c:v>70370.856</c:v>
                </c:pt>
                <c:pt idx="3014">
                  <c:v>70372.856</c:v>
                </c:pt>
                <c:pt idx="3015">
                  <c:v>70374.856</c:v>
                </c:pt>
                <c:pt idx="3016">
                  <c:v>70376.854999999996</c:v>
                </c:pt>
                <c:pt idx="3017">
                  <c:v>70377.854999999996</c:v>
                </c:pt>
                <c:pt idx="3018">
                  <c:v>70379.856</c:v>
                </c:pt>
                <c:pt idx="3019">
                  <c:v>70381.856</c:v>
                </c:pt>
                <c:pt idx="3020">
                  <c:v>70383.856</c:v>
                </c:pt>
                <c:pt idx="3021">
                  <c:v>70385.854999999996</c:v>
                </c:pt>
                <c:pt idx="3022">
                  <c:v>70386.854999999996</c:v>
                </c:pt>
                <c:pt idx="3023">
                  <c:v>70388.856</c:v>
                </c:pt>
                <c:pt idx="3024">
                  <c:v>70389.856</c:v>
                </c:pt>
                <c:pt idx="3025">
                  <c:v>70392.856</c:v>
                </c:pt>
                <c:pt idx="3026">
                  <c:v>70393.856</c:v>
                </c:pt>
                <c:pt idx="3027">
                  <c:v>70395.854999999996</c:v>
                </c:pt>
                <c:pt idx="3028">
                  <c:v>70396.854999999996</c:v>
                </c:pt>
                <c:pt idx="3029">
                  <c:v>70399.856</c:v>
                </c:pt>
                <c:pt idx="3030">
                  <c:v>70400.856</c:v>
                </c:pt>
                <c:pt idx="3031">
                  <c:v>70402.856</c:v>
                </c:pt>
                <c:pt idx="3032">
                  <c:v>70403.956000000006</c:v>
                </c:pt>
                <c:pt idx="3033">
                  <c:v>70405.856</c:v>
                </c:pt>
                <c:pt idx="3034">
                  <c:v>70407.955000000002</c:v>
                </c:pt>
                <c:pt idx="3035">
                  <c:v>70409.854999999996</c:v>
                </c:pt>
                <c:pt idx="3036">
                  <c:v>70410.856</c:v>
                </c:pt>
                <c:pt idx="3037">
                  <c:v>70413.856</c:v>
                </c:pt>
                <c:pt idx="3038">
                  <c:v>70414.856</c:v>
                </c:pt>
                <c:pt idx="3039">
                  <c:v>70416.854999999996</c:v>
                </c:pt>
                <c:pt idx="3040">
                  <c:v>70418.854999999996</c:v>
                </c:pt>
                <c:pt idx="3041">
                  <c:v>70420.856</c:v>
                </c:pt>
                <c:pt idx="3042">
                  <c:v>70421.856</c:v>
                </c:pt>
                <c:pt idx="3043">
                  <c:v>70423.856</c:v>
                </c:pt>
                <c:pt idx="3044">
                  <c:v>70425.856</c:v>
                </c:pt>
                <c:pt idx="3045">
                  <c:v>70427.854999999996</c:v>
                </c:pt>
                <c:pt idx="3046">
                  <c:v>70428.854999999996</c:v>
                </c:pt>
                <c:pt idx="3047">
                  <c:v>70430.856</c:v>
                </c:pt>
                <c:pt idx="3048">
                  <c:v>70432.856</c:v>
                </c:pt>
                <c:pt idx="3049">
                  <c:v>70434.856</c:v>
                </c:pt>
                <c:pt idx="3050">
                  <c:v>70435.854999999996</c:v>
                </c:pt>
                <c:pt idx="3051">
                  <c:v>70437.955000000002</c:v>
                </c:pt>
                <c:pt idx="3052">
                  <c:v>70439.956000000006</c:v>
                </c:pt>
                <c:pt idx="3053">
                  <c:v>70441.856</c:v>
                </c:pt>
                <c:pt idx="3054">
                  <c:v>70443.856</c:v>
                </c:pt>
                <c:pt idx="3055">
                  <c:v>70444.856</c:v>
                </c:pt>
                <c:pt idx="3056">
                  <c:v>70446.854999999996</c:v>
                </c:pt>
                <c:pt idx="3057">
                  <c:v>70448.854999999996</c:v>
                </c:pt>
                <c:pt idx="3058">
                  <c:v>70450.856</c:v>
                </c:pt>
                <c:pt idx="3059">
                  <c:v>70451.856</c:v>
                </c:pt>
                <c:pt idx="3060">
                  <c:v>70453.856</c:v>
                </c:pt>
                <c:pt idx="3061">
                  <c:v>70455.856</c:v>
                </c:pt>
                <c:pt idx="3062">
                  <c:v>70457.854999999996</c:v>
                </c:pt>
                <c:pt idx="3063">
                  <c:v>70458.854999999996</c:v>
                </c:pt>
                <c:pt idx="3064">
                  <c:v>70460.955000000002</c:v>
                </c:pt>
                <c:pt idx="3065">
                  <c:v>70462.956000000006</c:v>
                </c:pt>
                <c:pt idx="3066">
                  <c:v>70464.956000000006</c:v>
                </c:pt>
                <c:pt idx="3067">
                  <c:v>70465.956000000006</c:v>
                </c:pt>
                <c:pt idx="3068">
                  <c:v>70467.955000000002</c:v>
                </c:pt>
                <c:pt idx="3069">
                  <c:v>70468.955000000002</c:v>
                </c:pt>
                <c:pt idx="3070">
                  <c:v>70471.856</c:v>
                </c:pt>
                <c:pt idx="3071">
                  <c:v>70472.856</c:v>
                </c:pt>
                <c:pt idx="3072">
                  <c:v>70474.856</c:v>
                </c:pt>
                <c:pt idx="3073">
                  <c:v>70476.856</c:v>
                </c:pt>
                <c:pt idx="3074">
                  <c:v>70478.854999999996</c:v>
                </c:pt>
                <c:pt idx="3075">
                  <c:v>70479.854999999996</c:v>
                </c:pt>
                <c:pt idx="3076">
                  <c:v>70481.856</c:v>
                </c:pt>
                <c:pt idx="3077">
                  <c:v>70483.856</c:v>
                </c:pt>
                <c:pt idx="3078">
                  <c:v>70485.856</c:v>
                </c:pt>
                <c:pt idx="3079">
                  <c:v>70486.854999999996</c:v>
                </c:pt>
                <c:pt idx="3080">
                  <c:v>70488.856</c:v>
                </c:pt>
                <c:pt idx="3081">
                  <c:v>70490.856</c:v>
                </c:pt>
                <c:pt idx="3082">
                  <c:v>70491.856</c:v>
                </c:pt>
                <c:pt idx="3083">
                  <c:v>70494.856</c:v>
                </c:pt>
                <c:pt idx="3084">
                  <c:v>70495.854999999996</c:v>
                </c:pt>
                <c:pt idx="3085">
                  <c:v>70497.854999999996</c:v>
                </c:pt>
                <c:pt idx="3086">
                  <c:v>70499.956000000006</c:v>
                </c:pt>
                <c:pt idx="3087">
                  <c:v>70500.956000000006</c:v>
                </c:pt>
                <c:pt idx="3088">
                  <c:v>70502.956000000006</c:v>
                </c:pt>
                <c:pt idx="3089">
                  <c:v>70504.956000000006</c:v>
                </c:pt>
                <c:pt idx="3090">
                  <c:v>70505.956000000006</c:v>
                </c:pt>
                <c:pt idx="3091">
                  <c:v>70508.955000000002</c:v>
                </c:pt>
                <c:pt idx="3092">
                  <c:v>70509.956000000006</c:v>
                </c:pt>
                <c:pt idx="3093">
                  <c:v>70511.956000000006</c:v>
                </c:pt>
                <c:pt idx="3094">
                  <c:v>70513.856</c:v>
                </c:pt>
                <c:pt idx="3095">
                  <c:v>70515.854999999996</c:v>
                </c:pt>
                <c:pt idx="3096">
                  <c:v>70516.854999999996</c:v>
                </c:pt>
                <c:pt idx="3097">
                  <c:v>70518.856</c:v>
                </c:pt>
                <c:pt idx="3098">
                  <c:v>70520.856</c:v>
                </c:pt>
                <c:pt idx="3099">
                  <c:v>70522.856</c:v>
                </c:pt>
                <c:pt idx="3100">
                  <c:v>70523.856</c:v>
                </c:pt>
                <c:pt idx="3101">
                  <c:v>70525.854999999996</c:v>
                </c:pt>
                <c:pt idx="3102">
                  <c:v>70527.854999999996</c:v>
                </c:pt>
                <c:pt idx="3103">
                  <c:v>70529.856</c:v>
                </c:pt>
                <c:pt idx="3104">
                  <c:v>70530.856</c:v>
                </c:pt>
                <c:pt idx="3105">
                  <c:v>70533.854999999996</c:v>
                </c:pt>
                <c:pt idx="3106">
                  <c:v>70534.854999999996</c:v>
                </c:pt>
                <c:pt idx="3107">
                  <c:v>70536.856</c:v>
                </c:pt>
                <c:pt idx="3108">
                  <c:v>70537.856</c:v>
                </c:pt>
                <c:pt idx="3109">
                  <c:v>70539.856</c:v>
                </c:pt>
                <c:pt idx="3110">
                  <c:v>70541.856</c:v>
                </c:pt>
                <c:pt idx="3111">
                  <c:v>70543.856</c:v>
                </c:pt>
                <c:pt idx="3112">
                  <c:v>70545.856</c:v>
                </c:pt>
                <c:pt idx="3113">
                  <c:v>70546.856</c:v>
                </c:pt>
                <c:pt idx="3114">
                  <c:v>70548.856</c:v>
                </c:pt>
                <c:pt idx="3115">
                  <c:v>70550.856</c:v>
                </c:pt>
                <c:pt idx="3116">
                  <c:v>70552.854999999996</c:v>
                </c:pt>
                <c:pt idx="3117">
                  <c:v>70553.854999999996</c:v>
                </c:pt>
                <c:pt idx="3118">
                  <c:v>70555.856</c:v>
                </c:pt>
                <c:pt idx="3119">
                  <c:v>70557.856</c:v>
                </c:pt>
                <c:pt idx="3120">
                  <c:v>70559.856</c:v>
                </c:pt>
                <c:pt idx="3121">
                  <c:v>70560.956000000006</c:v>
                </c:pt>
                <c:pt idx="3122">
                  <c:v>70562.854999999996</c:v>
                </c:pt>
                <c:pt idx="3123">
                  <c:v>70564.955000000002</c:v>
                </c:pt>
                <c:pt idx="3124">
                  <c:v>70566.956000000006</c:v>
                </c:pt>
                <c:pt idx="3125">
                  <c:v>70567.956000000006</c:v>
                </c:pt>
                <c:pt idx="3126">
                  <c:v>70569.856</c:v>
                </c:pt>
                <c:pt idx="3127">
                  <c:v>70571.956000000006</c:v>
                </c:pt>
                <c:pt idx="3128">
                  <c:v>70573.854999999996</c:v>
                </c:pt>
                <c:pt idx="3129">
                  <c:v>70574.854999999996</c:v>
                </c:pt>
                <c:pt idx="3130">
                  <c:v>70576.956000000006</c:v>
                </c:pt>
                <c:pt idx="3131">
                  <c:v>70578.856</c:v>
                </c:pt>
                <c:pt idx="3132">
                  <c:v>70580.856</c:v>
                </c:pt>
                <c:pt idx="3133">
                  <c:v>70582.856</c:v>
                </c:pt>
                <c:pt idx="3134">
                  <c:v>70584.856</c:v>
                </c:pt>
                <c:pt idx="3135">
                  <c:v>70585.856</c:v>
                </c:pt>
                <c:pt idx="3136">
                  <c:v>70587.856</c:v>
                </c:pt>
                <c:pt idx="3137">
                  <c:v>70588.854999999996</c:v>
                </c:pt>
                <c:pt idx="3138">
                  <c:v>70590.854999999996</c:v>
                </c:pt>
                <c:pt idx="3139">
                  <c:v>70592.856</c:v>
                </c:pt>
                <c:pt idx="3140">
                  <c:v>70594.856</c:v>
                </c:pt>
                <c:pt idx="3141">
                  <c:v>70596.856</c:v>
                </c:pt>
                <c:pt idx="3142">
                  <c:v>70597.856</c:v>
                </c:pt>
                <c:pt idx="3143">
                  <c:v>70599.956000000006</c:v>
                </c:pt>
                <c:pt idx="3144">
                  <c:v>70601.955000000002</c:v>
                </c:pt>
                <c:pt idx="3145">
                  <c:v>70603.956000000006</c:v>
                </c:pt>
                <c:pt idx="3146">
                  <c:v>70605.956000000006</c:v>
                </c:pt>
                <c:pt idx="3147">
                  <c:v>70606.856</c:v>
                </c:pt>
                <c:pt idx="3148">
                  <c:v>70608.856</c:v>
                </c:pt>
                <c:pt idx="3149">
                  <c:v>70610.854999999996</c:v>
                </c:pt>
                <c:pt idx="3150">
                  <c:v>70612.854999999996</c:v>
                </c:pt>
                <c:pt idx="3151">
                  <c:v>70614.856</c:v>
                </c:pt>
                <c:pt idx="3152">
                  <c:v>70615.856</c:v>
                </c:pt>
                <c:pt idx="3153">
                  <c:v>70617.856</c:v>
                </c:pt>
                <c:pt idx="3154">
                  <c:v>70618.856</c:v>
                </c:pt>
                <c:pt idx="3155">
                  <c:v>70620.856</c:v>
                </c:pt>
                <c:pt idx="3156">
                  <c:v>70622.854999999996</c:v>
                </c:pt>
                <c:pt idx="3157">
                  <c:v>70624.856</c:v>
                </c:pt>
                <c:pt idx="3158">
                  <c:v>70625.856</c:v>
                </c:pt>
                <c:pt idx="3159">
                  <c:v>70627.856</c:v>
                </c:pt>
                <c:pt idx="3160">
                  <c:v>70629.854999999996</c:v>
                </c:pt>
                <c:pt idx="3161">
                  <c:v>70631.854999999996</c:v>
                </c:pt>
                <c:pt idx="3162">
                  <c:v>70632.856</c:v>
                </c:pt>
                <c:pt idx="3163">
                  <c:v>70635.956000000006</c:v>
                </c:pt>
                <c:pt idx="3164">
                  <c:v>70636.856</c:v>
                </c:pt>
                <c:pt idx="3165">
                  <c:v>70638.956000000006</c:v>
                </c:pt>
                <c:pt idx="3166">
                  <c:v>70640.955000000002</c:v>
                </c:pt>
                <c:pt idx="3167">
                  <c:v>70642.955000000002</c:v>
                </c:pt>
                <c:pt idx="3168">
                  <c:v>70643.956000000006</c:v>
                </c:pt>
                <c:pt idx="3169">
                  <c:v>70645.856</c:v>
                </c:pt>
                <c:pt idx="3170">
                  <c:v>70647.856</c:v>
                </c:pt>
                <c:pt idx="3171">
                  <c:v>70649.854999999996</c:v>
                </c:pt>
                <c:pt idx="3172">
                  <c:v>70651.854999999996</c:v>
                </c:pt>
                <c:pt idx="3173">
                  <c:v>70652.856</c:v>
                </c:pt>
                <c:pt idx="3174">
                  <c:v>70654.856</c:v>
                </c:pt>
                <c:pt idx="3175">
                  <c:v>70656.856</c:v>
                </c:pt>
                <c:pt idx="3176">
                  <c:v>70658.856</c:v>
                </c:pt>
                <c:pt idx="3177">
                  <c:v>70659.856</c:v>
                </c:pt>
                <c:pt idx="3178">
                  <c:v>70661.956000000006</c:v>
                </c:pt>
                <c:pt idx="3179">
                  <c:v>70663.955000000002</c:v>
                </c:pt>
                <c:pt idx="3180">
                  <c:v>70665.956000000006</c:v>
                </c:pt>
                <c:pt idx="3181">
                  <c:v>70667.956000000006</c:v>
                </c:pt>
                <c:pt idx="3182">
                  <c:v>70669.956000000006</c:v>
                </c:pt>
                <c:pt idx="3183">
                  <c:v>70671.956000000006</c:v>
                </c:pt>
                <c:pt idx="3184">
                  <c:v>70672.955000000002</c:v>
                </c:pt>
                <c:pt idx="3185">
                  <c:v>70674.856</c:v>
                </c:pt>
                <c:pt idx="3186">
                  <c:v>70677.956000000006</c:v>
                </c:pt>
                <c:pt idx="3187">
                  <c:v>70680.854999999996</c:v>
                </c:pt>
                <c:pt idx="3188">
                  <c:v>70683.856</c:v>
                </c:pt>
              </c:numCache>
            </c:numRef>
          </c:xVal>
          <c:yVal>
            <c:numRef>
              <c:f>'ctrlHVPS_out_Vlt_mon_20251210-0'!$A$12:$A$3200</c:f>
              <c:numCache>
                <c:formatCode>General</c:formatCode>
                <c:ptCount val="3189"/>
                <c:pt idx="0">
                  <c:v>0</c:v>
                </c:pt>
                <c:pt idx="1">
                  <c:v>0.43988269567490001</c:v>
                </c:pt>
                <c:pt idx="2">
                  <c:v>0</c:v>
                </c:pt>
                <c:pt idx="3">
                  <c:v>0.43988269567490001</c:v>
                </c:pt>
                <c:pt idx="4">
                  <c:v>0.87976539134979004</c:v>
                </c:pt>
                <c:pt idx="5">
                  <c:v>1.31964802742</c:v>
                </c:pt>
                <c:pt idx="6">
                  <c:v>1.7595307826996001</c:v>
                </c:pt>
                <c:pt idx="7">
                  <c:v>2.1994135379791002</c:v>
                </c:pt>
                <c:pt idx="8">
                  <c:v>2.6392960548400999</c:v>
                </c:pt>
                <c:pt idx="9">
                  <c:v>3.0791788101196</c:v>
                </c:pt>
                <c:pt idx="10">
                  <c:v>3.5190615653992001</c:v>
                </c:pt>
                <c:pt idx="11">
                  <c:v>3.9589443206786998</c:v>
                </c:pt>
                <c:pt idx="12">
                  <c:v>4.3988270759582999</c:v>
                </c:pt>
                <c:pt idx="13">
                  <c:v>4.8387098312378001</c:v>
                </c:pt>
                <c:pt idx="14">
                  <c:v>5.2785921096801998</c:v>
                </c:pt>
                <c:pt idx="15">
                  <c:v>5.7184748649596999</c:v>
                </c:pt>
                <c:pt idx="16">
                  <c:v>6.1583576202392996</c:v>
                </c:pt>
                <c:pt idx="17">
                  <c:v>6.5982403755187997</c:v>
                </c:pt>
                <c:pt idx="18">
                  <c:v>7.0381231307982999</c:v>
                </c:pt>
                <c:pt idx="19">
                  <c:v>7.4780058860779004</c:v>
                </c:pt>
                <c:pt idx="20">
                  <c:v>7.9178886413573997</c:v>
                </c:pt>
                <c:pt idx="21">
                  <c:v>8.3577709197997994</c:v>
                </c:pt>
                <c:pt idx="22">
                  <c:v>8.7976541519165004</c:v>
                </c:pt>
                <c:pt idx="23">
                  <c:v>9.2375364303588992</c:v>
                </c:pt>
                <c:pt idx="24">
                  <c:v>9.6774196624756001</c:v>
                </c:pt>
                <c:pt idx="25">
                  <c:v>10.117301940918001</c:v>
                </c:pt>
                <c:pt idx="26">
                  <c:v>10.55718421936</c:v>
                </c:pt>
                <c:pt idx="27">
                  <c:v>10.997067451476999</c:v>
                </c:pt>
                <c:pt idx="28">
                  <c:v>11.436949729919</c:v>
                </c:pt>
                <c:pt idx="29">
                  <c:v>11.876832962036</c:v>
                </c:pt>
                <c:pt idx="30">
                  <c:v>12.316715240479001</c:v>
                </c:pt>
                <c:pt idx="31">
                  <c:v>12.756598472595</c:v>
                </c:pt>
                <c:pt idx="32">
                  <c:v>13.196480751037999</c:v>
                </c:pt>
                <c:pt idx="33">
                  <c:v>13.636363983154</c:v>
                </c:pt>
                <c:pt idx="34">
                  <c:v>14.076246261596999</c:v>
                </c:pt>
                <c:pt idx="35">
                  <c:v>13.636363983154</c:v>
                </c:pt>
                <c:pt idx="36">
                  <c:v>14.076246261596999</c:v>
                </c:pt>
                <c:pt idx="37">
                  <c:v>14.516128540039</c:v>
                </c:pt>
                <c:pt idx="38">
                  <c:v>14.956011772156</c:v>
                </c:pt>
                <c:pt idx="39">
                  <c:v>15.395894050598001</c:v>
                </c:pt>
                <c:pt idx="40">
                  <c:v>15.835777282715</c:v>
                </c:pt>
                <c:pt idx="41">
                  <c:v>16.275659561156999</c:v>
                </c:pt>
                <c:pt idx="42">
                  <c:v>16.7155418396</c:v>
                </c:pt>
                <c:pt idx="43">
                  <c:v>17.155426025391002</c:v>
                </c:pt>
                <c:pt idx="44">
                  <c:v>17.595308303833001</c:v>
                </c:pt>
                <c:pt idx="45">
                  <c:v>18.035190582275</c:v>
                </c:pt>
                <c:pt idx="46">
                  <c:v>18.475072860718001</c:v>
                </c:pt>
                <c:pt idx="47">
                  <c:v>18.91495513916</c:v>
                </c:pt>
                <c:pt idx="48">
                  <c:v>19.354839324951001</c:v>
                </c:pt>
                <c:pt idx="49">
                  <c:v>19.794721603393999</c:v>
                </c:pt>
                <c:pt idx="50">
                  <c:v>20.234603881836001</c:v>
                </c:pt>
                <c:pt idx="51">
                  <c:v>20.674486160278001</c:v>
                </c:pt>
                <c:pt idx="52">
                  <c:v>21.114368438721002</c:v>
                </c:pt>
                <c:pt idx="53">
                  <c:v>21.554252624511999</c:v>
                </c:pt>
                <c:pt idx="54">
                  <c:v>21.994134902953999</c:v>
                </c:pt>
                <c:pt idx="55">
                  <c:v>22.434017181396001</c:v>
                </c:pt>
                <c:pt idx="56">
                  <c:v>22.873899459838999</c:v>
                </c:pt>
                <c:pt idx="57">
                  <c:v>23.31378364563</c:v>
                </c:pt>
                <c:pt idx="58">
                  <c:v>23.753665924071999</c:v>
                </c:pt>
                <c:pt idx="59">
                  <c:v>24.193548202515</c:v>
                </c:pt>
                <c:pt idx="60">
                  <c:v>24.633430480956999</c:v>
                </c:pt>
                <c:pt idx="61">
                  <c:v>25.073312759398998</c:v>
                </c:pt>
                <c:pt idx="62">
                  <c:v>25.51319694519</c:v>
                </c:pt>
                <c:pt idx="63">
                  <c:v>25.953079223633001</c:v>
                </c:pt>
                <c:pt idx="64">
                  <c:v>26.392961502075</c:v>
                </c:pt>
                <c:pt idx="65">
                  <c:v>26.832843780518001</c:v>
                </c:pt>
                <c:pt idx="66">
                  <c:v>27.272727966308999</c:v>
                </c:pt>
                <c:pt idx="67">
                  <c:v>27.712610244751001</c:v>
                </c:pt>
                <c:pt idx="68">
                  <c:v>28.152492523193001</c:v>
                </c:pt>
                <c:pt idx="69">
                  <c:v>28.592374801636002</c:v>
                </c:pt>
                <c:pt idx="70">
                  <c:v>29.032257080078001</c:v>
                </c:pt>
                <c:pt idx="71">
                  <c:v>29.472141265868999</c:v>
                </c:pt>
                <c:pt idx="72">
                  <c:v>29.912023544312</c:v>
                </c:pt>
                <c:pt idx="73">
                  <c:v>30.351905822753999</c:v>
                </c:pt>
                <c:pt idx="74">
                  <c:v>30.791788101196001</c:v>
                </c:pt>
                <c:pt idx="75">
                  <c:v>31.231672286986999</c:v>
                </c:pt>
                <c:pt idx="76">
                  <c:v>31.67155456543</c:v>
                </c:pt>
                <c:pt idx="77">
                  <c:v>32.111434936522997</c:v>
                </c:pt>
                <c:pt idx="78">
                  <c:v>32.551319122313998</c:v>
                </c:pt>
                <c:pt idx="79">
                  <c:v>32.991203308105</c:v>
                </c:pt>
                <c:pt idx="80">
                  <c:v>33.431083679198998</c:v>
                </c:pt>
                <c:pt idx="81">
                  <c:v>33.87096786499</c:v>
                </c:pt>
                <c:pt idx="82">
                  <c:v>34.310852050781001</c:v>
                </c:pt>
                <c:pt idx="83">
                  <c:v>34.750732421875</c:v>
                </c:pt>
                <c:pt idx="84">
                  <c:v>35.190616607666001</c:v>
                </c:pt>
                <c:pt idx="85">
                  <c:v>35.63049697876</c:v>
                </c:pt>
                <c:pt idx="86">
                  <c:v>36.070381164551002</c:v>
                </c:pt>
                <c:pt idx="87">
                  <c:v>36.510265350342003</c:v>
                </c:pt>
                <c:pt idx="88">
                  <c:v>36.950145721436002</c:v>
                </c:pt>
                <c:pt idx="89">
                  <c:v>37.390029907227003</c:v>
                </c:pt>
                <c:pt idx="90">
                  <c:v>37.82991027832</c:v>
                </c:pt>
                <c:pt idx="91">
                  <c:v>38.269794464111001</c:v>
                </c:pt>
                <c:pt idx="92">
                  <c:v>38.709678649902003</c:v>
                </c:pt>
                <c:pt idx="93">
                  <c:v>39.149559020996001</c:v>
                </c:pt>
                <c:pt idx="94">
                  <c:v>39.589443206787003</c:v>
                </c:pt>
                <c:pt idx="95">
                  <c:v>40.029323577881001</c:v>
                </c:pt>
                <c:pt idx="96">
                  <c:v>40.469207763672003</c:v>
                </c:pt>
                <c:pt idx="97">
                  <c:v>40.909091949462997</c:v>
                </c:pt>
                <c:pt idx="98">
                  <c:v>41.348972320557003</c:v>
                </c:pt>
                <c:pt idx="99">
                  <c:v>41.788856506347997</c:v>
                </c:pt>
                <c:pt idx="100">
                  <c:v>42.228736877441001</c:v>
                </c:pt>
                <c:pt idx="101">
                  <c:v>42.668621063232003</c:v>
                </c:pt>
                <c:pt idx="102">
                  <c:v>43.108505249022997</c:v>
                </c:pt>
                <c:pt idx="103">
                  <c:v>43.548385620117003</c:v>
                </c:pt>
                <c:pt idx="104">
                  <c:v>43.988269805907997</c:v>
                </c:pt>
                <c:pt idx="105">
                  <c:v>44.428153991698998</c:v>
                </c:pt>
                <c:pt idx="106">
                  <c:v>44.868034362792997</c:v>
                </c:pt>
                <c:pt idx="107">
                  <c:v>45.307918548583999</c:v>
                </c:pt>
                <c:pt idx="108">
                  <c:v>45.747798919677997</c:v>
                </c:pt>
                <c:pt idx="109">
                  <c:v>45.307918548583999</c:v>
                </c:pt>
                <c:pt idx="110">
                  <c:v>45.747798919677997</c:v>
                </c:pt>
                <c:pt idx="111">
                  <c:v>46.187683105468999</c:v>
                </c:pt>
                <c:pt idx="112">
                  <c:v>46.62756729126</c:v>
                </c:pt>
                <c:pt idx="113">
                  <c:v>47.067447662353999</c:v>
                </c:pt>
                <c:pt idx="114">
                  <c:v>47.507331848145</c:v>
                </c:pt>
                <c:pt idx="115">
                  <c:v>47.947212219237997</c:v>
                </c:pt>
                <c:pt idx="116">
                  <c:v>48.387096405028998</c:v>
                </c:pt>
                <c:pt idx="117">
                  <c:v>48.82698059082</c:v>
                </c:pt>
                <c:pt idx="118">
                  <c:v>48.387096405028998</c:v>
                </c:pt>
                <c:pt idx="119">
                  <c:v>48.82698059082</c:v>
                </c:pt>
                <c:pt idx="120">
                  <c:v>49.266860961913999</c:v>
                </c:pt>
                <c:pt idx="121">
                  <c:v>49.706745147705</c:v>
                </c:pt>
                <c:pt idx="122">
                  <c:v>50.146625518798999</c:v>
                </c:pt>
                <c:pt idx="123">
                  <c:v>50.58650970459</c:v>
                </c:pt>
                <c:pt idx="124">
                  <c:v>50.146625518798999</c:v>
                </c:pt>
                <c:pt idx="125">
                  <c:v>50.58650970459</c:v>
                </c:pt>
                <c:pt idx="126">
                  <c:v>51.026393890381001</c:v>
                </c:pt>
                <c:pt idx="127">
                  <c:v>51.466274261475</c:v>
                </c:pt>
                <c:pt idx="128">
                  <c:v>51.906158447266002</c:v>
                </c:pt>
                <c:pt idx="129">
                  <c:v>52.346042633057003</c:v>
                </c:pt>
                <c:pt idx="130">
                  <c:v>52.78592300415</c:v>
                </c:pt>
                <c:pt idx="131">
                  <c:v>53.225807189941001</c:v>
                </c:pt>
                <c:pt idx="132">
                  <c:v>53.665687561035</c:v>
                </c:pt>
                <c:pt idx="133">
                  <c:v>54.105571746826001</c:v>
                </c:pt>
                <c:pt idx="134">
                  <c:v>54.545455932617003</c:v>
                </c:pt>
                <c:pt idx="135">
                  <c:v>54.985336303711001</c:v>
                </c:pt>
                <c:pt idx="136">
                  <c:v>55.425220489502003</c:v>
                </c:pt>
                <c:pt idx="137">
                  <c:v>55.865100860596002</c:v>
                </c:pt>
                <c:pt idx="138">
                  <c:v>56.304985046387003</c:v>
                </c:pt>
                <c:pt idx="139">
                  <c:v>56.744869232177997</c:v>
                </c:pt>
                <c:pt idx="140">
                  <c:v>57.184749603271001</c:v>
                </c:pt>
                <c:pt idx="141">
                  <c:v>57.624633789062997</c:v>
                </c:pt>
                <c:pt idx="142">
                  <c:v>58.064514160156001</c:v>
                </c:pt>
                <c:pt idx="143">
                  <c:v>58.504398345947003</c:v>
                </c:pt>
                <c:pt idx="144">
                  <c:v>58.944282531737997</c:v>
                </c:pt>
                <c:pt idx="145">
                  <c:v>59.384162902832003</c:v>
                </c:pt>
                <c:pt idx="146">
                  <c:v>59.824047088622997</c:v>
                </c:pt>
                <c:pt idx="147">
                  <c:v>60.263927459717003</c:v>
                </c:pt>
                <c:pt idx="148">
                  <c:v>60.703811645507997</c:v>
                </c:pt>
                <c:pt idx="149">
                  <c:v>61.143695831298999</c:v>
                </c:pt>
                <c:pt idx="150">
                  <c:v>61.583576202392997</c:v>
                </c:pt>
                <c:pt idx="151">
                  <c:v>62.023460388183999</c:v>
                </c:pt>
                <c:pt idx="152">
                  <c:v>62.463344573975</c:v>
                </c:pt>
                <c:pt idx="153">
                  <c:v>62.903224945067997</c:v>
                </c:pt>
                <c:pt idx="154">
                  <c:v>63.343109130858998</c:v>
                </c:pt>
                <c:pt idx="155">
                  <c:v>63.782989501952997</c:v>
                </c:pt>
                <c:pt idx="156">
                  <c:v>64.222869873047003</c:v>
                </c:pt>
                <c:pt idx="157">
                  <c:v>64.662757873535</c:v>
                </c:pt>
                <c:pt idx="158">
                  <c:v>65.102638244629006</c:v>
                </c:pt>
                <c:pt idx="159">
                  <c:v>65.542518615722997</c:v>
                </c:pt>
                <c:pt idx="160">
                  <c:v>65.982406616210994</c:v>
                </c:pt>
                <c:pt idx="161">
                  <c:v>66.422286987305</c:v>
                </c:pt>
                <c:pt idx="162">
                  <c:v>66.862167358397997</c:v>
                </c:pt>
                <c:pt idx="163">
                  <c:v>67.302055358887003</c:v>
                </c:pt>
                <c:pt idx="164">
                  <c:v>67.74193572998</c:v>
                </c:pt>
                <c:pt idx="165">
                  <c:v>68.181816101074006</c:v>
                </c:pt>
                <c:pt idx="166">
                  <c:v>68.621704101562997</c:v>
                </c:pt>
                <c:pt idx="167">
                  <c:v>69.061584472655994</c:v>
                </c:pt>
                <c:pt idx="168">
                  <c:v>69.50146484375</c:v>
                </c:pt>
                <c:pt idx="169">
                  <c:v>69.941345214844006</c:v>
                </c:pt>
                <c:pt idx="170">
                  <c:v>70.381233215332003</c:v>
                </c:pt>
                <c:pt idx="171">
                  <c:v>70.821113586425994</c:v>
                </c:pt>
                <c:pt idx="172">
                  <c:v>71.26099395752</c:v>
                </c:pt>
                <c:pt idx="173">
                  <c:v>71.700881958007997</c:v>
                </c:pt>
                <c:pt idx="174">
                  <c:v>72.140762329102003</c:v>
                </c:pt>
                <c:pt idx="175">
                  <c:v>72.580642700195</c:v>
                </c:pt>
                <c:pt idx="176">
                  <c:v>73.020530700684006</c:v>
                </c:pt>
                <c:pt idx="177">
                  <c:v>73.460411071777003</c:v>
                </c:pt>
                <c:pt idx="178">
                  <c:v>73.900291442870994</c:v>
                </c:pt>
                <c:pt idx="179">
                  <c:v>74.340171813965</c:v>
                </c:pt>
                <c:pt idx="180">
                  <c:v>74.780059814452997</c:v>
                </c:pt>
                <c:pt idx="181">
                  <c:v>75.219940185547003</c:v>
                </c:pt>
                <c:pt idx="182">
                  <c:v>75.659820556640994</c:v>
                </c:pt>
                <c:pt idx="183">
                  <c:v>76.099708557129006</c:v>
                </c:pt>
                <c:pt idx="184">
                  <c:v>76.539588928222997</c:v>
                </c:pt>
                <c:pt idx="185">
                  <c:v>76.979469299315994</c:v>
                </c:pt>
                <c:pt idx="186">
                  <c:v>77.419357299805</c:v>
                </c:pt>
                <c:pt idx="187">
                  <c:v>77.859237670897997</c:v>
                </c:pt>
                <c:pt idx="188">
                  <c:v>77.419357299805</c:v>
                </c:pt>
                <c:pt idx="189">
                  <c:v>77.859237670897997</c:v>
                </c:pt>
                <c:pt idx="190">
                  <c:v>78.299118041992003</c:v>
                </c:pt>
                <c:pt idx="191">
                  <c:v>78.73900604248</c:v>
                </c:pt>
                <c:pt idx="192">
                  <c:v>79.178886413574006</c:v>
                </c:pt>
                <c:pt idx="193">
                  <c:v>78.73900604248</c:v>
                </c:pt>
                <c:pt idx="194">
                  <c:v>79.178886413574006</c:v>
                </c:pt>
                <c:pt idx="195">
                  <c:v>79.618766784667997</c:v>
                </c:pt>
                <c:pt idx="196">
                  <c:v>80.058647155762003</c:v>
                </c:pt>
                <c:pt idx="197">
                  <c:v>80.49853515625</c:v>
                </c:pt>
                <c:pt idx="198">
                  <c:v>80.938415527344006</c:v>
                </c:pt>
                <c:pt idx="199">
                  <c:v>81.378295898437997</c:v>
                </c:pt>
                <c:pt idx="200">
                  <c:v>81.818183898925994</c:v>
                </c:pt>
                <c:pt idx="201">
                  <c:v>82.25806427002</c:v>
                </c:pt>
                <c:pt idx="202">
                  <c:v>82.697944641112997</c:v>
                </c:pt>
                <c:pt idx="203">
                  <c:v>83.137832641602003</c:v>
                </c:pt>
                <c:pt idx="204">
                  <c:v>83.577713012695</c:v>
                </c:pt>
                <c:pt idx="205">
                  <c:v>84.017593383789006</c:v>
                </c:pt>
                <c:pt idx="206">
                  <c:v>84.457473754882997</c:v>
                </c:pt>
                <c:pt idx="207">
                  <c:v>84.897361755370994</c:v>
                </c:pt>
                <c:pt idx="208">
                  <c:v>85.337242126465</c:v>
                </c:pt>
                <c:pt idx="209">
                  <c:v>85.777122497559006</c:v>
                </c:pt>
                <c:pt idx="210">
                  <c:v>86.217010498047003</c:v>
                </c:pt>
                <c:pt idx="211">
                  <c:v>86.656890869140994</c:v>
                </c:pt>
                <c:pt idx="212">
                  <c:v>87.096771240234006</c:v>
                </c:pt>
                <c:pt idx="213">
                  <c:v>87.536659240722997</c:v>
                </c:pt>
                <c:pt idx="214">
                  <c:v>87.976539611815994</c:v>
                </c:pt>
                <c:pt idx="215">
                  <c:v>88.41641998291</c:v>
                </c:pt>
                <c:pt idx="216">
                  <c:v>88.856307983397997</c:v>
                </c:pt>
                <c:pt idx="217">
                  <c:v>89.296188354492003</c:v>
                </c:pt>
                <c:pt idx="218">
                  <c:v>89.736068725585994</c:v>
                </c:pt>
                <c:pt idx="219">
                  <c:v>90.17594909668</c:v>
                </c:pt>
                <c:pt idx="220">
                  <c:v>90.615837097167997</c:v>
                </c:pt>
                <c:pt idx="221">
                  <c:v>90.17594909668</c:v>
                </c:pt>
                <c:pt idx="222">
                  <c:v>90.615837097167997</c:v>
                </c:pt>
                <c:pt idx="223">
                  <c:v>91.055717468262003</c:v>
                </c:pt>
                <c:pt idx="224">
                  <c:v>91.495597839355</c:v>
                </c:pt>
                <c:pt idx="225">
                  <c:v>91.935485839844006</c:v>
                </c:pt>
                <c:pt idx="226">
                  <c:v>92.375366210937997</c:v>
                </c:pt>
                <c:pt idx="227">
                  <c:v>92.815246582030994</c:v>
                </c:pt>
                <c:pt idx="228">
                  <c:v>93.25513458252</c:v>
                </c:pt>
                <c:pt idx="229">
                  <c:v>93.695014953612997</c:v>
                </c:pt>
                <c:pt idx="230">
                  <c:v>94.134895324707003</c:v>
                </c:pt>
                <c:pt idx="231">
                  <c:v>94.574783325195</c:v>
                </c:pt>
                <c:pt idx="232">
                  <c:v>95.014663696289006</c:v>
                </c:pt>
                <c:pt idx="233">
                  <c:v>95.454544067382997</c:v>
                </c:pt>
                <c:pt idx="234">
                  <c:v>95.894424438477003</c:v>
                </c:pt>
                <c:pt idx="235">
                  <c:v>96.334312438965</c:v>
                </c:pt>
                <c:pt idx="236">
                  <c:v>96.774192810059006</c:v>
                </c:pt>
                <c:pt idx="237">
                  <c:v>97.214073181152003</c:v>
                </c:pt>
                <c:pt idx="238">
                  <c:v>97.653961181640994</c:v>
                </c:pt>
                <c:pt idx="239">
                  <c:v>98.093841552734006</c:v>
                </c:pt>
                <c:pt idx="240">
                  <c:v>98.533721923827997</c:v>
                </c:pt>
                <c:pt idx="241">
                  <c:v>98.973609924315994</c:v>
                </c:pt>
                <c:pt idx="242">
                  <c:v>99.41349029541</c:v>
                </c:pt>
                <c:pt idx="243">
                  <c:v>99.853370666504006</c:v>
                </c:pt>
                <c:pt idx="244">
                  <c:v>100.2932510376</c:v>
                </c:pt>
                <c:pt idx="245">
                  <c:v>99.853370666504006</c:v>
                </c:pt>
                <c:pt idx="246">
                  <c:v>100.2932510376</c:v>
                </c:pt>
                <c:pt idx="247">
                  <c:v>100.73313903809</c:v>
                </c:pt>
                <c:pt idx="248">
                  <c:v>101.17301940918</c:v>
                </c:pt>
                <c:pt idx="249">
                  <c:v>101.61289978027</c:v>
                </c:pt>
                <c:pt idx="250">
                  <c:v>101.17301940918</c:v>
                </c:pt>
                <c:pt idx="251">
                  <c:v>101.61289978027</c:v>
                </c:pt>
                <c:pt idx="252">
                  <c:v>102.05278778076</c:v>
                </c:pt>
                <c:pt idx="253">
                  <c:v>102.49266815186</c:v>
                </c:pt>
                <c:pt idx="254">
                  <c:v>102.93254852295</c:v>
                </c:pt>
                <c:pt idx="255">
                  <c:v>103.37243652344</c:v>
                </c:pt>
                <c:pt idx="256">
                  <c:v>103.81231689453</c:v>
                </c:pt>
                <c:pt idx="257">
                  <c:v>104.25219726563</c:v>
                </c:pt>
                <c:pt idx="258">
                  <c:v>104.69208526611</c:v>
                </c:pt>
                <c:pt idx="259">
                  <c:v>104.25219726563</c:v>
                </c:pt>
                <c:pt idx="260">
                  <c:v>104.69208526611</c:v>
                </c:pt>
                <c:pt idx="261">
                  <c:v>105.13196563721</c:v>
                </c:pt>
                <c:pt idx="262">
                  <c:v>104.69208526611</c:v>
                </c:pt>
                <c:pt idx="263">
                  <c:v>105.13196563721</c:v>
                </c:pt>
                <c:pt idx="264">
                  <c:v>105.5718460083</c:v>
                </c:pt>
                <c:pt idx="265">
                  <c:v>106.01172637939</c:v>
                </c:pt>
                <c:pt idx="266">
                  <c:v>106.45161437988</c:v>
                </c:pt>
                <c:pt idx="267">
                  <c:v>106.89149475098</c:v>
                </c:pt>
                <c:pt idx="268">
                  <c:v>107.33137512207</c:v>
                </c:pt>
                <c:pt idx="269">
                  <c:v>107.77126312256</c:v>
                </c:pt>
                <c:pt idx="270">
                  <c:v>108.21114349365</c:v>
                </c:pt>
                <c:pt idx="271">
                  <c:v>107.77126312256</c:v>
                </c:pt>
                <c:pt idx="272">
                  <c:v>108.21114349365</c:v>
                </c:pt>
                <c:pt idx="273">
                  <c:v>108.65102386475</c:v>
                </c:pt>
                <c:pt idx="274">
                  <c:v>109.09091186523</c:v>
                </c:pt>
                <c:pt idx="275">
                  <c:v>109.53079223633</c:v>
                </c:pt>
                <c:pt idx="276">
                  <c:v>109.97067260742</c:v>
                </c:pt>
                <c:pt idx="277">
                  <c:v>110.41055297852</c:v>
                </c:pt>
                <c:pt idx="278">
                  <c:v>110.850440979</c:v>
                </c:pt>
                <c:pt idx="279">
                  <c:v>111.2903213501</c:v>
                </c:pt>
                <c:pt idx="280">
                  <c:v>111.73020172119</c:v>
                </c:pt>
                <c:pt idx="281">
                  <c:v>112.17008972168</c:v>
                </c:pt>
                <c:pt idx="282">
                  <c:v>112.60997009277</c:v>
                </c:pt>
                <c:pt idx="283">
                  <c:v>113.04985046387</c:v>
                </c:pt>
                <c:pt idx="284">
                  <c:v>113.48973846436</c:v>
                </c:pt>
                <c:pt idx="285">
                  <c:v>113.92961883545</c:v>
                </c:pt>
                <c:pt idx="286">
                  <c:v>114.36949920654</c:v>
                </c:pt>
                <c:pt idx="287">
                  <c:v>114.80938720703</c:v>
                </c:pt>
                <c:pt idx="288">
                  <c:v>115.24926757813</c:v>
                </c:pt>
                <c:pt idx="289">
                  <c:v>115.68914794922</c:v>
                </c:pt>
                <c:pt idx="290">
                  <c:v>116.12902832031</c:v>
                </c:pt>
                <c:pt idx="291">
                  <c:v>116.5689163208</c:v>
                </c:pt>
                <c:pt idx="292">
                  <c:v>117.00879669189</c:v>
                </c:pt>
                <c:pt idx="293">
                  <c:v>117.44867706299</c:v>
                </c:pt>
                <c:pt idx="294">
                  <c:v>117.88856506348</c:v>
                </c:pt>
                <c:pt idx="295">
                  <c:v>118.32844543457</c:v>
                </c:pt>
                <c:pt idx="296">
                  <c:v>118.76832580566</c:v>
                </c:pt>
                <c:pt idx="297">
                  <c:v>119.20821380615</c:v>
                </c:pt>
                <c:pt idx="298">
                  <c:v>119.64809417725</c:v>
                </c:pt>
                <c:pt idx="299">
                  <c:v>120.08797454834</c:v>
                </c:pt>
                <c:pt idx="300">
                  <c:v>120.52785491943</c:v>
                </c:pt>
                <c:pt idx="301">
                  <c:v>120.96774291992</c:v>
                </c:pt>
                <c:pt idx="302">
                  <c:v>120.52785491943</c:v>
                </c:pt>
                <c:pt idx="303">
                  <c:v>120.96774291992</c:v>
                </c:pt>
                <c:pt idx="304">
                  <c:v>121.40762329102</c:v>
                </c:pt>
                <c:pt idx="305">
                  <c:v>121.84750366211</c:v>
                </c:pt>
                <c:pt idx="306">
                  <c:v>122.2873916626</c:v>
                </c:pt>
                <c:pt idx="307">
                  <c:v>122.72727203369</c:v>
                </c:pt>
                <c:pt idx="308">
                  <c:v>122.2873916626</c:v>
                </c:pt>
                <c:pt idx="309">
                  <c:v>122.72727203369</c:v>
                </c:pt>
                <c:pt idx="310">
                  <c:v>123.16715240479</c:v>
                </c:pt>
                <c:pt idx="311">
                  <c:v>123.60704040527</c:v>
                </c:pt>
                <c:pt idx="312">
                  <c:v>124.04692077637</c:v>
                </c:pt>
                <c:pt idx="313">
                  <c:v>123.60704040527</c:v>
                </c:pt>
                <c:pt idx="314">
                  <c:v>124.04692077637</c:v>
                </c:pt>
                <c:pt idx="315">
                  <c:v>124.48680114746</c:v>
                </c:pt>
                <c:pt idx="316">
                  <c:v>124.92668914795</c:v>
                </c:pt>
                <c:pt idx="317">
                  <c:v>125.36656951904</c:v>
                </c:pt>
                <c:pt idx="318">
                  <c:v>125.80644989014</c:v>
                </c:pt>
                <c:pt idx="319">
                  <c:v>126.24633026123</c:v>
                </c:pt>
                <c:pt idx="320">
                  <c:v>126.68621826172</c:v>
                </c:pt>
                <c:pt idx="321">
                  <c:v>127.12609863281</c:v>
                </c:pt>
                <c:pt idx="322">
                  <c:v>127.56597900391</c:v>
                </c:pt>
                <c:pt idx="323">
                  <c:v>128.005859375</c:v>
                </c:pt>
                <c:pt idx="324">
                  <c:v>128.44573974609</c:v>
                </c:pt>
                <c:pt idx="325">
                  <c:v>128.88563537598</c:v>
                </c:pt>
                <c:pt idx="326">
                  <c:v>128.44573974609</c:v>
                </c:pt>
                <c:pt idx="327">
                  <c:v>128.88563537598</c:v>
                </c:pt>
                <c:pt idx="328">
                  <c:v>129.32551574707</c:v>
                </c:pt>
                <c:pt idx="329">
                  <c:v>129.76539611816</c:v>
                </c:pt>
                <c:pt idx="330">
                  <c:v>130.20527648926</c:v>
                </c:pt>
                <c:pt idx="331">
                  <c:v>130.64515686035</c:v>
                </c:pt>
                <c:pt idx="332">
                  <c:v>131.08503723145</c:v>
                </c:pt>
                <c:pt idx="333">
                  <c:v>131.52493286133</c:v>
                </c:pt>
                <c:pt idx="334">
                  <c:v>131.96481323242</c:v>
                </c:pt>
                <c:pt idx="335">
                  <c:v>132.40469360352</c:v>
                </c:pt>
                <c:pt idx="336">
                  <c:v>132.84457397461</c:v>
                </c:pt>
                <c:pt idx="337">
                  <c:v>133.2844543457</c:v>
                </c:pt>
                <c:pt idx="338">
                  <c:v>133.7243347168</c:v>
                </c:pt>
                <c:pt idx="339">
                  <c:v>134.16421508789</c:v>
                </c:pt>
                <c:pt idx="340">
                  <c:v>134.60411071777</c:v>
                </c:pt>
                <c:pt idx="341">
                  <c:v>135.04399108887</c:v>
                </c:pt>
                <c:pt idx="342">
                  <c:v>134.60411071777</c:v>
                </c:pt>
                <c:pt idx="343">
                  <c:v>135.04399108887</c:v>
                </c:pt>
                <c:pt idx="344">
                  <c:v>135.48387145996</c:v>
                </c:pt>
                <c:pt idx="345">
                  <c:v>135.92375183105</c:v>
                </c:pt>
                <c:pt idx="346">
                  <c:v>136.36363220215</c:v>
                </c:pt>
                <c:pt idx="347">
                  <c:v>136.80351257324</c:v>
                </c:pt>
                <c:pt idx="348">
                  <c:v>137.24340820313</c:v>
                </c:pt>
                <c:pt idx="349">
                  <c:v>137.68328857422</c:v>
                </c:pt>
                <c:pt idx="350">
                  <c:v>138.12316894531</c:v>
                </c:pt>
                <c:pt idx="351">
                  <c:v>138.56304931641</c:v>
                </c:pt>
                <c:pt idx="352">
                  <c:v>139.0029296875</c:v>
                </c:pt>
                <c:pt idx="353">
                  <c:v>139.44281005859</c:v>
                </c:pt>
                <c:pt idx="354">
                  <c:v>139.88269042969</c:v>
                </c:pt>
                <c:pt idx="355">
                  <c:v>139.44281005859</c:v>
                </c:pt>
                <c:pt idx="356">
                  <c:v>139.88269042969</c:v>
                </c:pt>
                <c:pt idx="357">
                  <c:v>140.32258605957</c:v>
                </c:pt>
                <c:pt idx="358">
                  <c:v>140.76246643066</c:v>
                </c:pt>
                <c:pt idx="359">
                  <c:v>141.20234680176</c:v>
                </c:pt>
                <c:pt idx="360">
                  <c:v>141.64222717285</c:v>
                </c:pt>
                <c:pt idx="361">
                  <c:v>142.08210754395</c:v>
                </c:pt>
                <c:pt idx="362">
                  <c:v>142.52198791504</c:v>
                </c:pt>
                <c:pt idx="363">
                  <c:v>142.96188354492</c:v>
                </c:pt>
                <c:pt idx="364">
                  <c:v>143.40176391602</c:v>
                </c:pt>
                <c:pt idx="365">
                  <c:v>143.84164428711</c:v>
                </c:pt>
                <c:pt idx="366">
                  <c:v>144.2815246582</c:v>
                </c:pt>
                <c:pt idx="367">
                  <c:v>144.7214050293</c:v>
                </c:pt>
                <c:pt idx="368">
                  <c:v>144.2815246582</c:v>
                </c:pt>
                <c:pt idx="369">
                  <c:v>144.7214050293</c:v>
                </c:pt>
                <c:pt idx="370">
                  <c:v>145.16128540039</c:v>
                </c:pt>
                <c:pt idx="371">
                  <c:v>145.60116577148</c:v>
                </c:pt>
                <c:pt idx="372">
                  <c:v>146.04106140137</c:v>
                </c:pt>
                <c:pt idx="373">
                  <c:v>146.48094177246</c:v>
                </c:pt>
                <c:pt idx="374">
                  <c:v>146.92082214355</c:v>
                </c:pt>
                <c:pt idx="375">
                  <c:v>147.36070251465</c:v>
                </c:pt>
                <c:pt idx="376">
                  <c:v>147.80058288574</c:v>
                </c:pt>
                <c:pt idx="377">
                  <c:v>148.24046325684</c:v>
                </c:pt>
                <c:pt idx="378">
                  <c:v>148.68034362793</c:v>
                </c:pt>
                <c:pt idx="379">
                  <c:v>149.12023925781</c:v>
                </c:pt>
                <c:pt idx="380">
                  <c:v>149.56011962891</c:v>
                </c:pt>
                <c:pt idx="381">
                  <c:v>150</c:v>
                </c:pt>
                <c:pt idx="382">
                  <c:v>150.43988037109</c:v>
                </c:pt>
                <c:pt idx="383">
                  <c:v>150.87976074219</c:v>
                </c:pt>
                <c:pt idx="384">
                  <c:v>151.31964111328</c:v>
                </c:pt>
                <c:pt idx="385">
                  <c:v>151.75953674316</c:v>
                </c:pt>
                <c:pt idx="386">
                  <c:v>152.19941711426</c:v>
                </c:pt>
                <c:pt idx="387">
                  <c:v>152.63929748535</c:v>
                </c:pt>
                <c:pt idx="388">
                  <c:v>153.07917785645</c:v>
                </c:pt>
                <c:pt idx="389">
                  <c:v>153.51905822754</c:v>
                </c:pt>
                <c:pt idx="390">
                  <c:v>153.95893859863</c:v>
                </c:pt>
                <c:pt idx="391">
                  <c:v>154.39881896973</c:v>
                </c:pt>
                <c:pt idx="392">
                  <c:v>154.83871459961</c:v>
                </c:pt>
                <c:pt idx="393">
                  <c:v>155.2785949707</c:v>
                </c:pt>
                <c:pt idx="394">
                  <c:v>155.7184753418</c:v>
                </c:pt>
                <c:pt idx="395">
                  <c:v>156.15835571289</c:v>
                </c:pt>
                <c:pt idx="396">
                  <c:v>155.7184753418</c:v>
                </c:pt>
                <c:pt idx="397">
                  <c:v>156.15835571289</c:v>
                </c:pt>
                <c:pt idx="398">
                  <c:v>156.59823608398</c:v>
                </c:pt>
                <c:pt idx="399">
                  <c:v>157.03811645508</c:v>
                </c:pt>
                <c:pt idx="400">
                  <c:v>157.47801208496</c:v>
                </c:pt>
                <c:pt idx="401">
                  <c:v>157.91789245605</c:v>
                </c:pt>
                <c:pt idx="402">
                  <c:v>158.35777282715</c:v>
                </c:pt>
                <c:pt idx="403">
                  <c:v>158.79765319824</c:v>
                </c:pt>
                <c:pt idx="404">
                  <c:v>159.23753356934</c:v>
                </c:pt>
                <c:pt idx="405">
                  <c:v>158.79765319824</c:v>
                </c:pt>
                <c:pt idx="406">
                  <c:v>159.23753356934</c:v>
                </c:pt>
                <c:pt idx="407">
                  <c:v>159.67741394043</c:v>
                </c:pt>
                <c:pt idx="408">
                  <c:v>160.11729431152</c:v>
                </c:pt>
                <c:pt idx="409">
                  <c:v>160.55718994141</c:v>
                </c:pt>
                <c:pt idx="410">
                  <c:v>160.9970703125</c:v>
                </c:pt>
                <c:pt idx="411">
                  <c:v>161.43695068359</c:v>
                </c:pt>
                <c:pt idx="412">
                  <c:v>161.87683105469</c:v>
                </c:pt>
                <c:pt idx="413">
                  <c:v>162.31671142578</c:v>
                </c:pt>
                <c:pt idx="414">
                  <c:v>162.75659179688</c:v>
                </c:pt>
                <c:pt idx="415">
                  <c:v>163.19648742676</c:v>
                </c:pt>
                <c:pt idx="416">
                  <c:v>163.63636779785</c:v>
                </c:pt>
                <c:pt idx="417">
                  <c:v>164.07624816895</c:v>
                </c:pt>
                <c:pt idx="418">
                  <c:v>164.51612854004</c:v>
                </c:pt>
                <c:pt idx="419">
                  <c:v>164.95600891113</c:v>
                </c:pt>
                <c:pt idx="420">
                  <c:v>165.39588928223</c:v>
                </c:pt>
                <c:pt idx="421">
                  <c:v>165.83576965332</c:v>
                </c:pt>
                <c:pt idx="422">
                  <c:v>166.2756652832</c:v>
                </c:pt>
                <c:pt idx="423">
                  <c:v>166.7155456543</c:v>
                </c:pt>
                <c:pt idx="424">
                  <c:v>167.15542602539</c:v>
                </c:pt>
                <c:pt idx="425">
                  <c:v>167.59530639648</c:v>
                </c:pt>
                <c:pt idx="426">
                  <c:v>168.03518676758</c:v>
                </c:pt>
                <c:pt idx="427">
                  <c:v>168.47506713867</c:v>
                </c:pt>
                <c:pt idx="428">
                  <c:v>168.91494750977</c:v>
                </c:pt>
                <c:pt idx="429">
                  <c:v>169.35484313965</c:v>
                </c:pt>
                <c:pt idx="430">
                  <c:v>169.79472351074</c:v>
                </c:pt>
                <c:pt idx="431">
                  <c:v>170.23460388184</c:v>
                </c:pt>
                <c:pt idx="432">
                  <c:v>170.67448425293</c:v>
                </c:pt>
                <c:pt idx="433">
                  <c:v>170.23460388184</c:v>
                </c:pt>
                <c:pt idx="434">
                  <c:v>170.67448425293</c:v>
                </c:pt>
                <c:pt idx="435">
                  <c:v>171.11436462402</c:v>
                </c:pt>
                <c:pt idx="436">
                  <c:v>171.55424499512</c:v>
                </c:pt>
                <c:pt idx="437">
                  <c:v>171.994140625</c:v>
                </c:pt>
                <c:pt idx="438">
                  <c:v>171.55424499512</c:v>
                </c:pt>
                <c:pt idx="439">
                  <c:v>171.994140625</c:v>
                </c:pt>
                <c:pt idx="440">
                  <c:v>172.43402099609</c:v>
                </c:pt>
                <c:pt idx="441">
                  <c:v>172.87390136719</c:v>
                </c:pt>
                <c:pt idx="442">
                  <c:v>173.31378173828</c:v>
                </c:pt>
                <c:pt idx="443">
                  <c:v>173.75366210938</c:v>
                </c:pt>
                <c:pt idx="444">
                  <c:v>173.31378173828</c:v>
                </c:pt>
                <c:pt idx="445">
                  <c:v>173.75366210938</c:v>
                </c:pt>
                <c:pt idx="446">
                  <c:v>174.19354248047</c:v>
                </c:pt>
                <c:pt idx="447">
                  <c:v>174.63342285156</c:v>
                </c:pt>
                <c:pt idx="448">
                  <c:v>175.07331848145</c:v>
                </c:pt>
                <c:pt idx="449">
                  <c:v>175.51319885254</c:v>
                </c:pt>
                <c:pt idx="450">
                  <c:v>175.95307922363</c:v>
                </c:pt>
                <c:pt idx="451">
                  <c:v>176.39295959473</c:v>
                </c:pt>
                <c:pt idx="452">
                  <c:v>176.83283996582</c:v>
                </c:pt>
                <c:pt idx="453">
                  <c:v>177.27272033691</c:v>
                </c:pt>
                <c:pt idx="454">
                  <c:v>177.7126159668</c:v>
                </c:pt>
                <c:pt idx="455">
                  <c:v>178.15249633789</c:v>
                </c:pt>
                <c:pt idx="456">
                  <c:v>178.59237670898</c:v>
                </c:pt>
                <c:pt idx="457">
                  <c:v>179.03225708008</c:v>
                </c:pt>
                <c:pt idx="458">
                  <c:v>179.47213745117</c:v>
                </c:pt>
                <c:pt idx="459">
                  <c:v>179.91201782227</c:v>
                </c:pt>
                <c:pt idx="460">
                  <c:v>180.35189819336</c:v>
                </c:pt>
                <c:pt idx="461">
                  <c:v>180.79179382324</c:v>
                </c:pt>
                <c:pt idx="462">
                  <c:v>181.23167419434</c:v>
                </c:pt>
                <c:pt idx="463">
                  <c:v>181.67155456543</c:v>
                </c:pt>
                <c:pt idx="464">
                  <c:v>182.11143493652</c:v>
                </c:pt>
                <c:pt idx="465">
                  <c:v>182.55131530762</c:v>
                </c:pt>
                <c:pt idx="466">
                  <c:v>182.99119567871</c:v>
                </c:pt>
                <c:pt idx="467">
                  <c:v>183.43109130859</c:v>
                </c:pt>
                <c:pt idx="468">
                  <c:v>183.87097167969</c:v>
                </c:pt>
                <c:pt idx="469">
                  <c:v>184.31085205078</c:v>
                </c:pt>
                <c:pt idx="470">
                  <c:v>184.75073242188</c:v>
                </c:pt>
                <c:pt idx="471">
                  <c:v>185.19061279297</c:v>
                </c:pt>
                <c:pt idx="472">
                  <c:v>185.63049316406</c:v>
                </c:pt>
                <c:pt idx="473">
                  <c:v>186.07037353516</c:v>
                </c:pt>
                <c:pt idx="474">
                  <c:v>186.51026916504</c:v>
                </c:pt>
                <c:pt idx="475">
                  <c:v>186.95014953613</c:v>
                </c:pt>
                <c:pt idx="476">
                  <c:v>187.39002990723</c:v>
                </c:pt>
                <c:pt idx="477">
                  <c:v>187.82991027832</c:v>
                </c:pt>
                <c:pt idx="478">
                  <c:v>188.26979064941</c:v>
                </c:pt>
                <c:pt idx="479">
                  <c:v>188.70967102051</c:v>
                </c:pt>
                <c:pt idx="480">
                  <c:v>189.14956665039</c:v>
                </c:pt>
                <c:pt idx="481">
                  <c:v>189.58944702148</c:v>
                </c:pt>
                <c:pt idx="482">
                  <c:v>190.02932739258</c:v>
                </c:pt>
                <c:pt idx="483">
                  <c:v>190.46920776367</c:v>
                </c:pt>
                <c:pt idx="484">
                  <c:v>190.90908813477</c:v>
                </c:pt>
                <c:pt idx="485">
                  <c:v>191.34896850586</c:v>
                </c:pt>
                <c:pt idx="486">
                  <c:v>191.78884887695</c:v>
                </c:pt>
                <c:pt idx="487">
                  <c:v>192.22874450684</c:v>
                </c:pt>
                <c:pt idx="488">
                  <c:v>192.66862487793</c:v>
                </c:pt>
                <c:pt idx="489">
                  <c:v>193.10850524902</c:v>
                </c:pt>
                <c:pt idx="490">
                  <c:v>193.54838562012</c:v>
                </c:pt>
                <c:pt idx="491">
                  <c:v>193.98826599121</c:v>
                </c:pt>
                <c:pt idx="492">
                  <c:v>194.4281463623</c:v>
                </c:pt>
                <c:pt idx="493">
                  <c:v>194.8680267334</c:v>
                </c:pt>
                <c:pt idx="494">
                  <c:v>195.30792236328</c:v>
                </c:pt>
                <c:pt idx="495">
                  <c:v>195.74780273438</c:v>
                </c:pt>
                <c:pt idx="496">
                  <c:v>196.18768310547</c:v>
                </c:pt>
                <c:pt idx="497">
                  <c:v>196.62756347656</c:v>
                </c:pt>
                <c:pt idx="498">
                  <c:v>197.06744384766</c:v>
                </c:pt>
                <c:pt idx="499">
                  <c:v>197.50732421875</c:v>
                </c:pt>
                <c:pt idx="500">
                  <c:v>197.94721984863</c:v>
                </c:pt>
                <c:pt idx="501">
                  <c:v>198.38710021973</c:v>
                </c:pt>
                <c:pt idx="502">
                  <c:v>198.82698059082</c:v>
                </c:pt>
                <c:pt idx="503">
                  <c:v>199.26686096191</c:v>
                </c:pt>
                <c:pt idx="504">
                  <c:v>199.70674133301</c:v>
                </c:pt>
                <c:pt idx="505">
                  <c:v>200.1466217041</c:v>
                </c:pt>
                <c:pt idx="506">
                  <c:v>200.5865020752</c:v>
                </c:pt>
                <c:pt idx="507">
                  <c:v>201.02639770508</c:v>
                </c:pt>
                <c:pt idx="508">
                  <c:v>201.46627807617</c:v>
                </c:pt>
                <c:pt idx="509">
                  <c:v>201.90615844727</c:v>
                </c:pt>
                <c:pt idx="510">
                  <c:v>201.46627807617</c:v>
                </c:pt>
                <c:pt idx="511">
                  <c:v>201.90615844727</c:v>
                </c:pt>
                <c:pt idx="512">
                  <c:v>202.34603881836</c:v>
                </c:pt>
                <c:pt idx="513">
                  <c:v>202.78591918945</c:v>
                </c:pt>
                <c:pt idx="514">
                  <c:v>203.22579956055</c:v>
                </c:pt>
                <c:pt idx="515">
                  <c:v>203.66569519043</c:v>
                </c:pt>
                <c:pt idx="516">
                  <c:v>204.10557556152</c:v>
                </c:pt>
                <c:pt idx="517">
                  <c:v>204.54545593262</c:v>
                </c:pt>
                <c:pt idx="518">
                  <c:v>204.98533630371</c:v>
                </c:pt>
                <c:pt idx="519">
                  <c:v>205.4252166748</c:v>
                </c:pt>
                <c:pt idx="520">
                  <c:v>205.8650970459</c:v>
                </c:pt>
                <c:pt idx="521">
                  <c:v>206.30497741699</c:v>
                </c:pt>
                <c:pt idx="522">
                  <c:v>206.74487304688</c:v>
                </c:pt>
                <c:pt idx="523">
                  <c:v>207.18475341797</c:v>
                </c:pt>
                <c:pt idx="524">
                  <c:v>207.62463378906</c:v>
                </c:pt>
                <c:pt idx="525">
                  <c:v>208.06451416016</c:v>
                </c:pt>
                <c:pt idx="526">
                  <c:v>208.50439453125</c:v>
                </c:pt>
                <c:pt idx="527">
                  <c:v>208.06451416016</c:v>
                </c:pt>
                <c:pt idx="528">
                  <c:v>208.50439453125</c:v>
                </c:pt>
                <c:pt idx="529">
                  <c:v>208.94427490234</c:v>
                </c:pt>
                <c:pt idx="530">
                  <c:v>209.38417053223</c:v>
                </c:pt>
                <c:pt idx="531">
                  <c:v>209.82405090332</c:v>
                </c:pt>
                <c:pt idx="532">
                  <c:v>209.38417053223</c:v>
                </c:pt>
                <c:pt idx="533">
                  <c:v>209.82405090332</c:v>
                </c:pt>
                <c:pt idx="534">
                  <c:v>210.26393127441</c:v>
                </c:pt>
                <c:pt idx="535">
                  <c:v>210.70381164551</c:v>
                </c:pt>
                <c:pt idx="536">
                  <c:v>211.1436920166</c:v>
                </c:pt>
                <c:pt idx="537">
                  <c:v>211.5835723877</c:v>
                </c:pt>
                <c:pt idx="538">
                  <c:v>212.02345275879</c:v>
                </c:pt>
                <c:pt idx="539">
                  <c:v>212.46334838867</c:v>
                </c:pt>
                <c:pt idx="540">
                  <c:v>212.90322875977</c:v>
                </c:pt>
                <c:pt idx="541">
                  <c:v>213.34310913086</c:v>
                </c:pt>
                <c:pt idx="542">
                  <c:v>213.78298950195</c:v>
                </c:pt>
                <c:pt idx="543">
                  <c:v>214.22286987305</c:v>
                </c:pt>
                <c:pt idx="544">
                  <c:v>214.66275024414</c:v>
                </c:pt>
                <c:pt idx="545">
                  <c:v>215.10263061523</c:v>
                </c:pt>
                <c:pt idx="546">
                  <c:v>215.54252624512</c:v>
                </c:pt>
                <c:pt idx="547">
                  <c:v>215.98240661621</c:v>
                </c:pt>
                <c:pt idx="548">
                  <c:v>216.4222869873</c:v>
                </c:pt>
                <c:pt idx="549">
                  <c:v>216.8621673584</c:v>
                </c:pt>
                <c:pt idx="550">
                  <c:v>217.30204772949</c:v>
                </c:pt>
                <c:pt idx="551">
                  <c:v>217.74192810059</c:v>
                </c:pt>
                <c:pt idx="552">
                  <c:v>218.18182373047</c:v>
                </c:pt>
                <c:pt idx="553">
                  <c:v>218.62170410156</c:v>
                </c:pt>
                <c:pt idx="554">
                  <c:v>219.06158447266</c:v>
                </c:pt>
                <c:pt idx="555">
                  <c:v>219.50146484375</c:v>
                </c:pt>
                <c:pt idx="556">
                  <c:v>219.94134521484</c:v>
                </c:pt>
                <c:pt idx="557">
                  <c:v>220.38122558594</c:v>
                </c:pt>
                <c:pt idx="558">
                  <c:v>220.82110595703</c:v>
                </c:pt>
                <c:pt idx="559">
                  <c:v>221.26100158691</c:v>
                </c:pt>
                <c:pt idx="560">
                  <c:v>221.70088195801</c:v>
                </c:pt>
                <c:pt idx="561">
                  <c:v>222.1407623291</c:v>
                </c:pt>
                <c:pt idx="562">
                  <c:v>222.5806427002</c:v>
                </c:pt>
                <c:pt idx="563">
                  <c:v>223.02052307129</c:v>
                </c:pt>
                <c:pt idx="564">
                  <c:v>223.46040344238</c:v>
                </c:pt>
                <c:pt idx="565">
                  <c:v>223.90029907227</c:v>
                </c:pt>
                <c:pt idx="566">
                  <c:v>224.34017944336</c:v>
                </c:pt>
                <c:pt idx="567">
                  <c:v>223.90029907227</c:v>
                </c:pt>
                <c:pt idx="568">
                  <c:v>224.34017944336</c:v>
                </c:pt>
                <c:pt idx="569">
                  <c:v>224.78005981445</c:v>
                </c:pt>
                <c:pt idx="570">
                  <c:v>225.21994018555</c:v>
                </c:pt>
                <c:pt idx="571">
                  <c:v>225.65982055664</c:v>
                </c:pt>
                <c:pt idx="572">
                  <c:v>226.09970092773</c:v>
                </c:pt>
                <c:pt idx="573">
                  <c:v>226.53958129883</c:v>
                </c:pt>
                <c:pt idx="574">
                  <c:v>226.97947692871</c:v>
                </c:pt>
                <c:pt idx="575">
                  <c:v>227.4193572998</c:v>
                </c:pt>
                <c:pt idx="576">
                  <c:v>227.8592376709</c:v>
                </c:pt>
                <c:pt idx="577">
                  <c:v>228.29911804199</c:v>
                </c:pt>
                <c:pt idx="578">
                  <c:v>228.73899841309</c:v>
                </c:pt>
                <c:pt idx="579">
                  <c:v>229.17887878418</c:v>
                </c:pt>
                <c:pt idx="580">
                  <c:v>229.61877441406</c:v>
                </c:pt>
                <c:pt idx="581">
                  <c:v>230.05865478516</c:v>
                </c:pt>
                <c:pt idx="582">
                  <c:v>230.49853515625</c:v>
                </c:pt>
                <c:pt idx="583">
                  <c:v>230.93841552734</c:v>
                </c:pt>
                <c:pt idx="584">
                  <c:v>231.37829589844</c:v>
                </c:pt>
                <c:pt idx="585">
                  <c:v>231.81817626953</c:v>
                </c:pt>
                <c:pt idx="586">
                  <c:v>232.25805664063</c:v>
                </c:pt>
                <c:pt idx="587">
                  <c:v>232.69795227051</c:v>
                </c:pt>
                <c:pt idx="588">
                  <c:v>233.1378326416</c:v>
                </c:pt>
                <c:pt idx="589">
                  <c:v>233.5777130127</c:v>
                </c:pt>
                <c:pt idx="590">
                  <c:v>234.01759338379</c:v>
                </c:pt>
                <c:pt idx="591">
                  <c:v>234.45747375488</c:v>
                </c:pt>
                <c:pt idx="592">
                  <c:v>234.89735412598</c:v>
                </c:pt>
                <c:pt idx="593">
                  <c:v>235.33724975586</c:v>
                </c:pt>
                <c:pt idx="594">
                  <c:v>235.77713012695</c:v>
                </c:pt>
                <c:pt idx="595">
                  <c:v>236.21701049805</c:v>
                </c:pt>
                <c:pt idx="596">
                  <c:v>236.65689086914</c:v>
                </c:pt>
                <c:pt idx="597">
                  <c:v>237.09677124023</c:v>
                </c:pt>
                <c:pt idx="598">
                  <c:v>236.65689086914</c:v>
                </c:pt>
                <c:pt idx="599">
                  <c:v>237.09677124023</c:v>
                </c:pt>
                <c:pt idx="600">
                  <c:v>237.53665161133</c:v>
                </c:pt>
                <c:pt idx="601">
                  <c:v>237.97653198242</c:v>
                </c:pt>
                <c:pt idx="602">
                  <c:v>238.4164276123</c:v>
                </c:pt>
                <c:pt idx="603">
                  <c:v>238.8563079834</c:v>
                </c:pt>
                <c:pt idx="604">
                  <c:v>239.29618835449</c:v>
                </c:pt>
                <c:pt idx="605">
                  <c:v>239.73606872559</c:v>
                </c:pt>
                <c:pt idx="606">
                  <c:v>230.05865478516</c:v>
                </c:pt>
                <c:pt idx="607">
                  <c:v>221.26100158691</c:v>
                </c:pt>
                <c:pt idx="608">
                  <c:v>212.90322875977</c:v>
                </c:pt>
                <c:pt idx="609">
                  <c:v>204.98533630371</c:v>
                </c:pt>
                <c:pt idx="610">
                  <c:v>197.50732421875</c:v>
                </c:pt>
                <c:pt idx="611">
                  <c:v>190.02932739258</c:v>
                </c:pt>
                <c:pt idx="612">
                  <c:v>182.99119567871</c:v>
                </c:pt>
                <c:pt idx="613">
                  <c:v>175.95307922363</c:v>
                </c:pt>
                <c:pt idx="614">
                  <c:v>169.79472351074</c:v>
                </c:pt>
                <c:pt idx="615">
                  <c:v>163.19648742676</c:v>
                </c:pt>
                <c:pt idx="616">
                  <c:v>157.03811645508</c:v>
                </c:pt>
                <c:pt idx="617">
                  <c:v>151.31964111328</c:v>
                </c:pt>
                <c:pt idx="618">
                  <c:v>146.04106140137</c:v>
                </c:pt>
                <c:pt idx="619">
                  <c:v>140.76246643066</c:v>
                </c:pt>
                <c:pt idx="620">
                  <c:v>135.48387145996</c:v>
                </c:pt>
                <c:pt idx="621">
                  <c:v>130.64515686035</c:v>
                </c:pt>
                <c:pt idx="622">
                  <c:v>125.80644989014</c:v>
                </c:pt>
                <c:pt idx="623">
                  <c:v>121.40762329102</c:v>
                </c:pt>
                <c:pt idx="624">
                  <c:v>117.00879669189</c:v>
                </c:pt>
                <c:pt idx="625">
                  <c:v>113.04985046387</c:v>
                </c:pt>
                <c:pt idx="626">
                  <c:v>108.65102386475</c:v>
                </c:pt>
                <c:pt idx="627">
                  <c:v>104.69208526611</c:v>
                </c:pt>
                <c:pt idx="628">
                  <c:v>101.17301940918</c:v>
                </c:pt>
                <c:pt idx="629">
                  <c:v>97.653961181640994</c:v>
                </c:pt>
                <c:pt idx="630">
                  <c:v>94.134895324707003</c:v>
                </c:pt>
                <c:pt idx="631">
                  <c:v>90.615837097167997</c:v>
                </c:pt>
                <c:pt idx="632">
                  <c:v>87.536659240722997</c:v>
                </c:pt>
                <c:pt idx="633">
                  <c:v>84.457473754882997</c:v>
                </c:pt>
                <c:pt idx="634">
                  <c:v>81.378295898437997</c:v>
                </c:pt>
                <c:pt idx="635">
                  <c:v>78.73900604248</c:v>
                </c:pt>
                <c:pt idx="636">
                  <c:v>75.659820556640994</c:v>
                </c:pt>
                <c:pt idx="637">
                  <c:v>73.020530700684006</c:v>
                </c:pt>
                <c:pt idx="638">
                  <c:v>70.381233215332003</c:v>
                </c:pt>
                <c:pt idx="639">
                  <c:v>68.181816101074006</c:v>
                </c:pt>
                <c:pt idx="640">
                  <c:v>65.542518615722997</c:v>
                </c:pt>
                <c:pt idx="641">
                  <c:v>63.343109130858998</c:v>
                </c:pt>
                <c:pt idx="642">
                  <c:v>61.143695831298999</c:v>
                </c:pt>
                <c:pt idx="643">
                  <c:v>58.944282531737997</c:v>
                </c:pt>
                <c:pt idx="644">
                  <c:v>56.744869232177997</c:v>
                </c:pt>
                <c:pt idx="645">
                  <c:v>54.985336303711001</c:v>
                </c:pt>
                <c:pt idx="646">
                  <c:v>52.78592300415</c:v>
                </c:pt>
                <c:pt idx="647">
                  <c:v>51.026393890381001</c:v>
                </c:pt>
                <c:pt idx="648">
                  <c:v>49.266860961913999</c:v>
                </c:pt>
                <c:pt idx="649">
                  <c:v>47.507331848145</c:v>
                </c:pt>
                <c:pt idx="650">
                  <c:v>45.747798919677997</c:v>
                </c:pt>
                <c:pt idx="651">
                  <c:v>43.988269805907997</c:v>
                </c:pt>
                <c:pt idx="652">
                  <c:v>42.668621063232003</c:v>
                </c:pt>
                <c:pt idx="653">
                  <c:v>40.909091949462997</c:v>
                </c:pt>
                <c:pt idx="654">
                  <c:v>39.589443206787003</c:v>
                </c:pt>
                <c:pt idx="655">
                  <c:v>38.269794464111001</c:v>
                </c:pt>
                <c:pt idx="656">
                  <c:v>36.950145721436002</c:v>
                </c:pt>
                <c:pt idx="657">
                  <c:v>35.63049697876</c:v>
                </c:pt>
                <c:pt idx="658">
                  <c:v>34.310852050781001</c:v>
                </c:pt>
                <c:pt idx="659">
                  <c:v>32.991203308105</c:v>
                </c:pt>
                <c:pt idx="660">
                  <c:v>32.111434936522997</c:v>
                </c:pt>
                <c:pt idx="661">
                  <c:v>30.791788101196001</c:v>
                </c:pt>
                <c:pt idx="662">
                  <c:v>29.912023544312</c:v>
                </c:pt>
                <c:pt idx="663">
                  <c:v>28.592374801636002</c:v>
                </c:pt>
                <c:pt idx="664">
                  <c:v>27.712610244751001</c:v>
                </c:pt>
                <c:pt idx="665">
                  <c:v>26.832843780518001</c:v>
                </c:pt>
                <c:pt idx="666">
                  <c:v>25.51319694519</c:v>
                </c:pt>
                <c:pt idx="667">
                  <c:v>24.633430480956999</c:v>
                </c:pt>
                <c:pt idx="668">
                  <c:v>23.753665924071999</c:v>
                </c:pt>
                <c:pt idx="669">
                  <c:v>22.873899459838999</c:v>
                </c:pt>
                <c:pt idx="670">
                  <c:v>22.434017181396001</c:v>
                </c:pt>
                <c:pt idx="671">
                  <c:v>21.554252624511999</c:v>
                </c:pt>
                <c:pt idx="672">
                  <c:v>20.674486160278001</c:v>
                </c:pt>
                <c:pt idx="673">
                  <c:v>19.794721603393999</c:v>
                </c:pt>
                <c:pt idx="674">
                  <c:v>19.354839324951001</c:v>
                </c:pt>
                <c:pt idx="675">
                  <c:v>18.475072860718001</c:v>
                </c:pt>
                <c:pt idx="676">
                  <c:v>18.035190582275</c:v>
                </c:pt>
                <c:pt idx="677">
                  <c:v>17.155426025391002</c:v>
                </c:pt>
                <c:pt idx="678">
                  <c:v>16.7155418396</c:v>
                </c:pt>
                <c:pt idx="679">
                  <c:v>15.835777282715</c:v>
                </c:pt>
                <c:pt idx="680">
                  <c:v>15.395894050598001</c:v>
                </c:pt>
                <c:pt idx="681">
                  <c:v>14.956011772156</c:v>
                </c:pt>
                <c:pt idx="682">
                  <c:v>14.516128540039</c:v>
                </c:pt>
                <c:pt idx="683">
                  <c:v>14.076246261596999</c:v>
                </c:pt>
                <c:pt idx="684">
                  <c:v>13.636363983154</c:v>
                </c:pt>
                <c:pt idx="685">
                  <c:v>12.756598472595</c:v>
                </c:pt>
                <c:pt idx="686">
                  <c:v>12.316715240479001</c:v>
                </c:pt>
                <c:pt idx="687">
                  <c:v>11.876832962036</c:v>
                </c:pt>
                <c:pt idx="688">
                  <c:v>11.436949729919</c:v>
                </c:pt>
                <c:pt idx="689">
                  <c:v>10.997067451476999</c:v>
                </c:pt>
                <c:pt idx="690">
                  <c:v>10.55718421936</c:v>
                </c:pt>
                <c:pt idx="691">
                  <c:v>10.117301940918001</c:v>
                </c:pt>
                <c:pt idx="692">
                  <c:v>9.6774196624756001</c:v>
                </c:pt>
                <c:pt idx="693">
                  <c:v>9.2375364303588992</c:v>
                </c:pt>
                <c:pt idx="694">
                  <c:v>8.7976541519165004</c:v>
                </c:pt>
                <c:pt idx="695">
                  <c:v>8.3577709197997994</c:v>
                </c:pt>
                <c:pt idx="696">
                  <c:v>7.9178886413573997</c:v>
                </c:pt>
                <c:pt idx="697">
                  <c:v>7.4780058860779004</c:v>
                </c:pt>
                <c:pt idx="698">
                  <c:v>7.0381231307982999</c:v>
                </c:pt>
                <c:pt idx="699">
                  <c:v>6.5982403755187997</c:v>
                </c:pt>
                <c:pt idx="700">
                  <c:v>6.1583576202392996</c:v>
                </c:pt>
                <c:pt idx="701">
                  <c:v>5.7184748649596999</c:v>
                </c:pt>
                <c:pt idx="702">
                  <c:v>5.2785921096801998</c:v>
                </c:pt>
                <c:pt idx="703">
                  <c:v>4.8387098312378001</c:v>
                </c:pt>
                <c:pt idx="704">
                  <c:v>4.3988270759582999</c:v>
                </c:pt>
                <c:pt idx="705">
                  <c:v>3.9589443206786998</c:v>
                </c:pt>
                <c:pt idx="706">
                  <c:v>3.5190615653992001</c:v>
                </c:pt>
                <c:pt idx="707">
                  <c:v>3.0791788101196</c:v>
                </c:pt>
                <c:pt idx="708">
                  <c:v>2.6392960548400999</c:v>
                </c:pt>
                <c:pt idx="709">
                  <c:v>2.1994135379791002</c:v>
                </c:pt>
                <c:pt idx="710">
                  <c:v>2.1994135379791002</c:v>
                </c:pt>
                <c:pt idx="711">
                  <c:v>2.1994135379791002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0.43988269567490001</c:v>
                </c:pt>
                <c:pt idx="716">
                  <c:v>0.87976539134979004</c:v>
                </c:pt>
                <c:pt idx="717">
                  <c:v>1.31964802742</c:v>
                </c:pt>
                <c:pt idx="718">
                  <c:v>1.7595307826996001</c:v>
                </c:pt>
                <c:pt idx="719">
                  <c:v>2.1994135379791002</c:v>
                </c:pt>
                <c:pt idx="720">
                  <c:v>2.6392960548400999</c:v>
                </c:pt>
                <c:pt idx="721">
                  <c:v>3.0791788101196</c:v>
                </c:pt>
                <c:pt idx="722">
                  <c:v>3.5190615653992001</c:v>
                </c:pt>
                <c:pt idx="723">
                  <c:v>3.9589443206786998</c:v>
                </c:pt>
                <c:pt idx="724">
                  <c:v>4.3988270759582999</c:v>
                </c:pt>
                <c:pt idx="725">
                  <c:v>4.8387098312378001</c:v>
                </c:pt>
                <c:pt idx="726">
                  <c:v>5.2785921096801998</c:v>
                </c:pt>
                <c:pt idx="727">
                  <c:v>5.7184748649596999</c:v>
                </c:pt>
                <c:pt idx="728">
                  <c:v>6.1583576202392996</c:v>
                </c:pt>
                <c:pt idx="729">
                  <c:v>6.5982403755187997</c:v>
                </c:pt>
                <c:pt idx="730">
                  <c:v>7.0381231307982999</c:v>
                </c:pt>
                <c:pt idx="731">
                  <c:v>7.4780058860779004</c:v>
                </c:pt>
                <c:pt idx="732">
                  <c:v>7.9178886413573997</c:v>
                </c:pt>
                <c:pt idx="733">
                  <c:v>8.3577709197997994</c:v>
                </c:pt>
                <c:pt idx="734">
                  <c:v>8.7976541519165004</c:v>
                </c:pt>
                <c:pt idx="735">
                  <c:v>9.2375364303588992</c:v>
                </c:pt>
                <c:pt idx="736">
                  <c:v>9.6774196624756001</c:v>
                </c:pt>
                <c:pt idx="737">
                  <c:v>10.117301940918001</c:v>
                </c:pt>
                <c:pt idx="738">
                  <c:v>10.55718421936</c:v>
                </c:pt>
                <c:pt idx="739">
                  <c:v>10.997067451476999</c:v>
                </c:pt>
                <c:pt idx="740">
                  <c:v>11.436949729919</c:v>
                </c:pt>
                <c:pt idx="741">
                  <c:v>11.876832962036</c:v>
                </c:pt>
                <c:pt idx="742">
                  <c:v>12.316715240479001</c:v>
                </c:pt>
                <c:pt idx="743">
                  <c:v>12.756598472595</c:v>
                </c:pt>
                <c:pt idx="744">
                  <c:v>13.196480751037999</c:v>
                </c:pt>
                <c:pt idx="745">
                  <c:v>13.636363983154</c:v>
                </c:pt>
                <c:pt idx="746">
                  <c:v>14.076246261596999</c:v>
                </c:pt>
                <c:pt idx="747">
                  <c:v>14.516128540039</c:v>
                </c:pt>
                <c:pt idx="748">
                  <c:v>14.956011772156</c:v>
                </c:pt>
                <c:pt idx="749">
                  <c:v>15.395894050598001</c:v>
                </c:pt>
                <c:pt idx="750">
                  <c:v>15.835777282715</c:v>
                </c:pt>
                <c:pt idx="751">
                  <c:v>16.275659561156999</c:v>
                </c:pt>
                <c:pt idx="752">
                  <c:v>16.7155418396</c:v>
                </c:pt>
                <c:pt idx="753">
                  <c:v>17.155426025391002</c:v>
                </c:pt>
                <c:pt idx="754">
                  <c:v>16.7155418396</c:v>
                </c:pt>
                <c:pt idx="755">
                  <c:v>17.155426025391002</c:v>
                </c:pt>
                <c:pt idx="756">
                  <c:v>17.595308303833001</c:v>
                </c:pt>
                <c:pt idx="757">
                  <c:v>18.035190582275</c:v>
                </c:pt>
                <c:pt idx="758">
                  <c:v>18.475072860718001</c:v>
                </c:pt>
                <c:pt idx="759">
                  <c:v>18.91495513916</c:v>
                </c:pt>
                <c:pt idx="760">
                  <c:v>19.354839324951001</c:v>
                </c:pt>
                <c:pt idx="761">
                  <c:v>19.794721603393999</c:v>
                </c:pt>
                <c:pt idx="762">
                  <c:v>20.234603881836001</c:v>
                </c:pt>
                <c:pt idx="763">
                  <c:v>20.674486160278001</c:v>
                </c:pt>
                <c:pt idx="764">
                  <c:v>20.234603881836001</c:v>
                </c:pt>
                <c:pt idx="765">
                  <c:v>20.674486160278001</c:v>
                </c:pt>
                <c:pt idx="766">
                  <c:v>21.114368438721002</c:v>
                </c:pt>
                <c:pt idx="767">
                  <c:v>21.554252624511999</c:v>
                </c:pt>
                <c:pt idx="768">
                  <c:v>21.994134902953999</c:v>
                </c:pt>
                <c:pt idx="769">
                  <c:v>22.434017181396001</c:v>
                </c:pt>
                <c:pt idx="770">
                  <c:v>22.873899459838999</c:v>
                </c:pt>
                <c:pt idx="771">
                  <c:v>23.31378364563</c:v>
                </c:pt>
                <c:pt idx="772">
                  <c:v>23.753665924071999</c:v>
                </c:pt>
                <c:pt idx="773">
                  <c:v>24.193548202515</c:v>
                </c:pt>
                <c:pt idx="774">
                  <c:v>24.633430480956999</c:v>
                </c:pt>
                <c:pt idx="775">
                  <c:v>25.073312759398998</c:v>
                </c:pt>
                <c:pt idx="776">
                  <c:v>25.51319694519</c:v>
                </c:pt>
                <c:pt idx="777">
                  <c:v>25.073312759398998</c:v>
                </c:pt>
                <c:pt idx="778">
                  <c:v>25.51319694519</c:v>
                </c:pt>
                <c:pt idx="779">
                  <c:v>25.953079223633001</c:v>
                </c:pt>
                <c:pt idx="780">
                  <c:v>26.392961502075</c:v>
                </c:pt>
                <c:pt idx="781">
                  <c:v>26.832843780518001</c:v>
                </c:pt>
                <c:pt idx="782">
                  <c:v>26.392961502075</c:v>
                </c:pt>
                <c:pt idx="783">
                  <c:v>26.832843780518001</c:v>
                </c:pt>
                <c:pt idx="784">
                  <c:v>27.272727966308999</c:v>
                </c:pt>
                <c:pt idx="785">
                  <c:v>27.712610244751001</c:v>
                </c:pt>
                <c:pt idx="786">
                  <c:v>28.152492523193001</c:v>
                </c:pt>
                <c:pt idx="787">
                  <c:v>28.592374801636002</c:v>
                </c:pt>
                <c:pt idx="788">
                  <c:v>29.032257080078001</c:v>
                </c:pt>
                <c:pt idx="789">
                  <c:v>29.472141265868999</c:v>
                </c:pt>
                <c:pt idx="790">
                  <c:v>29.912023544312</c:v>
                </c:pt>
                <c:pt idx="791">
                  <c:v>30.351905822753999</c:v>
                </c:pt>
                <c:pt idx="792">
                  <c:v>30.791788101196001</c:v>
                </c:pt>
                <c:pt idx="793">
                  <c:v>31.231672286986999</c:v>
                </c:pt>
                <c:pt idx="794">
                  <c:v>31.67155456543</c:v>
                </c:pt>
                <c:pt idx="795">
                  <c:v>32.111434936522997</c:v>
                </c:pt>
                <c:pt idx="796">
                  <c:v>32.551319122313998</c:v>
                </c:pt>
                <c:pt idx="797">
                  <c:v>32.991203308105</c:v>
                </c:pt>
                <c:pt idx="798">
                  <c:v>33.431083679198998</c:v>
                </c:pt>
                <c:pt idx="799">
                  <c:v>33.87096786499</c:v>
                </c:pt>
                <c:pt idx="800">
                  <c:v>34.310852050781001</c:v>
                </c:pt>
                <c:pt idx="801">
                  <c:v>34.750732421875</c:v>
                </c:pt>
                <c:pt idx="802">
                  <c:v>35.190616607666001</c:v>
                </c:pt>
                <c:pt idx="803">
                  <c:v>35.63049697876</c:v>
                </c:pt>
                <c:pt idx="804">
                  <c:v>36.070381164551002</c:v>
                </c:pt>
                <c:pt idx="805">
                  <c:v>36.510265350342003</c:v>
                </c:pt>
                <c:pt idx="806">
                  <c:v>36.950145721436002</c:v>
                </c:pt>
                <c:pt idx="807">
                  <c:v>37.390029907227003</c:v>
                </c:pt>
                <c:pt idx="808">
                  <c:v>37.82991027832</c:v>
                </c:pt>
                <c:pt idx="809">
                  <c:v>38.269794464111001</c:v>
                </c:pt>
                <c:pt idx="810">
                  <c:v>38.709678649902003</c:v>
                </c:pt>
                <c:pt idx="811">
                  <c:v>39.149559020996001</c:v>
                </c:pt>
                <c:pt idx="812">
                  <c:v>39.589443206787003</c:v>
                </c:pt>
                <c:pt idx="813">
                  <c:v>40.029323577881001</c:v>
                </c:pt>
                <c:pt idx="814">
                  <c:v>40.469207763672003</c:v>
                </c:pt>
                <c:pt idx="815">
                  <c:v>40.909091949462997</c:v>
                </c:pt>
                <c:pt idx="816">
                  <c:v>41.348972320557003</c:v>
                </c:pt>
                <c:pt idx="817">
                  <c:v>41.788856506347997</c:v>
                </c:pt>
                <c:pt idx="818">
                  <c:v>42.228736877441001</c:v>
                </c:pt>
                <c:pt idx="819">
                  <c:v>42.668621063232003</c:v>
                </c:pt>
                <c:pt idx="820">
                  <c:v>43.108505249022997</c:v>
                </c:pt>
                <c:pt idx="821">
                  <c:v>43.548385620117003</c:v>
                </c:pt>
                <c:pt idx="822">
                  <c:v>43.988269805907997</c:v>
                </c:pt>
                <c:pt idx="823">
                  <c:v>44.428153991698998</c:v>
                </c:pt>
                <c:pt idx="824">
                  <c:v>44.868034362792997</c:v>
                </c:pt>
                <c:pt idx="825">
                  <c:v>45.307918548583999</c:v>
                </c:pt>
                <c:pt idx="826">
                  <c:v>45.747798919677997</c:v>
                </c:pt>
                <c:pt idx="827">
                  <c:v>46.187683105468999</c:v>
                </c:pt>
                <c:pt idx="828">
                  <c:v>46.62756729126</c:v>
                </c:pt>
                <c:pt idx="829">
                  <c:v>47.067447662353999</c:v>
                </c:pt>
                <c:pt idx="830">
                  <c:v>47.507331848145</c:v>
                </c:pt>
                <c:pt idx="831">
                  <c:v>47.947212219237997</c:v>
                </c:pt>
                <c:pt idx="832">
                  <c:v>48.387096405028998</c:v>
                </c:pt>
                <c:pt idx="833">
                  <c:v>48.82698059082</c:v>
                </c:pt>
                <c:pt idx="834">
                  <c:v>49.266860961913999</c:v>
                </c:pt>
                <c:pt idx="835">
                  <c:v>49.706745147705</c:v>
                </c:pt>
                <c:pt idx="836">
                  <c:v>50.146625518798999</c:v>
                </c:pt>
                <c:pt idx="837">
                  <c:v>50.58650970459</c:v>
                </c:pt>
                <c:pt idx="838">
                  <c:v>51.026393890381001</c:v>
                </c:pt>
                <c:pt idx="839">
                  <c:v>51.466274261475</c:v>
                </c:pt>
                <c:pt idx="840">
                  <c:v>51.906158447266002</c:v>
                </c:pt>
                <c:pt idx="841">
                  <c:v>52.346042633057003</c:v>
                </c:pt>
                <c:pt idx="842">
                  <c:v>52.78592300415</c:v>
                </c:pt>
                <c:pt idx="843">
                  <c:v>53.225807189941001</c:v>
                </c:pt>
                <c:pt idx="844">
                  <c:v>53.665687561035</c:v>
                </c:pt>
                <c:pt idx="845">
                  <c:v>54.105571746826001</c:v>
                </c:pt>
                <c:pt idx="846">
                  <c:v>54.545455932617003</c:v>
                </c:pt>
                <c:pt idx="847">
                  <c:v>54.985336303711001</c:v>
                </c:pt>
                <c:pt idx="848">
                  <c:v>55.425220489502003</c:v>
                </c:pt>
                <c:pt idx="849">
                  <c:v>55.865100860596002</c:v>
                </c:pt>
                <c:pt idx="850">
                  <c:v>56.304985046387003</c:v>
                </c:pt>
                <c:pt idx="851">
                  <c:v>56.744869232177997</c:v>
                </c:pt>
                <c:pt idx="852">
                  <c:v>57.184749603271001</c:v>
                </c:pt>
                <c:pt idx="853">
                  <c:v>57.624633789062997</c:v>
                </c:pt>
                <c:pt idx="854">
                  <c:v>58.064514160156001</c:v>
                </c:pt>
                <c:pt idx="855">
                  <c:v>58.504398345947003</c:v>
                </c:pt>
                <c:pt idx="856">
                  <c:v>58.064514160156001</c:v>
                </c:pt>
                <c:pt idx="857">
                  <c:v>58.504398345947003</c:v>
                </c:pt>
                <c:pt idx="858">
                  <c:v>58.944282531737997</c:v>
                </c:pt>
                <c:pt idx="859">
                  <c:v>59.384162902832003</c:v>
                </c:pt>
                <c:pt idx="860">
                  <c:v>59.824047088622997</c:v>
                </c:pt>
                <c:pt idx="861">
                  <c:v>60.263927459717003</c:v>
                </c:pt>
                <c:pt idx="862">
                  <c:v>60.703811645507997</c:v>
                </c:pt>
                <c:pt idx="863">
                  <c:v>61.143695831298999</c:v>
                </c:pt>
                <c:pt idx="864">
                  <c:v>61.583576202392997</c:v>
                </c:pt>
                <c:pt idx="865">
                  <c:v>62.023460388183999</c:v>
                </c:pt>
                <c:pt idx="866">
                  <c:v>62.463344573975</c:v>
                </c:pt>
                <c:pt idx="867">
                  <c:v>62.903224945067997</c:v>
                </c:pt>
                <c:pt idx="868">
                  <c:v>63.343109130858998</c:v>
                </c:pt>
                <c:pt idx="869">
                  <c:v>63.782989501952997</c:v>
                </c:pt>
                <c:pt idx="870">
                  <c:v>64.222869873047003</c:v>
                </c:pt>
                <c:pt idx="871">
                  <c:v>64.662757873535</c:v>
                </c:pt>
                <c:pt idx="872">
                  <c:v>65.102638244629006</c:v>
                </c:pt>
                <c:pt idx="873">
                  <c:v>65.542518615722997</c:v>
                </c:pt>
                <c:pt idx="874">
                  <c:v>65.982406616210994</c:v>
                </c:pt>
                <c:pt idx="875">
                  <c:v>66.422286987305</c:v>
                </c:pt>
                <c:pt idx="876">
                  <c:v>66.862167358397997</c:v>
                </c:pt>
                <c:pt idx="877">
                  <c:v>67.302055358887003</c:v>
                </c:pt>
                <c:pt idx="878">
                  <c:v>67.74193572998</c:v>
                </c:pt>
                <c:pt idx="879">
                  <c:v>68.181816101074006</c:v>
                </c:pt>
                <c:pt idx="880">
                  <c:v>68.621704101562997</c:v>
                </c:pt>
                <c:pt idx="881">
                  <c:v>69.061584472655994</c:v>
                </c:pt>
                <c:pt idx="882">
                  <c:v>69.50146484375</c:v>
                </c:pt>
                <c:pt idx="883">
                  <c:v>69.941345214844006</c:v>
                </c:pt>
                <c:pt idx="884">
                  <c:v>70.381233215332003</c:v>
                </c:pt>
                <c:pt idx="885">
                  <c:v>70.821113586425994</c:v>
                </c:pt>
                <c:pt idx="886">
                  <c:v>71.26099395752</c:v>
                </c:pt>
                <c:pt idx="887">
                  <c:v>71.700881958007997</c:v>
                </c:pt>
                <c:pt idx="888">
                  <c:v>72.140762329102003</c:v>
                </c:pt>
                <c:pt idx="889">
                  <c:v>72.580642700195</c:v>
                </c:pt>
                <c:pt idx="890">
                  <c:v>73.020530700684006</c:v>
                </c:pt>
                <c:pt idx="891">
                  <c:v>72.580642700195</c:v>
                </c:pt>
                <c:pt idx="892">
                  <c:v>73.020530700684006</c:v>
                </c:pt>
                <c:pt idx="893">
                  <c:v>73.460411071777003</c:v>
                </c:pt>
                <c:pt idx="894">
                  <c:v>73.900291442870994</c:v>
                </c:pt>
                <c:pt idx="895">
                  <c:v>74.340171813965</c:v>
                </c:pt>
                <c:pt idx="896">
                  <c:v>74.780059814452997</c:v>
                </c:pt>
                <c:pt idx="897">
                  <c:v>75.219940185547003</c:v>
                </c:pt>
                <c:pt idx="898">
                  <c:v>75.659820556640994</c:v>
                </c:pt>
                <c:pt idx="899">
                  <c:v>76.099708557129006</c:v>
                </c:pt>
                <c:pt idx="900">
                  <c:v>76.539588928222997</c:v>
                </c:pt>
                <c:pt idx="901">
                  <c:v>76.979469299315994</c:v>
                </c:pt>
                <c:pt idx="902">
                  <c:v>77.419357299805</c:v>
                </c:pt>
                <c:pt idx="903">
                  <c:v>77.859237670897997</c:v>
                </c:pt>
                <c:pt idx="904">
                  <c:v>78.299118041992003</c:v>
                </c:pt>
                <c:pt idx="905">
                  <c:v>78.73900604248</c:v>
                </c:pt>
                <c:pt idx="906">
                  <c:v>79.178886413574006</c:v>
                </c:pt>
                <c:pt idx="907">
                  <c:v>79.618766784667997</c:v>
                </c:pt>
                <c:pt idx="908">
                  <c:v>80.058647155762003</c:v>
                </c:pt>
                <c:pt idx="909">
                  <c:v>80.49853515625</c:v>
                </c:pt>
                <c:pt idx="910">
                  <c:v>80.938415527344006</c:v>
                </c:pt>
                <c:pt idx="911">
                  <c:v>81.378295898437997</c:v>
                </c:pt>
                <c:pt idx="912">
                  <c:v>81.818183898925994</c:v>
                </c:pt>
                <c:pt idx="913">
                  <c:v>82.25806427002</c:v>
                </c:pt>
                <c:pt idx="914">
                  <c:v>82.697944641112997</c:v>
                </c:pt>
                <c:pt idx="915">
                  <c:v>83.137832641602003</c:v>
                </c:pt>
                <c:pt idx="916">
                  <c:v>83.577713012695</c:v>
                </c:pt>
                <c:pt idx="917">
                  <c:v>84.017593383789006</c:v>
                </c:pt>
                <c:pt idx="918">
                  <c:v>84.457473754882997</c:v>
                </c:pt>
                <c:pt idx="919">
                  <c:v>84.897361755370994</c:v>
                </c:pt>
                <c:pt idx="920">
                  <c:v>85.337242126465</c:v>
                </c:pt>
                <c:pt idx="921">
                  <c:v>85.777122497559006</c:v>
                </c:pt>
                <c:pt idx="922">
                  <c:v>86.217010498047003</c:v>
                </c:pt>
                <c:pt idx="923">
                  <c:v>86.656890869140994</c:v>
                </c:pt>
                <c:pt idx="924">
                  <c:v>87.096771240234006</c:v>
                </c:pt>
                <c:pt idx="925">
                  <c:v>86.656890869140994</c:v>
                </c:pt>
                <c:pt idx="926">
                  <c:v>87.096771240234006</c:v>
                </c:pt>
                <c:pt idx="927">
                  <c:v>87.536659240722997</c:v>
                </c:pt>
                <c:pt idx="928">
                  <c:v>87.976539611815994</c:v>
                </c:pt>
                <c:pt idx="929">
                  <c:v>88.41641998291</c:v>
                </c:pt>
                <c:pt idx="930">
                  <c:v>88.856307983397997</c:v>
                </c:pt>
                <c:pt idx="931">
                  <c:v>89.296188354492003</c:v>
                </c:pt>
                <c:pt idx="932">
                  <c:v>89.736068725585994</c:v>
                </c:pt>
                <c:pt idx="933">
                  <c:v>90.17594909668</c:v>
                </c:pt>
                <c:pt idx="934">
                  <c:v>90.615837097167997</c:v>
                </c:pt>
                <c:pt idx="935">
                  <c:v>91.055717468262003</c:v>
                </c:pt>
                <c:pt idx="936">
                  <c:v>91.495597839355</c:v>
                </c:pt>
                <c:pt idx="937">
                  <c:v>91.935485839844006</c:v>
                </c:pt>
                <c:pt idx="938">
                  <c:v>92.375366210937997</c:v>
                </c:pt>
                <c:pt idx="939">
                  <c:v>92.815246582030994</c:v>
                </c:pt>
                <c:pt idx="940">
                  <c:v>93.25513458252</c:v>
                </c:pt>
                <c:pt idx="941">
                  <c:v>93.695014953612997</c:v>
                </c:pt>
                <c:pt idx="942">
                  <c:v>94.134895324707003</c:v>
                </c:pt>
                <c:pt idx="943">
                  <c:v>94.574783325195</c:v>
                </c:pt>
                <c:pt idx="944">
                  <c:v>95.014663696289006</c:v>
                </c:pt>
                <c:pt idx="945">
                  <c:v>95.454544067382997</c:v>
                </c:pt>
                <c:pt idx="946">
                  <c:v>95.894424438477003</c:v>
                </c:pt>
                <c:pt idx="947">
                  <c:v>96.334312438965</c:v>
                </c:pt>
                <c:pt idx="948">
                  <c:v>96.774192810059006</c:v>
                </c:pt>
                <c:pt idx="949">
                  <c:v>97.214073181152003</c:v>
                </c:pt>
                <c:pt idx="950">
                  <c:v>97.653961181640994</c:v>
                </c:pt>
                <c:pt idx="951">
                  <c:v>98.093841552734006</c:v>
                </c:pt>
                <c:pt idx="952">
                  <c:v>98.533721923827997</c:v>
                </c:pt>
                <c:pt idx="953">
                  <c:v>98.093841552734006</c:v>
                </c:pt>
                <c:pt idx="954">
                  <c:v>98.533721923827997</c:v>
                </c:pt>
                <c:pt idx="955">
                  <c:v>98.973609924315994</c:v>
                </c:pt>
                <c:pt idx="956">
                  <c:v>99.41349029541</c:v>
                </c:pt>
                <c:pt idx="957">
                  <c:v>99.853370666504006</c:v>
                </c:pt>
                <c:pt idx="958">
                  <c:v>100.2932510376</c:v>
                </c:pt>
                <c:pt idx="959">
                  <c:v>99.853370666504006</c:v>
                </c:pt>
                <c:pt idx="960">
                  <c:v>100.2932510376</c:v>
                </c:pt>
                <c:pt idx="961">
                  <c:v>100.73313903809</c:v>
                </c:pt>
                <c:pt idx="962">
                  <c:v>101.17301940918</c:v>
                </c:pt>
                <c:pt idx="963">
                  <c:v>101.61289978027</c:v>
                </c:pt>
                <c:pt idx="964">
                  <c:v>102.05278778076</c:v>
                </c:pt>
                <c:pt idx="965">
                  <c:v>102.49266815186</c:v>
                </c:pt>
                <c:pt idx="966">
                  <c:v>102.93254852295</c:v>
                </c:pt>
                <c:pt idx="967">
                  <c:v>103.37243652344</c:v>
                </c:pt>
                <c:pt idx="968">
                  <c:v>103.81231689453</c:v>
                </c:pt>
                <c:pt idx="969">
                  <c:v>104.25219726563</c:v>
                </c:pt>
                <c:pt idx="970">
                  <c:v>104.69208526611</c:v>
                </c:pt>
                <c:pt idx="971">
                  <c:v>105.13196563721</c:v>
                </c:pt>
                <c:pt idx="972">
                  <c:v>105.5718460083</c:v>
                </c:pt>
                <c:pt idx="973">
                  <c:v>106.01172637939</c:v>
                </c:pt>
                <c:pt idx="974">
                  <c:v>106.45161437988</c:v>
                </c:pt>
                <c:pt idx="975">
                  <c:v>106.89149475098</c:v>
                </c:pt>
                <c:pt idx="976">
                  <c:v>107.33137512207</c:v>
                </c:pt>
                <c:pt idx="977">
                  <c:v>107.77126312256</c:v>
                </c:pt>
                <c:pt idx="978">
                  <c:v>108.21114349365</c:v>
                </c:pt>
                <c:pt idx="979">
                  <c:v>107.77126312256</c:v>
                </c:pt>
                <c:pt idx="980">
                  <c:v>108.21114349365</c:v>
                </c:pt>
                <c:pt idx="981">
                  <c:v>108.65102386475</c:v>
                </c:pt>
                <c:pt idx="982">
                  <c:v>109.09091186523</c:v>
                </c:pt>
                <c:pt idx="983">
                  <c:v>109.53079223633</c:v>
                </c:pt>
                <c:pt idx="984">
                  <c:v>109.97067260742</c:v>
                </c:pt>
                <c:pt idx="985">
                  <c:v>110.41055297852</c:v>
                </c:pt>
                <c:pt idx="986">
                  <c:v>110.850440979</c:v>
                </c:pt>
                <c:pt idx="987">
                  <c:v>111.2903213501</c:v>
                </c:pt>
                <c:pt idx="988">
                  <c:v>111.73020172119</c:v>
                </c:pt>
                <c:pt idx="989">
                  <c:v>112.17008972168</c:v>
                </c:pt>
                <c:pt idx="990">
                  <c:v>112.60997009277</c:v>
                </c:pt>
                <c:pt idx="991">
                  <c:v>113.04985046387</c:v>
                </c:pt>
                <c:pt idx="992">
                  <c:v>113.48973846436</c:v>
                </c:pt>
                <c:pt idx="993">
                  <c:v>113.92961883545</c:v>
                </c:pt>
                <c:pt idx="994">
                  <c:v>114.36949920654</c:v>
                </c:pt>
                <c:pt idx="995">
                  <c:v>114.80938720703</c:v>
                </c:pt>
                <c:pt idx="996">
                  <c:v>115.24926757813</c:v>
                </c:pt>
                <c:pt idx="997">
                  <c:v>115.68914794922</c:v>
                </c:pt>
                <c:pt idx="998">
                  <c:v>116.12902832031</c:v>
                </c:pt>
                <c:pt idx="999">
                  <c:v>116.5689163208</c:v>
                </c:pt>
                <c:pt idx="1000">
                  <c:v>117.00879669189</c:v>
                </c:pt>
                <c:pt idx="1001">
                  <c:v>117.44867706299</c:v>
                </c:pt>
                <c:pt idx="1002">
                  <c:v>117.88856506348</c:v>
                </c:pt>
                <c:pt idx="1003">
                  <c:v>118.32844543457</c:v>
                </c:pt>
                <c:pt idx="1004">
                  <c:v>118.76832580566</c:v>
                </c:pt>
                <c:pt idx="1005">
                  <c:v>119.20821380615</c:v>
                </c:pt>
                <c:pt idx="1006">
                  <c:v>119.64809417725</c:v>
                </c:pt>
                <c:pt idx="1007">
                  <c:v>120.08797454834</c:v>
                </c:pt>
                <c:pt idx="1008">
                  <c:v>120.52785491943</c:v>
                </c:pt>
                <c:pt idx="1009">
                  <c:v>120.96774291992</c:v>
                </c:pt>
                <c:pt idx="1010">
                  <c:v>121.40762329102</c:v>
                </c:pt>
                <c:pt idx="1011">
                  <c:v>121.84750366211</c:v>
                </c:pt>
                <c:pt idx="1012">
                  <c:v>122.2873916626</c:v>
                </c:pt>
                <c:pt idx="1013">
                  <c:v>122.72727203369</c:v>
                </c:pt>
                <c:pt idx="1014">
                  <c:v>123.16715240479</c:v>
                </c:pt>
                <c:pt idx="1015">
                  <c:v>123.60704040527</c:v>
                </c:pt>
                <c:pt idx="1016">
                  <c:v>124.04692077637</c:v>
                </c:pt>
                <c:pt idx="1017">
                  <c:v>124.48680114746</c:v>
                </c:pt>
                <c:pt idx="1018">
                  <c:v>124.92668914795</c:v>
                </c:pt>
                <c:pt idx="1019">
                  <c:v>125.36656951904</c:v>
                </c:pt>
                <c:pt idx="1020">
                  <c:v>125.80644989014</c:v>
                </c:pt>
                <c:pt idx="1021">
                  <c:v>126.24633026123</c:v>
                </c:pt>
                <c:pt idx="1022">
                  <c:v>126.68621826172</c:v>
                </c:pt>
                <c:pt idx="1023">
                  <c:v>127.12609863281</c:v>
                </c:pt>
                <c:pt idx="1024">
                  <c:v>127.56597900391</c:v>
                </c:pt>
                <c:pt idx="1025">
                  <c:v>128.005859375</c:v>
                </c:pt>
                <c:pt idx="1026">
                  <c:v>128.44573974609</c:v>
                </c:pt>
                <c:pt idx="1027">
                  <c:v>128.88563537598</c:v>
                </c:pt>
                <c:pt idx="1028">
                  <c:v>129.32551574707</c:v>
                </c:pt>
                <c:pt idx="1029">
                  <c:v>129.76539611816</c:v>
                </c:pt>
                <c:pt idx="1030">
                  <c:v>130.20527648926</c:v>
                </c:pt>
                <c:pt idx="1031">
                  <c:v>130.64515686035</c:v>
                </c:pt>
                <c:pt idx="1032">
                  <c:v>130.20527648926</c:v>
                </c:pt>
                <c:pt idx="1033">
                  <c:v>130.64515686035</c:v>
                </c:pt>
                <c:pt idx="1034">
                  <c:v>131.08503723145</c:v>
                </c:pt>
                <c:pt idx="1035">
                  <c:v>131.52493286133</c:v>
                </c:pt>
                <c:pt idx="1036">
                  <c:v>131.96481323242</c:v>
                </c:pt>
                <c:pt idx="1037">
                  <c:v>131.52493286133</c:v>
                </c:pt>
                <c:pt idx="1038">
                  <c:v>131.96481323242</c:v>
                </c:pt>
                <c:pt idx="1039">
                  <c:v>132.40469360352</c:v>
                </c:pt>
                <c:pt idx="1040">
                  <c:v>132.84457397461</c:v>
                </c:pt>
                <c:pt idx="1041">
                  <c:v>133.2844543457</c:v>
                </c:pt>
                <c:pt idx="1042">
                  <c:v>133.7243347168</c:v>
                </c:pt>
                <c:pt idx="1043">
                  <c:v>134.16421508789</c:v>
                </c:pt>
                <c:pt idx="1044">
                  <c:v>134.60411071777</c:v>
                </c:pt>
                <c:pt idx="1045">
                  <c:v>135.04399108887</c:v>
                </c:pt>
                <c:pt idx="1046">
                  <c:v>135.48387145996</c:v>
                </c:pt>
                <c:pt idx="1047">
                  <c:v>135.92375183105</c:v>
                </c:pt>
                <c:pt idx="1048">
                  <c:v>136.36363220215</c:v>
                </c:pt>
                <c:pt idx="1049">
                  <c:v>136.80351257324</c:v>
                </c:pt>
                <c:pt idx="1050">
                  <c:v>137.24340820313</c:v>
                </c:pt>
                <c:pt idx="1051">
                  <c:v>137.68328857422</c:v>
                </c:pt>
                <c:pt idx="1052">
                  <c:v>138.12316894531</c:v>
                </c:pt>
                <c:pt idx="1053">
                  <c:v>138.56304931641</c:v>
                </c:pt>
                <c:pt idx="1054">
                  <c:v>139.0029296875</c:v>
                </c:pt>
                <c:pt idx="1055">
                  <c:v>139.44281005859</c:v>
                </c:pt>
                <c:pt idx="1056">
                  <c:v>139.88269042969</c:v>
                </c:pt>
                <c:pt idx="1057">
                  <c:v>140.32258605957</c:v>
                </c:pt>
                <c:pt idx="1058">
                  <c:v>139.88269042969</c:v>
                </c:pt>
                <c:pt idx="1059">
                  <c:v>140.32258605957</c:v>
                </c:pt>
                <c:pt idx="1060">
                  <c:v>140.76246643066</c:v>
                </c:pt>
                <c:pt idx="1061">
                  <c:v>141.20234680176</c:v>
                </c:pt>
                <c:pt idx="1062">
                  <c:v>141.64222717285</c:v>
                </c:pt>
                <c:pt idx="1063">
                  <c:v>142.08210754395</c:v>
                </c:pt>
                <c:pt idx="1064">
                  <c:v>142.52198791504</c:v>
                </c:pt>
                <c:pt idx="1065">
                  <c:v>142.96188354492</c:v>
                </c:pt>
                <c:pt idx="1066">
                  <c:v>143.40176391602</c:v>
                </c:pt>
                <c:pt idx="1067">
                  <c:v>143.84164428711</c:v>
                </c:pt>
                <c:pt idx="1068">
                  <c:v>144.2815246582</c:v>
                </c:pt>
                <c:pt idx="1069">
                  <c:v>144.7214050293</c:v>
                </c:pt>
                <c:pt idx="1070">
                  <c:v>145.16128540039</c:v>
                </c:pt>
                <c:pt idx="1071">
                  <c:v>145.60116577148</c:v>
                </c:pt>
                <c:pt idx="1072">
                  <c:v>146.04106140137</c:v>
                </c:pt>
                <c:pt idx="1073">
                  <c:v>146.48094177246</c:v>
                </c:pt>
                <c:pt idx="1074">
                  <c:v>146.92082214355</c:v>
                </c:pt>
                <c:pt idx="1075">
                  <c:v>147.36070251465</c:v>
                </c:pt>
                <c:pt idx="1076">
                  <c:v>147.80058288574</c:v>
                </c:pt>
                <c:pt idx="1077">
                  <c:v>148.24046325684</c:v>
                </c:pt>
                <c:pt idx="1078">
                  <c:v>147.80058288574</c:v>
                </c:pt>
                <c:pt idx="1079">
                  <c:v>148.24046325684</c:v>
                </c:pt>
                <c:pt idx="1080">
                  <c:v>148.68034362793</c:v>
                </c:pt>
                <c:pt idx="1081">
                  <c:v>149.12023925781</c:v>
                </c:pt>
                <c:pt idx="1082">
                  <c:v>149.56011962891</c:v>
                </c:pt>
                <c:pt idx="1083">
                  <c:v>149.12023925781</c:v>
                </c:pt>
                <c:pt idx="1084">
                  <c:v>149.56011962891</c:v>
                </c:pt>
                <c:pt idx="1085">
                  <c:v>150</c:v>
                </c:pt>
                <c:pt idx="1086">
                  <c:v>150.43988037109</c:v>
                </c:pt>
                <c:pt idx="1087">
                  <c:v>150.87976074219</c:v>
                </c:pt>
                <c:pt idx="1088">
                  <c:v>151.31964111328</c:v>
                </c:pt>
                <c:pt idx="1089">
                  <c:v>151.75953674316</c:v>
                </c:pt>
                <c:pt idx="1090">
                  <c:v>152.19941711426</c:v>
                </c:pt>
                <c:pt idx="1091">
                  <c:v>152.63929748535</c:v>
                </c:pt>
                <c:pt idx="1092">
                  <c:v>153.07917785645</c:v>
                </c:pt>
                <c:pt idx="1093">
                  <c:v>153.51905822754</c:v>
                </c:pt>
                <c:pt idx="1094">
                  <c:v>153.95893859863</c:v>
                </c:pt>
                <c:pt idx="1095">
                  <c:v>154.39881896973</c:v>
                </c:pt>
                <c:pt idx="1096">
                  <c:v>154.83871459961</c:v>
                </c:pt>
                <c:pt idx="1097">
                  <c:v>155.2785949707</c:v>
                </c:pt>
                <c:pt idx="1098">
                  <c:v>155.7184753418</c:v>
                </c:pt>
                <c:pt idx="1099">
                  <c:v>156.15835571289</c:v>
                </c:pt>
                <c:pt idx="1100">
                  <c:v>156.59823608398</c:v>
                </c:pt>
                <c:pt idx="1101">
                  <c:v>157.03811645508</c:v>
                </c:pt>
                <c:pt idx="1102">
                  <c:v>157.47801208496</c:v>
                </c:pt>
                <c:pt idx="1103">
                  <c:v>157.91789245605</c:v>
                </c:pt>
                <c:pt idx="1104">
                  <c:v>157.47801208496</c:v>
                </c:pt>
                <c:pt idx="1105">
                  <c:v>157.91789245605</c:v>
                </c:pt>
                <c:pt idx="1106">
                  <c:v>158.35777282715</c:v>
                </c:pt>
                <c:pt idx="1107">
                  <c:v>158.79765319824</c:v>
                </c:pt>
                <c:pt idx="1108">
                  <c:v>159.23753356934</c:v>
                </c:pt>
                <c:pt idx="1109">
                  <c:v>159.67741394043</c:v>
                </c:pt>
                <c:pt idx="1110">
                  <c:v>160.11729431152</c:v>
                </c:pt>
                <c:pt idx="1111">
                  <c:v>160.55718994141</c:v>
                </c:pt>
                <c:pt idx="1112">
                  <c:v>160.9970703125</c:v>
                </c:pt>
                <c:pt idx="1113">
                  <c:v>161.43695068359</c:v>
                </c:pt>
                <c:pt idx="1114">
                  <c:v>161.87683105469</c:v>
                </c:pt>
                <c:pt idx="1115">
                  <c:v>162.31671142578</c:v>
                </c:pt>
                <c:pt idx="1116">
                  <c:v>162.75659179688</c:v>
                </c:pt>
                <c:pt idx="1117">
                  <c:v>162.31671142578</c:v>
                </c:pt>
                <c:pt idx="1118">
                  <c:v>162.75659179688</c:v>
                </c:pt>
                <c:pt idx="1119">
                  <c:v>163.19648742676</c:v>
                </c:pt>
                <c:pt idx="1120">
                  <c:v>163.63636779785</c:v>
                </c:pt>
                <c:pt idx="1121">
                  <c:v>164.07624816895</c:v>
                </c:pt>
                <c:pt idx="1122">
                  <c:v>163.63636779785</c:v>
                </c:pt>
                <c:pt idx="1123">
                  <c:v>164.07624816895</c:v>
                </c:pt>
                <c:pt idx="1124">
                  <c:v>164.51612854004</c:v>
                </c:pt>
                <c:pt idx="1125">
                  <c:v>164.95600891113</c:v>
                </c:pt>
                <c:pt idx="1126">
                  <c:v>165.39588928223</c:v>
                </c:pt>
                <c:pt idx="1127">
                  <c:v>165.83576965332</c:v>
                </c:pt>
                <c:pt idx="1128">
                  <c:v>166.2756652832</c:v>
                </c:pt>
                <c:pt idx="1129">
                  <c:v>166.7155456543</c:v>
                </c:pt>
                <c:pt idx="1130">
                  <c:v>167.15542602539</c:v>
                </c:pt>
                <c:pt idx="1131">
                  <c:v>167.59530639648</c:v>
                </c:pt>
                <c:pt idx="1132">
                  <c:v>168.03518676758</c:v>
                </c:pt>
                <c:pt idx="1133">
                  <c:v>168.47506713867</c:v>
                </c:pt>
                <c:pt idx="1134">
                  <c:v>168.91494750977</c:v>
                </c:pt>
                <c:pt idx="1135">
                  <c:v>169.35484313965</c:v>
                </c:pt>
                <c:pt idx="1136">
                  <c:v>169.79472351074</c:v>
                </c:pt>
                <c:pt idx="1137">
                  <c:v>170.23460388184</c:v>
                </c:pt>
                <c:pt idx="1138">
                  <c:v>170.67448425293</c:v>
                </c:pt>
                <c:pt idx="1139">
                  <c:v>171.11436462402</c:v>
                </c:pt>
                <c:pt idx="1140">
                  <c:v>171.55424499512</c:v>
                </c:pt>
                <c:pt idx="1141">
                  <c:v>171.994140625</c:v>
                </c:pt>
                <c:pt idx="1142">
                  <c:v>171.55424499512</c:v>
                </c:pt>
                <c:pt idx="1143">
                  <c:v>171.994140625</c:v>
                </c:pt>
                <c:pt idx="1144">
                  <c:v>172.43402099609</c:v>
                </c:pt>
                <c:pt idx="1145">
                  <c:v>172.87390136719</c:v>
                </c:pt>
                <c:pt idx="1146">
                  <c:v>173.31378173828</c:v>
                </c:pt>
                <c:pt idx="1147">
                  <c:v>173.75366210938</c:v>
                </c:pt>
                <c:pt idx="1148">
                  <c:v>174.19354248047</c:v>
                </c:pt>
                <c:pt idx="1149">
                  <c:v>174.63342285156</c:v>
                </c:pt>
                <c:pt idx="1150">
                  <c:v>175.07331848145</c:v>
                </c:pt>
                <c:pt idx="1151">
                  <c:v>175.51319885254</c:v>
                </c:pt>
                <c:pt idx="1152">
                  <c:v>175.95307922363</c:v>
                </c:pt>
                <c:pt idx="1153">
                  <c:v>176.39295959473</c:v>
                </c:pt>
                <c:pt idx="1154">
                  <c:v>176.83283996582</c:v>
                </c:pt>
                <c:pt idx="1155">
                  <c:v>177.27272033691</c:v>
                </c:pt>
                <c:pt idx="1156">
                  <c:v>177.7126159668</c:v>
                </c:pt>
                <c:pt idx="1157">
                  <c:v>178.15249633789</c:v>
                </c:pt>
                <c:pt idx="1158">
                  <c:v>178.59237670898</c:v>
                </c:pt>
                <c:pt idx="1159">
                  <c:v>178.15249633789</c:v>
                </c:pt>
                <c:pt idx="1160">
                  <c:v>178.59237670898</c:v>
                </c:pt>
                <c:pt idx="1161">
                  <c:v>179.03225708008</c:v>
                </c:pt>
                <c:pt idx="1162">
                  <c:v>179.47213745117</c:v>
                </c:pt>
                <c:pt idx="1163">
                  <c:v>179.91201782227</c:v>
                </c:pt>
                <c:pt idx="1164">
                  <c:v>180.35189819336</c:v>
                </c:pt>
                <c:pt idx="1165">
                  <c:v>180.79179382324</c:v>
                </c:pt>
                <c:pt idx="1166">
                  <c:v>181.23167419434</c:v>
                </c:pt>
                <c:pt idx="1167">
                  <c:v>181.67155456543</c:v>
                </c:pt>
                <c:pt idx="1168">
                  <c:v>182.11143493652</c:v>
                </c:pt>
                <c:pt idx="1169">
                  <c:v>182.55131530762</c:v>
                </c:pt>
                <c:pt idx="1170">
                  <c:v>182.99119567871</c:v>
                </c:pt>
                <c:pt idx="1171">
                  <c:v>183.43109130859</c:v>
                </c:pt>
                <c:pt idx="1172">
                  <c:v>183.87097167969</c:v>
                </c:pt>
                <c:pt idx="1173">
                  <c:v>184.31085205078</c:v>
                </c:pt>
                <c:pt idx="1174">
                  <c:v>183.87097167969</c:v>
                </c:pt>
                <c:pt idx="1175">
                  <c:v>184.31085205078</c:v>
                </c:pt>
                <c:pt idx="1176">
                  <c:v>184.75073242188</c:v>
                </c:pt>
                <c:pt idx="1177">
                  <c:v>185.19061279297</c:v>
                </c:pt>
                <c:pt idx="1178">
                  <c:v>185.63049316406</c:v>
                </c:pt>
                <c:pt idx="1179">
                  <c:v>186.07037353516</c:v>
                </c:pt>
                <c:pt idx="1180">
                  <c:v>186.51026916504</c:v>
                </c:pt>
                <c:pt idx="1181">
                  <c:v>186.95014953613</c:v>
                </c:pt>
                <c:pt idx="1182">
                  <c:v>187.39002990723</c:v>
                </c:pt>
                <c:pt idx="1183">
                  <c:v>187.82991027832</c:v>
                </c:pt>
                <c:pt idx="1184">
                  <c:v>188.26979064941</c:v>
                </c:pt>
                <c:pt idx="1185">
                  <c:v>188.70967102051</c:v>
                </c:pt>
                <c:pt idx="1186">
                  <c:v>189.14956665039</c:v>
                </c:pt>
                <c:pt idx="1187">
                  <c:v>189.58944702148</c:v>
                </c:pt>
                <c:pt idx="1188">
                  <c:v>190.02932739258</c:v>
                </c:pt>
                <c:pt idx="1189">
                  <c:v>190.46920776367</c:v>
                </c:pt>
                <c:pt idx="1190">
                  <c:v>190.90908813477</c:v>
                </c:pt>
                <c:pt idx="1191">
                  <c:v>191.34896850586</c:v>
                </c:pt>
                <c:pt idx="1192">
                  <c:v>191.78884887695</c:v>
                </c:pt>
                <c:pt idx="1193">
                  <c:v>192.22874450684</c:v>
                </c:pt>
                <c:pt idx="1194">
                  <c:v>192.66862487793</c:v>
                </c:pt>
                <c:pt idx="1195">
                  <c:v>193.10850524902</c:v>
                </c:pt>
                <c:pt idx="1196">
                  <c:v>193.54838562012</c:v>
                </c:pt>
                <c:pt idx="1197">
                  <c:v>193.98826599121</c:v>
                </c:pt>
                <c:pt idx="1198">
                  <c:v>194.4281463623</c:v>
                </c:pt>
                <c:pt idx="1199">
                  <c:v>194.8680267334</c:v>
                </c:pt>
                <c:pt idx="1200">
                  <c:v>195.30792236328</c:v>
                </c:pt>
                <c:pt idx="1201">
                  <c:v>195.74780273438</c:v>
                </c:pt>
                <c:pt idx="1202">
                  <c:v>196.18768310547</c:v>
                </c:pt>
                <c:pt idx="1203">
                  <c:v>196.62756347656</c:v>
                </c:pt>
                <c:pt idx="1204">
                  <c:v>197.06744384766</c:v>
                </c:pt>
                <c:pt idx="1205">
                  <c:v>197.50732421875</c:v>
                </c:pt>
                <c:pt idx="1206">
                  <c:v>197.94721984863</c:v>
                </c:pt>
                <c:pt idx="1207">
                  <c:v>198.38710021973</c:v>
                </c:pt>
                <c:pt idx="1208">
                  <c:v>198.82698059082</c:v>
                </c:pt>
                <c:pt idx="1209">
                  <c:v>199.26686096191</c:v>
                </c:pt>
                <c:pt idx="1210">
                  <c:v>199.70674133301</c:v>
                </c:pt>
                <c:pt idx="1211">
                  <c:v>199.26686096191</c:v>
                </c:pt>
                <c:pt idx="1212">
                  <c:v>198.82698059082</c:v>
                </c:pt>
                <c:pt idx="1213">
                  <c:v>198.38710021973</c:v>
                </c:pt>
                <c:pt idx="1214">
                  <c:v>197.94721984863</c:v>
                </c:pt>
                <c:pt idx="1215">
                  <c:v>197.50732421875</c:v>
                </c:pt>
                <c:pt idx="1216">
                  <c:v>197.06744384766</c:v>
                </c:pt>
                <c:pt idx="1217">
                  <c:v>196.62756347656</c:v>
                </c:pt>
                <c:pt idx="1218">
                  <c:v>196.18768310547</c:v>
                </c:pt>
                <c:pt idx="1219">
                  <c:v>195.74780273438</c:v>
                </c:pt>
                <c:pt idx="1220">
                  <c:v>195.30792236328</c:v>
                </c:pt>
                <c:pt idx="1221">
                  <c:v>194.8680267334</c:v>
                </c:pt>
                <c:pt idx="1222">
                  <c:v>194.4281463623</c:v>
                </c:pt>
                <c:pt idx="1223">
                  <c:v>193.98826599121</c:v>
                </c:pt>
                <c:pt idx="1224">
                  <c:v>193.54838562012</c:v>
                </c:pt>
                <c:pt idx="1225">
                  <c:v>193.10850524902</c:v>
                </c:pt>
                <c:pt idx="1226">
                  <c:v>192.66862487793</c:v>
                </c:pt>
                <c:pt idx="1227">
                  <c:v>192.22874450684</c:v>
                </c:pt>
                <c:pt idx="1228">
                  <c:v>191.78884887695</c:v>
                </c:pt>
                <c:pt idx="1229">
                  <c:v>191.34896850586</c:v>
                </c:pt>
                <c:pt idx="1230">
                  <c:v>190.90908813477</c:v>
                </c:pt>
                <c:pt idx="1231">
                  <c:v>190.46920776367</c:v>
                </c:pt>
                <c:pt idx="1232">
                  <c:v>190.02932739258</c:v>
                </c:pt>
                <c:pt idx="1233">
                  <c:v>189.58944702148</c:v>
                </c:pt>
                <c:pt idx="1234">
                  <c:v>189.14956665039</c:v>
                </c:pt>
                <c:pt idx="1235">
                  <c:v>188.70967102051</c:v>
                </c:pt>
                <c:pt idx="1236">
                  <c:v>188.26979064941</c:v>
                </c:pt>
                <c:pt idx="1237">
                  <c:v>187.82991027832</c:v>
                </c:pt>
                <c:pt idx="1238">
                  <c:v>187.39002990723</c:v>
                </c:pt>
                <c:pt idx="1239">
                  <c:v>186.95014953613</c:v>
                </c:pt>
                <c:pt idx="1240">
                  <c:v>186.51026916504</c:v>
                </c:pt>
                <c:pt idx="1241">
                  <c:v>186.07037353516</c:v>
                </c:pt>
                <c:pt idx="1242">
                  <c:v>185.63049316406</c:v>
                </c:pt>
                <c:pt idx="1243">
                  <c:v>185.19061279297</c:v>
                </c:pt>
                <c:pt idx="1244">
                  <c:v>184.75073242188</c:v>
                </c:pt>
                <c:pt idx="1245">
                  <c:v>184.31085205078</c:v>
                </c:pt>
                <c:pt idx="1246">
                  <c:v>183.87097167969</c:v>
                </c:pt>
                <c:pt idx="1247">
                  <c:v>183.43109130859</c:v>
                </c:pt>
                <c:pt idx="1248">
                  <c:v>182.99119567871</c:v>
                </c:pt>
                <c:pt idx="1249">
                  <c:v>182.55131530762</c:v>
                </c:pt>
                <c:pt idx="1250">
                  <c:v>182.11143493652</c:v>
                </c:pt>
                <c:pt idx="1251">
                  <c:v>181.67155456543</c:v>
                </c:pt>
                <c:pt idx="1252">
                  <c:v>181.23167419434</c:v>
                </c:pt>
                <c:pt idx="1253">
                  <c:v>180.79179382324</c:v>
                </c:pt>
                <c:pt idx="1254">
                  <c:v>180.35189819336</c:v>
                </c:pt>
                <c:pt idx="1255">
                  <c:v>179.91201782227</c:v>
                </c:pt>
                <c:pt idx="1256">
                  <c:v>179.47213745117</c:v>
                </c:pt>
                <c:pt idx="1257">
                  <c:v>179.03225708008</c:v>
                </c:pt>
                <c:pt idx="1258">
                  <c:v>178.59237670898</c:v>
                </c:pt>
                <c:pt idx="1259">
                  <c:v>178.15249633789</c:v>
                </c:pt>
                <c:pt idx="1260">
                  <c:v>177.7126159668</c:v>
                </c:pt>
                <c:pt idx="1261">
                  <c:v>177.27272033691</c:v>
                </c:pt>
                <c:pt idx="1262">
                  <c:v>176.83283996582</c:v>
                </c:pt>
                <c:pt idx="1263">
                  <c:v>176.39295959473</c:v>
                </c:pt>
                <c:pt idx="1264">
                  <c:v>175.95307922363</c:v>
                </c:pt>
                <c:pt idx="1265">
                  <c:v>175.51319885254</c:v>
                </c:pt>
                <c:pt idx="1266">
                  <c:v>175.07331848145</c:v>
                </c:pt>
                <c:pt idx="1267">
                  <c:v>174.63342285156</c:v>
                </c:pt>
                <c:pt idx="1268">
                  <c:v>174.19354248047</c:v>
                </c:pt>
                <c:pt idx="1269">
                  <c:v>173.75366210938</c:v>
                </c:pt>
                <c:pt idx="1270">
                  <c:v>173.31378173828</c:v>
                </c:pt>
                <c:pt idx="1271">
                  <c:v>172.87390136719</c:v>
                </c:pt>
                <c:pt idx="1272">
                  <c:v>172.43402099609</c:v>
                </c:pt>
                <c:pt idx="1273">
                  <c:v>171.994140625</c:v>
                </c:pt>
                <c:pt idx="1274">
                  <c:v>171.55424499512</c:v>
                </c:pt>
                <c:pt idx="1275">
                  <c:v>171.11436462402</c:v>
                </c:pt>
                <c:pt idx="1276">
                  <c:v>170.67448425293</c:v>
                </c:pt>
                <c:pt idx="1277">
                  <c:v>170.23460388184</c:v>
                </c:pt>
                <c:pt idx="1278">
                  <c:v>169.79472351074</c:v>
                </c:pt>
                <c:pt idx="1279">
                  <c:v>169.35484313965</c:v>
                </c:pt>
                <c:pt idx="1280">
                  <c:v>168.91494750977</c:v>
                </c:pt>
                <c:pt idx="1281">
                  <c:v>168.47506713867</c:v>
                </c:pt>
                <c:pt idx="1282">
                  <c:v>168.03518676758</c:v>
                </c:pt>
                <c:pt idx="1283">
                  <c:v>167.59530639648</c:v>
                </c:pt>
                <c:pt idx="1284">
                  <c:v>167.15542602539</c:v>
                </c:pt>
                <c:pt idx="1285">
                  <c:v>166.7155456543</c:v>
                </c:pt>
                <c:pt idx="1286">
                  <c:v>166.2756652832</c:v>
                </c:pt>
                <c:pt idx="1287">
                  <c:v>165.83576965332</c:v>
                </c:pt>
                <c:pt idx="1288">
                  <c:v>165.39588928223</c:v>
                </c:pt>
                <c:pt idx="1289">
                  <c:v>164.95600891113</c:v>
                </c:pt>
                <c:pt idx="1290">
                  <c:v>164.51612854004</c:v>
                </c:pt>
                <c:pt idx="1291">
                  <c:v>164.07624816895</c:v>
                </c:pt>
                <c:pt idx="1292">
                  <c:v>163.63636779785</c:v>
                </c:pt>
                <c:pt idx="1293">
                  <c:v>163.19648742676</c:v>
                </c:pt>
                <c:pt idx="1294">
                  <c:v>162.75659179688</c:v>
                </c:pt>
                <c:pt idx="1295">
                  <c:v>162.31671142578</c:v>
                </c:pt>
                <c:pt idx="1296">
                  <c:v>161.87683105469</c:v>
                </c:pt>
                <c:pt idx="1297">
                  <c:v>161.43695068359</c:v>
                </c:pt>
                <c:pt idx="1298">
                  <c:v>160.9970703125</c:v>
                </c:pt>
                <c:pt idx="1299">
                  <c:v>160.55718994141</c:v>
                </c:pt>
                <c:pt idx="1300">
                  <c:v>160.11729431152</c:v>
                </c:pt>
                <c:pt idx="1301">
                  <c:v>159.67741394043</c:v>
                </c:pt>
                <c:pt idx="1302">
                  <c:v>159.23753356934</c:v>
                </c:pt>
                <c:pt idx="1303">
                  <c:v>158.79765319824</c:v>
                </c:pt>
                <c:pt idx="1304">
                  <c:v>158.35777282715</c:v>
                </c:pt>
                <c:pt idx="1305">
                  <c:v>157.91789245605</c:v>
                </c:pt>
                <c:pt idx="1306">
                  <c:v>157.47801208496</c:v>
                </c:pt>
                <c:pt idx="1307">
                  <c:v>157.03811645508</c:v>
                </c:pt>
                <c:pt idx="1308">
                  <c:v>156.59823608398</c:v>
                </c:pt>
                <c:pt idx="1309">
                  <c:v>156.15835571289</c:v>
                </c:pt>
                <c:pt idx="1310">
                  <c:v>155.7184753418</c:v>
                </c:pt>
                <c:pt idx="1311">
                  <c:v>155.2785949707</c:v>
                </c:pt>
                <c:pt idx="1312">
                  <c:v>154.83871459961</c:v>
                </c:pt>
                <c:pt idx="1313">
                  <c:v>154.39881896973</c:v>
                </c:pt>
                <c:pt idx="1314">
                  <c:v>153.95893859863</c:v>
                </c:pt>
                <c:pt idx="1315">
                  <c:v>153.51905822754</c:v>
                </c:pt>
                <c:pt idx="1316">
                  <c:v>153.07917785645</c:v>
                </c:pt>
                <c:pt idx="1317">
                  <c:v>152.63929748535</c:v>
                </c:pt>
                <c:pt idx="1318">
                  <c:v>152.19941711426</c:v>
                </c:pt>
                <c:pt idx="1319">
                  <c:v>151.75953674316</c:v>
                </c:pt>
                <c:pt idx="1320">
                  <c:v>151.31964111328</c:v>
                </c:pt>
                <c:pt idx="1321">
                  <c:v>150.87976074219</c:v>
                </c:pt>
                <c:pt idx="1322">
                  <c:v>150.43988037109</c:v>
                </c:pt>
                <c:pt idx="1323">
                  <c:v>150</c:v>
                </c:pt>
                <c:pt idx="1324">
                  <c:v>149.56011962891</c:v>
                </c:pt>
                <c:pt idx="1325">
                  <c:v>149.12023925781</c:v>
                </c:pt>
                <c:pt idx="1326">
                  <c:v>148.68034362793</c:v>
                </c:pt>
                <c:pt idx="1327">
                  <c:v>148.24046325684</c:v>
                </c:pt>
                <c:pt idx="1328">
                  <c:v>147.80058288574</c:v>
                </c:pt>
                <c:pt idx="1329">
                  <c:v>147.36070251465</c:v>
                </c:pt>
                <c:pt idx="1330">
                  <c:v>146.92082214355</c:v>
                </c:pt>
                <c:pt idx="1331">
                  <c:v>146.48094177246</c:v>
                </c:pt>
                <c:pt idx="1332">
                  <c:v>146.04106140137</c:v>
                </c:pt>
                <c:pt idx="1333">
                  <c:v>145.60116577148</c:v>
                </c:pt>
                <c:pt idx="1334">
                  <c:v>145.16128540039</c:v>
                </c:pt>
                <c:pt idx="1335">
                  <c:v>144.7214050293</c:v>
                </c:pt>
                <c:pt idx="1336">
                  <c:v>144.2815246582</c:v>
                </c:pt>
                <c:pt idx="1337">
                  <c:v>143.84164428711</c:v>
                </c:pt>
                <c:pt idx="1338">
                  <c:v>143.40176391602</c:v>
                </c:pt>
                <c:pt idx="1339">
                  <c:v>142.96188354492</c:v>
                </c:pt>
                <c:pt idx="1340">
                  <c:v>142.52198791504</c:v>
                </c:pt>
                <c:pt idx="1341">
                  <c:v>142.08210754395</c:v>
                </c:pt>
                <c:pt idx="1342">
                  <c:v>141.64222717285</c:v>
                </c:pt>
                <c:pt idx="1343">
                  <c:v>141.20234680176</c:v>
                </c:pt>
                <c:pt idx="1344">
                  <c:v>140.76246643066</c:v>
                </c:pt>
                <c:pt idx="1345">
                  <c:v>140.32258605957</c:v>
                </c:pt>
                <c:pt idx="1346">
                  <c:v>139.88269042969</c:v>
                </c:pt>
                <c:pt idx="1347">
                  <c:v>139.44281005859</c:v>
                </c:pt>
                <c:pt idx="1348">
                  <c:v>139.0029296875</c:v>
                </c:pt>
                <c:pt idx="1349">
                  <c:v>138.56304931641</c:v>
                </c:pt>
                <c:pt idx="1350">
                  <c:v>138.12316894531</c:v>
                </c:pt>
                <c:pt idx="1351">
                  <c:v>137.68328857422</c:v>
                </c:pt>
                <c:pt idx="1352">
                  <c:v>137.24340820313</c:v>
                </c:pt>
                <c:pt idx="1353">
                  <c:v>136.80351257324</c:v>
                </c:pt>
                <c:pt idx="1354">
                  <c:v>136.36363220215</c:v>
                </c:pt>
                <c:pt idx="1355">
                  <c:v>135.92375183105</c:v>
                </c:pt>
                <c:pt idx="1356">
                  <c:v>135.48387145996</c:v>
                </c:pt>
                <c:pt idx="1357">
                  <c:v>135.04399108887</c:v>
                </c:pt>
                <c:pt idx="1358">
                  <c:v>134.60411071777</c:v>
                </c:pt>
                <c:pt idx="1359">
                  <c:v>134.16421508789</c:v>
                </c:pt>
                <c:pt idx="1360">
                  <c:v>133.7243347168</c:v>
                </c:pt>
                <c:pt idx="1361">
                  <c:v>133.2844543457</c:v>
                </c:pt>
                <c:pt idx="1362">
                  <c:v>132.84457397461</c:v>
                </c:pt>
                <c:pt idx="1363">
                  <c:v>132.40469360352</c:v>
                </c:pt>
                <c:pt idx="1364">
                  <c:v>131.96481323242</c:v>
                </c:pt>
                <c:pt idx="1365">
                  <c:v>131.52493286133</c:v>
                </c:pt>
                <c:pt idx="1366">
                  <c:v>131.08503723145</c:v>
                </c:pt>
                <c:pt idx="1367">
                  <c:v>130.64515686035</c:v>
                </c:pt>
                <c:pt idx="1368">
                  <c:v>130.20527648926</c:v>
                </c:pt>
                <c:pt idx="1369">
                  <c:v>129.76539611816</c:v>
                </c:pt>
                <c:pt idx="1370">
                  <c:v>129.32551574707</c:v>
                </c:pt>
                <c:pt idx="1371">
                  <c:v>128.88563537598</c:v>
                </c:pt>
                <c:pt idx="1372">
                  <c:v>128.44573974609</c:v>
                </c:pt>
                <c:pt idx="1373">
                  <c:v>128.005859375</c:v>
                </c:pt>
                <c:pt idx="1374">
                  <c:v>127.56597900391</c:v>
                </c:pt>
                <c:pt idx="1375">
                  <c:v>127.12609863281</c:v>
                </c:pt>
                <c:pt idx="1376">
                  <c:v>126.68621826172</c:v>
                </c:pt>
                <c:pt idx="1377">
                  <c:v>126.24633026123</c:v>
                </c:pt>
                <c:pt idx="1378">
                  <c:v>125.80644989014</c:v>
                </c:pt>
                <c:pt idx="1379">
                  <c:v>125.36656951904</c:v>
                </c:pt>
                <c:pt idx="1380">
                  <c:v>124.92668914795</c:v>
                </c:pt>
                <c:pt idx="1381">
                  <c:v>124.48680114746</c:v>
                </c:pt>
                <c:pt idx="1382">
                  <c:v>124.04692077637</c:v>
                </c:pt>
                <c:pt idx="1383">
                  <c:v>123.60704040527</c:v>
                </c:pt>
                <c:pt idx="1384">
                  <c:v>123.16715240479</c:v>
                </c:pt>
                <c:pt idx="1385">
                  <c:v>122.72727203369</c:v>
                </c:pt>
                <c:pt idx="1386">
                  <c:v>122.2873916626</c:v>
                </c:pt>
                <c:pt idx="1387">
                  <c:v>121.84750366211</c:v>
                </c:pt>
                <c:pt idx="1388">
                  <c:v>121.40762329102</c:v>
                </c:pt>
                <c:pt idx="1389">
                  <c:v>120.96774291992</c:v>
                </c:pt>
                <c:pt idx="1390">
                  <c:v>120.52785491943</c:v>
                </c:pt>
                <c:pt idx="1391">
                  <c:v>120.08797454834</c:v>
                </c:pt>
                <c:pt idx="1392">
                  <c:v>119.64809417725</c:v>
                </c:pt>
                <c:pt idx="1393">
                  <c:v>119.20821380615</c:v>
                </c:pt>
                <c:pt idx="1394">
                  <c:v>118.76832580566</c:v>
                </c:pt>
                <c:pt idx="1395">
                  <c:v>118.32844543457</c:v>
                </c:pt>
                <c:pt idx="1396">
                  <c:v>117.88856506348</c:v>
                </c:pt>
                <c:pt idx="1397">
                  <c:v>117.44867706299</c:v>
                </c:pt>
                <c:pt idx="1398">
                  <c:v>117.00879669189</c:v>
                </c:pt>
                <c:pt idx="1399">
                  <c:v>116.5689163208</c:v>
                </c:pt>
                <c:pt idx="1400">
                  <c:v>116.12902832031</c:v>
                </c:pt>
                <c:pt idx="1401">
                  <c:v>115.68914794922</c:v>
                </c:pt>
                <c:pt idx="1402">
                  <c:v>115.24926757813</c:v>
                </c:pt>
                <c:pt idx="1403">
                  <c:v>114.80938720703</c:v>
                </c:pt>
                <c:pt idx="1404">
                  <c:v>114.36949920654</c:v>
                </c:pt>
                <c:pt idx="1405">
                  <c:v>113.92961883545</c:v>
                </c:pt>
                <c:pt idx="1406">
                  <c:v>113.48973846436</c:v>
                </c:pt>
                <c:pt idx="1407">
                  <c:v>113.04985046387</c:v>
                </c:pt>
                <c:pt idx="1408">
                  <c:v>112.60997009277</c:v>
                </c:pt>
                <c:pt idx="1409">
                  <c:v>112.17008972168</c:v>
                </c:pt>
                <c:pt idx="1410">
                  <c:v>111.73020172119</c:v>
                </c:pt>
                <c:pt idx="1411">
                  <c:v>111.2903213501</c:v>
                </c:pt>
                <c:pt idx="1412">
                  <c:v>110.850440979</c:v>
                </c:pt>
                <c:pt idx="1413">
                  <c:v>110.41055297852</c:v>
                </c:pt>
                <c:pt idx="1414">
                  <c:v>109.97067260742</c:v>
                </c:pt>
                <c:pt idx="1415">
                  <c:v>109.53079223633</c:v>
                </c:pt>
                <c:pt idx="1416">
                  <c:v>109.09091186523</c:v>
                </c:pt>
                <c:pt idx="1417">
                  <c:v>108.65102386475</c:v>
                </c:pt>
                <c:pt idx="1418">
                  <c:v>108.21114349365</c:v>
                </c:pt>
                <c:pt idx="1419">
                  <c:v>107.77126312256</c:v>
                </c:pt>
                <c:pt idx="1420">
                  <c:v>107.33137512207</c:v>
                </c:pt>
                <c:pt idx="1421">
                  <c:v>106.89149475098</c:v>
                </c:pt>
                <c:pt idx="1422">
                  <c:v>106.45161437988</c:v>
                </c:pt>
                <c:pt idx="1423">
                  <c:v>106.01172637939</c:v>
                </c:pt>
                <c:pt idx="1424">
                  <c:v>105.5718460083</c:v>
                </c:pt>
                <c:pt idx="1425">
                  <c:v>105.13196563721</c:v>
                </c:pt>
                <c:pt idx="1426">
                  <c:v>104.69208526611</c:v>
                </c:pt>
                <c:pt idx="1427">
                  <c:v>104.25219726563</c:v>
                </c:pt>
                <c:pt idx="1428">
                  <c:v>103.81231689453</c:v>
                </c:pt>
                <c:pt idx="1429">
                  <c:v>103.37243652344</c:v>
                </c:pt>
                <c:pt idx="1430">
                  <c:v>102.93254852295</c:v>
                </c:pt>
                <c:pt idx="1431">
                  <c:v>102.49266815186</c:v>
                </c:pt>
                <c:pt idx="1432">
                  <c:v>102.05278778076</c:v>
                </c:pt>
                <c:pt idx="1433">
                  <c:v>101.61289978027</c:v>
                </c:pt>
                <c:pt idx="1434">
                  <c:v>101.17301940918</c:v>
                </c:pt>
                <c:pt idx="1435">
                  <c:v>100.73313903809</c:v>
                </c:pt>
                <c:pt idx="1436">
                  <c:v>100.2932510376</c:v>
                </c:pt>
                <c:pt idx="1437">
                  <c:v>99.853370666504006</c:v>
                </c:pt>
                <c:pt idx="1438">
                  <c:v>99.41349029541</c:v>
                </c:pt>
                <c:pt idx="1439">
                  <c:v>98.973609924315994</c:v>
                </c:pt>
                <c:pt idx="1440">
                  <c:v>98.533721923827997</c:v>
                </c:pt>
                <c:pt idx="1441">
                  <c:v>98.093841552734006</c:v>
                </c:pt>
                <c:pt idx="1442">
                  <c:v>97.653961181640994</c:v>
                </c:pt>
                <c:pt idx="1443">
                  <c:v>97.214073181152003</c:v>
                </c:pt>
                <c:pt idx="1444">
                  <c:v>96.774192810059006</c:v>
                </c:pt>
                <c:pt idx="1445">
                  <c:v>96.334312438965</c:v>
                </c:pt>
                <c:pt idx="1446">
                  <c:v>95.894424438477003</c:v>
                </c:pt>
                <c:pt idx="1447">
                  <c:v>95.454544067382997</c:v>
                </c:pt>
                <c:pt idx="1448">
                  <c:v>95.014663696289006</c:v>
                </c:pt>
                <c:pt idx="1449">
                  <c:v>94.574783325195</c:v>
                </c:pt>
                <c:pt idx="1450">
                  <c:v>94.134895324707003</c:v>
                </c:pt>
                <c:pt idx="1451">
                  <c:v>93.695014953612997</c:v>
                </c:pt>
                <c:pt idx="1452">
                  <c:v>93.25513458252</c:v>
                </c:pt>
                <c:pt idx="1453">
                  <c:v>92.815246582030994</c:v>
                </c:pt>
                <c:pt idx="1454">
                  <c:v>92.375366210937997</c:v>
                </c:pt>
                <c:pt idx="1455">
                  <c:v>91.935485839844006</c:v>
                </c:pt>
                <c:pt idx="1456">
                  <c:v>91.495597839355</c:v>
                </c:pt>
                <c:pt idx="1457">
                  <c:v>91.055717468262003</c:v>
                </c:pt>
                <c:pt idx="1458">
                  <c:v>90.615837097167997</c:v>
                </c:pt>
                <c:pt idx="1459">
                  <c:v>90.17594909668</c:v>
                </c:pt>
                <c:pt idx="1460">
                  <c:v>89.736068725585994</c:v>
                </c:pt>
                <c:pt idx="1461">
                  <c:v>89.296188354492003</c:v>
                </c:pt>
                <c:pt idx="1462">
                  <c:v>88.856307983397997</c:v>
                </c:pt>
                <c:pt idx="1463">
                  <c:v>88.41641998291</c:v>
                </c:pt>
                <c:pt idx="1464">
                  <c:v>87.976539611815994</c:v>
                </c:pt>
                <c:pt idx="1465">
                  <c:v>87.536659240722997</c:v>
                </c:pt>
                <c:pt idx="1466">
                  <c:v>87.096771240234006</c:v>
                </c:pt>
                <c:pt idx="1467">
                  <c:v>86.656890869140994</c:v>
                </c:pt>
                <c:pt idx="1468">
                  <c:v>86.217010498047003</c:v>
                </c:pt>
                <c:pt idx="1469">
                  <c:v>85.777122497559006</c:v>
                </c:pt>
                <c:pt idx="1470">
                  <c:v>85.337242126465</c:v>
                </c:pt>
                <c:pt idx="1471">
                  <c:v>84.897361755370994</c:v>
                </c:pt>
                <c:pt idx="1472">
                  <c:v>84.457473754882997</c:v>
                </c:pt>
                <c:pt idx="1473">
                  <c:v>84.017593383789006</c:v>
                </c:pt>
                <c:pt idx="1474">
                  <c:v>83.577713012695</c:v>
                </c:pt>
                <c:pt idx="1475">
                  <c:v>83.137832641602003</c:v>
                </c:pt>
                <c:pt idx="1476">
                  <c:v>82.697944641112997</c:v>
                </c:pt>
                <c:pt idx="1477">
                  <c:v>82.25806427002</c:v>
                </c:pt>
                <c:pt idx="1478">
                  <c:v>81.818183898925994</c:v>
                </c:pt>
                <c:pt idx="1479">
                  <c:v>81.378295898437997</c:v>
                </c:pt>
                <c:pt idx="1480">
                  <c:v>80.938415527344006</c:v>
                </c:pt>
                <c:pt idx="1481">
                  <c:v>80.49853515625</c:v>
                </c:pt>
                <c:pt idx="1482">
                  <c:v>80.058647155762003</c:v>
                </c:pt>
                <c:pt idx="1483">
                  <c:v>79.618766784667997</c:v>
                </c:pt>
                <c:pt idx="1484">
                  <c:v>77.419357299805</c:v>
                </c:pt>
                <c:pt idx="1485">
                  <c:v>74.780059814452997</c:v>
                </c:pt>
                <c:pt idx="1486">
                  <c:v>72.140762329102003</c:v>
                </c:pt>
                <c:pt idx="1487">
                  <c:v>69.50146484375</c:v>
                </c:pt>
                <c:pt idx="1488">
                  <c:v>66.862167358397997</c:v>
                </c:pt>
                <c:pt idx="1489">
                  <c:v>64.662757873535</c:v>
                </c:pt>
                <c:pt idx="1490">
                  <c:v>62.463344573975</c:v>
                </c:pt>
                <c:pt idx="1491">
                  <c:v>59.824047088622997</c:v>
                </c:pt>
                <c:pt idx="1492">
                  <c:v>57.624633789062997</c:v>
                </c:pt>
                <c:pt idx="1493">
                  <c:v>55.865100860596002</c:v>
                </c:pt>
                <c:pt idx="1494">
                  <c:v>53.665687561035</c:v>
                </c:pt>
                <c:pt idx="1495">
                  <c:v>51.906158447266002</c:v>
                </c:pt>
                <c:pt idx="1496">
                  <c:v>50.146625518798999</c:v>
                </c:pt>
                <c:pt idx="1497">
                  <c:v>48.387096405028998</c:v>
                </c:pt>
                <c:pt idx="1498">
                  <c:v>46.62756729126</c:v>
                </c:pt>
                <c:pt idx="1499">
                  <c:v>44.868034362792997</c:v>
                </c:pt>
                <c:pt idx="1500">
                  <c:v>43.108505249022997</c:v>
                </c:pt>
                <c:pt idx="1501">
                  <c:v>41.788856506347997</c:v>
                </c:pt>
                <c:pt idx="1502">
                  <c:v>40.029323577881001</c:v>
                </c:pt>
                <c:pt idx="1503">
                  <c:v>38.709678649902003</c:v>
                </c:pt>
                <c:pt idx="1504">
                  <c:v>37.390029907227003</c:v>
                </c:pt>
                <c:pt idx="1505">
                  <c:v>35.63049697876</c:v>
                </c:pt>
                <c:pt idx="1506">
                  <c:v>34.750732421875</c:v>
                </c:pt>
                <c:pt idx="1507">
                  <c:v>33.431083679198998</c:v>
                </c:pt>
                <c:pt idx="1508">
                  <c:v>32.111434936522997</c:v>
                </c:pt>
                <c:pt idx="1509">
                  <c:v>30.791788101196001</c:v>
                </c:pt>
                <c:pt idx="1510">
                  <c:v>29.912023544312</c:v>
                </c:pt>
                <c:pt idx="1511">
                  <c:v>28.592374801636002</c:v>
                </c:pt>
                <c:pt idx="1512">
                  <c:v>27.712610244751001</c:v>
                </c:pt>
                <c:pt idx="1513">
                  <c:v>26.832843780518001</c:v>
                </c:pt>
                <c:pt idx="1514">
                  <c:v>25.51319694519</c:v>
                </c:pt>
                <c:pt idx="1515">
                  <c:v>24.633430480956999</c:v>
                </c:pt>
                <c:pt idx="1516">
                  <c:v>23.753665924071999</c:v>
                </c:pt>
                <c:pt idx="1517">
                  <c:v>22.873899459838999</c:v>
                </c:pt>
                <c:pt idx="1518">
                  <c:v>21.994134902953999</c:v>
                </c:pt>
                <c:pt idx="1519">
                  <c:v>21.554252624511999</c:v>
                </c:pt>
                <c:pt idx="1520">
                  <c:v>20.674486160278001</c:v>
                </c:pt>
                <c:pt idx="1521">
                  <c:v>19.794721603393999</c:v>
                </c:pt>
                <c:pt idx="1522">
                  <c:v>19.354839324951001</c:v>
                </c:pt>
                <c:pt idx="1523">
                  <c:v>18.475072860718001</c:v>
                </c:pt>
                <c:pt idx="1524">
                  <c:v>17.595308303833001</c:v>
                </c:pt>
                <c:pt idx="1525">
                  <c:v>17.155426025391002</c:v>
                </c:pt>
                <c:pt idx="1526">
                  <c:v>16.7155418396</c:v>
                </c:pt>
                <c:pt idx="1527">
                  <c:v>15.835777282715</c:v>
                </c:pt>
                <c:pt idx="1528">
                  <c:v>15.395894050598001</c:v>
                </c:pt>
                <c:pt idx="1529">
                  <c:v>14.956011772156</c:v>
                </c:pt>
                <c:pt idx="1530">
                  <c:v>14.076246261596999</c:v>
                </c:pt>
                <c:pt idx="1531">
                  <c:v>13.636363983154</c:v>
                </c:pt>
                <c:pt idx="1532">
                  <c:v>13.196480751037999</c:v>
                </c:pt>
                <c:pt idx="1533">
                  <c:v>12.756598472595</c:v>
                </c:pt>
                <c:pt idx="1534">
                  <c:v>12.316715240479001</c:v>
                </c:pt>
                <c:pt idx="1535">
                  <c:v>11.876832962036</c:v>
                </c:pt>
                <c:pt idx="1536">
                  <c:v>11.436949729919</c:v>
                </c:pt>
                <c:pt idx="1537">
                  <c:v>10.997067451476999</c:v>
                </c:pt>
                <c:pt idx="1538">
                  <c:v>10.55718421936</c:v>
                </c:pt>
                <c:pt idx="1539">
                  <c:v>10.117301940918001</c:v>
                </c:pt>
                <c:pt idx="1540">
                  <c:v>9.6774196624756001</c:v>
                </c:pt>
                <c:pt idx="1541">
                  <c:v>9.2375364303588992</c:v>
                </c:pt>
                <c:pt idx="1542">
                  <c:v>8.7976541519165004</c:v>
                </c:pt>
                <c:pt idx="1543">
                  <c:v>8.3577709197997994</c:v>
                </c:pt>
                <c:pt idx="1544">
                  <c:v>7.9178886413573997</c:v>
                </c:pt>
                <c:pt idx="1545">
                  <c:v>7.4780058860779004</c:v>
                </c:pt>
                <c:pt idx="1546">
                  <c:v>7.0381231307982999</c:v>
                </c:pt>
                <c:pt idx="1547">
                  <c:v>6.5982403755187997</c:v>
                </c:pt>
                <c:pt idx="1548">
                  <c:v>6.1583576202392996</c:v>
                </c:pt>
                <c:pt idx="1549">
                  <c:v>5.7184748649596999</c:v>
                </c:pt>
                <c:pt idx="1550">
                  <c:v>5.2785921096801998</c:v>
                </c:pt>
                <c:pt idx="1551">
                  <c:v>4.8387098312378001</c:v>
                </c:pt>
                <c:pt idx="1552">
                  <c:v>4.3988270759582999</c:v>
                </c:pt>
                <c:pt idx="1553">
                  <c:v>3.9589443206786998</c:v>
                </c:pt>
                <c:pt idx="1554">
                  <c:v>3.5190615653992001</c:v>
                </c:pt>
                <c:pt idx="1555">
                  <c:v>3.0791788101196</c:v>
                </c:pt>
                <c:pt idx="1556">
                  <c:v>2.6392960548400999</c:v>
                </c:pt>
                <c:pt idx="1557">
                  <c:v>2.6392960548400999</c:v>
                </c:pt>
                <c:pt idx="1558">
                  <c:v>2.6392960548400999</c:v>
                </c:pt>
                <c:pt idx="1559">
                  <c:v>0</c:v>
                </c:pt>
                <c:pt idx="1560">
                  <c:v>2.1994135379791002</c:v>
                </c:pt>
                <c:pt idx="1561">
                  <c:v>2.6392960548400999</c:v>
                </c:pt>
                <c:pt idx="1562">
                  <c:v>3.0791788101196</c:v>
                </c:pt>
                <c:pt idx="1563">
                  <c:v>3.5190615653992001</c:v>
                </c:pt>
                <c:pt idx="1564">
                  <c:v>3.0791788101196</c:v>
                </c:pt>
                <c:pt idx="1565">
                  <c:v>3.5190615653992001</c:v>
                </c:pt>
                <c:pt idx="1566">
                  <c:v>3.9589443206786998</c:v>
                </c:pt>
                <c:pt idx="1567">
                  <c:v>4.3988270759582999</c:v>
                </c:pt>
                <c:pt idx="1568">
                  <c:v>4.8387098312378001</c:v>
                </c:pt>
                <c:pt idx="1569">
                  <c:v>5.2785921096801998</c:v>
                </c:pt>
                <c:pt idx="1570">
                  <c:v>5.7184748649596999</c:v>
                </c:pt>
                <c:pt idx="1571">
                  <c:v>6.1583576202392996</c:v>
                </c:pt>
                <c:pt idx="1572">
                  <c:v>6.5982403755187997</c:v>
                </c:pt>
                <c:pt idx="1573">
                  <c:v>7.0381231307982999</c:v>
                </c:pt>
                <c:pt idx="1574">
                  <c:v>7.4780058860779004</c:v>
                </c:pt>
                <c:pt idx="1575">
                  <c:v>7.9178886413573997</c:v>
                </c:pt>
                <c:pt idx="1576">
                  <c:v>8.3577709197997994</c:v>
                </c:pt>
                <c:pt idx="1577">
                  <c:v>8.7976541519165004</c:v>
                </c:pt>
                <c:pt idx="1578">
                  <c:v>9.2375364303588992</c:v>
                </c:pt>
                <c:pt idx="1579">
                  <c:v>9.6774196624756001</c:v>
                </c:pt>
                <c:pt idx="1580">
                  <c:v>10.117301940918001</c:v>
                </c:pt>
                <c:pt idx="1581">
                  <c:v>10.55718421936</c:v>
                </c:pt>
                <c:pt idx="1582">
                  <c:v>10.997067451476999</c:v>
                </c:pt>
                <c:pt idx="1583">
                  <c:v>11.436949729919</c:v>
                </c:pt>
                <c:pt idx="1584">
                  <c:v>11.876832962036</c:v>
                </c:pt>
                <c:pt idx="1585">
                  <c:v>12.316715240479001</c:v>
                </c:pt>
                <c:pt idx="1586">
                  <c:v>12.756598472595</c:v>
                </c:pt>
                <c:pt idx="1587">
                  <c:v>13.196480751037999</c:v>
                </c:pt>
                <c:pt idx="1588">
                  <c:v>12.756598472595</c:v>
                </c:pt>
                <c:pt idx="1589">
                  <c:v>13.196480751037999</c:v>
                </c:pt>
                <c:pt idx="1590">
                  <c:v>13.636363983154</c:v>
                </c:pt>
                <c:pt idx="1591">
                  <c:v>14.076246261596999</c:v>
                </c:pt>
                <c:pt idx="1592">
                  <c:v>14.516128540039</c:v>
                </c:pt>
                <c:pt idx="1593">
                  <c:v>14.956011772156</c:v>
                </c:pt>
                <c:pt idx="1594">
                  <c:v>15.395894050598001</c:v>
                </c:pt>
                <c:pt idx="1595">
                  <c:v>15.835777282715</c:v>
                </c:pt>
                <c:pt idx="1596">
                  <c:v>16.275659561156999</c:v>
                </c:pt>
                <c:pt idx="1597">
                  <c:v>16.7155418396</c:v>
                </c:pt>
                <c:pt idx="1598">
                  <c:v>17.155426025391002</c:v>
                </c:pt>
                <c:pt idx="1599">
                  <c:v>17.595308303833001</c:v>
                </c:pt>
                <c:pt idx="1600">
                  <c:v>18.035190582275</c:v>
                </c:pt>
                <c:pt idx="1601">
                  <c:v>18.475072860718001</c:v>
                </c:pt>
                <c:pt idx="1602">
                  <c:v>18.91495513916</c:v>
                </c:pt>
                <c:pt idx="1603">
                  <c:v>19.354839324951001</c:v>
                </c:pt>
                <c:pt idx="1604">
                  <c:v>19.794721603393999</c:v>
                </c:pt>
                <c:pt idx="1605">
                  <c:v>20.234603881836001</c:v>
                </c:pt>
                <c:pt idx="1606">
                  <c:v>20.674486160278001</c:v>
                </c:pt>
                <c:pt idx="1607">
                  <c:v>21.114368438721002</c:v>
                </c:pt>
                <c:pt idx="1608">
                  <c:v>21.554252624511999</c:v>
                </c:pt>
                <c:pt idx="1609">
                  <c:v>21.994134902953999</c:v>
                </c:pt>
                <c:pt idx="1610">
                  <c:v>22.434017181396001</c:v>
                </c:pt>
                <c:pt idx="1611">
                  <c:v>22.873899459838999</c:v>
                </c:pt>
                <c:pt idx="1612">
                  <c:v>23.31378364563</c:v>
                </c:pt>
                <c:pt idx="1613">
                  <c:v>23.753665924071999</c:v>
                </c:pt>
                <c:pt idx="1614">
                  <c:v>24.193548202515</c:v>
                </c:pt>
                <c:pt idx="1615">
                  <c:v>24.633430480956999</c:v>
                </c:pt>
                <c:pt idx="1616">
                  <c:v>25.073312759398998</c:v>
                </c:pt>
                <c:pt idx="1617">
                  <c:v>25.51319694519</c:v>
                </c:pt>
                <c:pt idx="1618">
                  <c:v>25.073312759398998</c:v>
                </c:pt>
                <c:pt idx="1619">
                  <c:v>25.51319694519</c:v>
                </c:pt>
                <c:pt idx="1620">
                  <c:v>25.953079223633001</c:v>
                </c:pt>
                <c:pt idx="1621">
                  <c:v>26.392961502075</c:v>
                </c:pt>
                <c:pt idx="1622">
                  <c:v>26.832843780518001</c:v>
                </c:pt>
                <c:pt idx="1623">
                  <c:v>27.272727966308999</c:v>
                </c:pt>
                <c:pt idx="1624">
                  <c:v>27.712610244751001</c:v>
                </c:pt>
                <c:pt idx="1625">
                  <c:v>28.152492523193001</c:v>
                </c:pt>
                <c:pt idx="1626">
                  <c:v>28.592374801636002</c:v>
                </c:pt>
                <c:pt idx="1627">
                  <c:v>29.032257080078001</c:v>
                </c:pt>
                <c:pt idx="1628">
                  <c:v>29.472141265868999</c:v>
                </c:pt>
                <c:pt idx="1629">
                  <c:v>29.912023544312</c:v>
                </c:pt>
                <c:pt idx="1630">
                  <c:v>30.351905822753999</c:v>
                </c:pt>
                <c:pt idx="1631">
                  <c:v>30.791788101196001</c:v>
                </c:pt>
                <c:pt idx="1632">
                  <c:v>31.231672286986999</c:v>
                </c:pt>
                <c:pt idx="1633">
                  <c:v>31.67155456543</c:v>
                </c:pt>
                <c:pt idx="1634">
                  <c:v>32.111434936522997</c:v>
                </c:pt>
                <c:pt idx="1635">
                  <c:v>32.551319122313998</c:v>
                </c:pt>
                <c:pt idx="1636">
                  <c:v>32.991203308105</c:v>
                </c:pt>
                <c:pt idx="1637">
                  <c:v>33.431083679198998</c:v>
                </c:pt>
                <c:pt idx="1638">
                  <c:v>33.87096786499</c:v>
                </c:pt>
                <c:pt idx="1639">
                  <c:v>34.310852050781001</c:v>
                </c:pt>
                <c:pt idx="1640">
                  <c:v>34.750732421875</c:v>
                </c:pt>
                <c:pt idx="1641">
                  <c:v>35.190616607666001</c:v>
                </c:pt>
                <c:pt idx="1642">
                  <c:v>35.63049697876</c:v>
                </c:pt>
                <c:pt idx="1643">
                  <c:v>36.070381164551002</c:v>
                </c:pt>
                <c:pt idx="1644">
                  <c:v>36.510265350342003</c:v>
                </c:pt>
                <c:pt idx="1645">
                  <c:v>36.950145721436002</c:v>
                </c:pt>
                <c:pt idx="1646">
                  <c:v>37.390029907227003</c:v>
                </c:pt>
                <c:pt idx="1647">
                  <c:v>37.82991027832</c:v>
                </c:pt>
                <c:pt idx="1648">
                  <c:v>38.269794464111001</c:v>
                </c:pt>
                <c:pt idx="1649">
                  <c:v>38.709678649902003</c:v>
                </c:pt>
                <c:pt idx="1650">
                  <c:v>39.149559020996001</c:v>
                </c:pt>
                <c:pt idx="1651">
                  <c:v>39.589443206787003</c:v>
                </c:pt>
                <c:pt idx="1652">
                  <c:v>40.029323577881001</c:v>
                </c:pt>
                <c:pt idx="1653">
                  <c:v>40.469207763672003</c:v>
                </c:pt>
                <c:pt idx="1654">
                  <c:v>40.909091949462997</c:v>
                </c:pt>
                <c:pt idx="1655">
                  <c:v>41.348972320557003</c:v>
                </c:pt>
                <c:pt idx="1656">
                  <c:v>41.788856506347997</c:v>
                </c:pt>
                <c:pt idx="1657">
                  <c:v>42.228736877441001</c:v>
                </c:pt>
                <c:pt idx="1658">
                  <c:v>42.668621063232003</c:v>
                </c:pt>
                <c:pt idx="1659">
                  <c:v>42.228736877441001</c:v>
                </c:pt>
                <c:pt idx="1660">
                  <c:v>42.668621063232003</c:v>
                </c:pt>
                <c:pt idx="1661">
                  <c:v>43.108505249022997</c:v>
                </c:pt>
                <c:pt idx="1662">
                  <c:v>43.548385620117003</c:v>
                </c:pt>
                <c:pt idx="1663">
                  <c:v>43.988269805907997</c:v>
                </c:pt>
                <c:pt idx="1664">
                  <c:v>44.428153991698998</c:v>
                </c:pt>
                <c:pt idx="1665">
                  <c:v>44.868034362792997</c:v>
                </c:pt>
                <c:pt idx="1666">
                  <c:v>45.307918548583999</c:v>
                </c:pt>
                <c:pt idx="1667">
                  <c:v>45.747798919677997</c:v>
                </c:pt>
                <c:pt idx="1668">
                  <c:v>45.307918548583999</c:v>
                </c:pt>
                <c:pt idx="1669">
                  <c:v>45.747798919677997</c:v>
                </c:pt>
                <c:pt idx="1670">
                  <c:v>46.187683105468999</c:v>
                </c:pt>
                <c:pt idx="1671">
                  <c:v>46.62756729126</c:v>
                </c:pt>
                <c:pt idx="1672">
                  <c:v>47.067447662353999</c:v>
                </c:pt>
                <c:pt idx="1673">
                  <c:v>47.507331848145</c:v>
                </c:pt>
                <c:pt idx="1674">
                  <c:v>47.947212219237997</c:v>
                </c:pt>
                <c:pt idx="1675">
                  <c:v>48.387096405028998</c:v>
                </c:pt>
                <c:pt idx="1676">
                  <c:v>48.82698059082</c:v>
                </c:pt>
                <c:pt idx="1677">
                  <c:v>49.266860961913999</c:v>
                </c:pt>
                <c:pt idx="1678">
                  <c:v>49.706745147705</c:v>
                </c:pt>
                <c:pt idx="1679">
                  <c:v>50.146625518798999</c:v>
                </c:pt>
                <c:pt idx="1680">
                  <c:v>50.58650970459</c:v>
                </c:pt>
                <c:pt idx="1681">
                  <c:v>51.026393890381001</c:v>
                </c:pt>
                <c:pt idx="1682">
                  <c:v>51.466274261475</c:v>
                </c:pt>
                <c:pt idx="1683">
                  <c:v>51.906158447266002</c:v>
                </c:pt>
                <c:pt idx="1684">
                  <c:v>51.466274261475</c:v>
                </c:pt>
                <c:pt idx="1685">
                  <c:v>51.906158447266002</c:v>
                </c:pt>
                <c:pt idx="1686">
                  <c:v>52.346042633057003</c:v>
                </c:pt>
                <c:pt idx="1687">
                  <c:v>52.78592300415</c:v>
                </c:pt>
                <c:pt idx="1688">
                  <c:v>53.225807189941001</c:v>
                </c:pt>
                <c:pt idx="1689">
                  <c:v>53.665687561035</c:v>
                </c:pt>
                <c:pt idx="1690">
                  <c:v>54.105571746826001</c:v>
                </c:pt>
                <c:pt idx="1691">
                  <c:v>54.545455932617003</c:v>
                </c:pt>
                <c:pt idx="1692">
                  <c:v>54.985336303711001</c:v>
                </c:pt>
                <c:pt idx="1693">
                  <c:v>55.425220489502003</c:v>
                </c:pt>
                <c:pt idx="1694">
                  <c:v>55.865100860596002</c:v>
                </c:pt>
                <c:pt idx="1695">
                  <c:v>56.304985046387003</c:v>
                </c:pt>
                <c:pt idx="1696">
                  <c:v>56.744869232177997</c:v>
                </c:pt>
                <c:pt idx="1697">
                  <c:v>56.304985046387003</c:v>
                </c:pt>
                <c:pt idx="1698">
                  <c:v>56.744869232177997</c:v>
                </c:pt>
                <c:pt idx="1699">
                  <c:v>57.184749603271001</c:v>
                </c:pt>
                <c:pt idx="1700">
                  <c:v>57.624633789062997</c:v>
                </c:pt>
                <c:pt idx="1701">
                  <c:v>58.064514160156001</c:v>
                </c:pt>
                <c:pt idx="1702">
                  <c:v>58.504398345947003</c:v>
                </c:pt>
                <c:pt idx="1703">
                  <c:v>58.944282531737997</c:v>
                </c:pt>
                <c:pt idx="1704">
                  <c:v>59.384162902832003</c:v>
                </c:pt>
                <c:pt idx="1705">
                  <c:v>59.824047088622997</c:v>
                </c:pt>
                <c:pt idx="1706">
                  <c:v>60.263927459717003</c:v>
                </c:pt>
                <c:pt idx="1707">
                  <c:v>60.703811645507997</c:v>
                </c:pt>
                <c:pt idx="1708">
                  <c:v>61.143695831298999</c:v>
                </c:pt>
                <c:pt idx="1709">
                  <c:v>61.583576202392997</c:v>
                </c:pt>
                <c:pt idx="1710">
                  <c:v>62.023460388183999</c:v>
                </c:pt>
                <c:pt idx="1711">
                  <c:v>62.463344573975</c:v>
                </c:pt>
                <c:pt idx="1712">
                  <c:v>62.903224945067997</c:v>
                </c:pt>
                <c:pt idx="1713">
                  <c:v>63.343109130858998</c:v>
                </c:pt>
                <c:pt idx="1714">
                  <c:v>63.782989501952997</c:v>
                </c:pt>
                <c:pt idx="1715">
                  <c:v>64.222869873047003</c:v>
                </c:pt>
                <c:pt idx="1716">
                  <c:v>64.662757873535</c:v>
                </c:pt>
                <c:pt idx="1717">
                  <c:v>65.102638244629006</c:v>
                </c:pt>
                <c:pt idx="1718">
                  <c:v>65.542518615722997</c:v>
                </c:pt>
                <c:pt idx="1719">
                  <c:v>65.982406616210994</c:v>
                </c:pt>
                <c:pt idx="1720">
                  <c:v>66.422286987305</c:v>
                </c:pt>
                <c:pt idx="1721">
                  <c:v>66.862167358397997</c:v>
                </c:pt>
                <c:pt idx="1722">
                  <c:v>67.302055358887003</c:v>
                </c:pt>
                <c:pt idx="1723">
                  <c:v>67.74193572998</c:v>
                </c:pt>
                <c:pt idx="1724">
                  <c:v>68.181816101074006</c:v>
                </c:pt>
                <c:pt idx="1725">
                  <c:v>68.621704101562997</c:v>
                </c:pt>
                <c:pt idx="1726">
                  <c:v>69.061584472655994</c:v>
                </c:pt>
                <c:pt idx="1727">
                  <c:v>69.50146484375</c:v>
                </c:pt>
                <c:pt idx="1728">
                  <c:v>69.941345214844006</c:v>
                </c:pt>
                <c:pt idx="1729">
                  <c:v>70.381233215332003</c:v>
                </c:pt>
                <c:pt idx="1730">
                  <c:v>70.821113586425994</c:v>
                </c:pt>
                <c:pt idx="1731">
                  <c:v>71.26099395752</c:v>
                </c:pt>
                <c:pt idx="1732">
                  <c:v>71.700881958007997</c:v>
                </c:pt>
                <c:pt idx="1733">
                  <c:v>72.140762329102003</c:v>
                </c:pt>
                <c:pt idx="1734">
                  <c:v>72.580642700195</c:v>
                </c:pt>
                <c:pt idx="1735">
                  <c:v>73.020530700684006</c:v>
                </c:pt>
                <c:pt idx="1736">
                  <c:v>73.460411071777003</c:v>
                </c:pt>
                <c:pt idx="1737">
                  <c:v>73.900291442870994</c:v>
                </c:pt>
                <c:pt idx="1738">
                  <c:v>74.340171813965</c:v>
                </c:pt>
                <c:pt idx="1739">
                  <c:v>74.780059814452997</c:v>
                </c:pt>
                <c:pt idx="1740">
                  <c:v>75.219940185547003</c:v>
                </c:pt>
                <c:pt idx="1741">
                  <c:v>75.659820556640994</c:v>
                </c:pt>
                <c:pt idx="1742">
                  <c:v>76.099708557129006</c:v>
                </c:pt>
                <c:pt idx="1743">
                  <c:v>75.659820556640994</c:v>
                </c:pt>
                <c:pt idx="1744">
                  <c:v>76.099708557129006</c:v>
                </c:pt>
                <c:pt idx="1745">
                  <c:v>76.539588928222997</c:v>
                </c:pt>
                <c:pt idx="1746">
                  <c:v>76.979469299315994</c:v>
                </c:pt>
                <c:pt idx="1747">
                  <c:v>77.419357299805</c:v>
                </c:pt>
                <c:pt idx="1748">
                  <c:v>77.859237670897997</c:v>
                </c:pt>
                <c:pt idx="1749">
                  <c:v>78.299118041992003</c:v>
                </c:pt>
                <c:pt idx="1750">
                  <c:v>78.73900604248</c:v>
                </c:pt>
                <c:pt idx="1751">
                  <c:v>79.178886413574006</c:v>
                </c:pt>
                <c:pt idx="1752">
                  <c:v>79.618766784667997</c:v>
                </c:pt>
                <c:pt idx="1753">
                  <c:v>80.058647155762003</c:v>
                </c:pt>
                <c:pt idx="1754">
                  <c:v>80.49853515625</c:v>
                </c:pt>
                <c:pt idx="1755">
                  <c:v>80.938415527344006</c:v>
                </c:pt>
                <c:pt idx="1756">
                  <c:v>81.378295898437997</c:v>
                </c:pt>
                <c:pt idx="1757">
                  <c:v>81.818183898925994</c:v>
                </c:pt>
                <c:pt idx="1758">
                  <c:v>82.25806427002</c:v>
                </c:pt>
                <c:pt idx="1759">
                  <c:v>82.697944641112997</c:v>
                </c:pt>
                <c:pt idx="1760">
                  <c:v>83.137832641602003</c:v>
                </c:pt>
                <c:pt idx="1761">
                  <c:v>83.577713012695</c:v>
                </c:pt>
                <c:pt idx="1762">
                  <c:v>84.017593383789006</c:v>
                </c:pt>
                <c:pt idx="1763">
                  <c:v>84.457473754882997</c:v>
                </c:pt>
                <c:pt idx="1764">
                  <c:v>84.897361755370994</c:v>
                </c:pt>
                <c:pt idx="1765">
                  <c:v>85.337242126465</c:v>
                </c:pt>
                <c:pt idx="1766">
                  <c:v>85.777122497559006</c:v>
                </c:pt>
                <c:pt idx="1767">
                  <c:v>86.217010498047003</c:v>
                </c:pt>
                <c:pt idx="1768">
                  <c:v>86.656890869140994</c:v>
                </c:pt>
                <c:pt idx="1769">
                  <c:v>87.096771240234006</c:v>
                </c:pt>
                <c:pt idx="1770">
                  <c:v>87.536659240722997</c:v>
                </c:pt>
                <c:pt idx="1771">
                  <c:v>87.976539611815994</c:v>
                </c:pt>
                <c:pt idx="1772">
                  <c:v>88.41641998291</c:v>
                </c:pt>
                <c:pt idx="1773">
                  <c:v>88.856307983397997</c:v>
                </c:pt>
                <c:pt idx="1774">
                  <c:v>89.296188354492003</c:v>
                </c:pt>
                <c:pt idx="1775">
                  <c:v>89.736068725585994</c:v>
                </c:pt>
                <c:pt idx="1776">
                  <c:v>90.17594909668</c:v>
                </c:pt>
                <c:pt idx="1777">
                  <c:v>90.615837097167997</c:v>
                </c:pt>
                <c:pt idx="1778">
                  <c:v>91.055717468262003</c:v>
                </c:pt>
                <c:pt idx="1779">
                  <c:v>91.495597839355</c:v>
                </c:pt>
                <c:pt idx="1780">
                  <c:v>91.935485839844006</c:v>
                </c:pt>
                <c:pt idx="1781">
                  <c:v>92.375366210937997</c:v>
                </c:pt>
                <c:pt idx="1782">
                  <c:v>92.815246582030994</c:v>
                </c:pt>
                <c:pt idx="1783">
                  <c:v>93.25513458252</c:v>
                </c:pt>
                <c:pt idx="1784">
                  <c:v>93.695014953612997</c:v>
                </c:pt>
                <c:pt idx="1785">
                  <c:v>94.134895324707003</c:v>
                </c:pt>
                <c:pt idx="1786">
                  <c:v>94.574783325195</c:v>
                </c:pt>
                <c:pt idx="1787">
                  <c:v>95.014663696289006</c:v>
                </c:pt>
                <c:pt idx="1788">
                  <c:v>95.454544067382997</c:v>
                </c:pt>
                <c:pt idx="1789">
                  <c:v>95.894424438477003</c:v>
                </c:pt>
                <c:pt idx="1790">
                  <c:v>96.334312438965</c:v>
                </c:pt>
                <c:pt idx="1791">
                  <c:v>96.774192810059006</c:v>
                </c:pt>
                <c:pt idx="1792">
                  <c:v>97.214073181152003</c:v>
                </c:pt>
                <c:pt idx="1793">
                  <c:v>97.653961181640994</c:v>
                </c:pt>
                <c:pt idx="1794">
                  <c:v>98.093841552734006</c:v>
                </c:pt>
                <c:pt idx="1795">
                  <c:v>98.533721923827997</c:v>
                </c:pt>
                <c:pt idx="1796">
                  <c:v>98.973609924315994</c:v>
                </c:pt>
                <c:pt idx="1797">
                  <c:v>99.41349029541</c:v>
                </c:pt>
                <c:pt idx="1798">
                  <c:v>99.853370666504006</c:v>
                </c:pt>
                <c:pt idx="1799">
                  <c:v>100.2932510376</c:v>
                </c:pt>
                <c:pt idx="1800">
                  <c:v>100.73313903809</c:v>
                </c:pt>
                <c:pt idx="1801">
                  <c:v>101.17301940918</c:v>
                </c:pt>
                <c:pt idx="1802">
                  <c:v>101.61289978027</c:v>
                </c:pt>
                <c:pt idx="1803">
                  <c:v>102.05278778076</c:v>
                </c:pt>
                <c:pt idx="1804">
                  <c:v>102.49266815186</c:v>
                </c:pt>
                <c:pt idx="1805">
                  <c:v>102.93254852295</c:v>
                </c:pt>
                <c:pt idx="1806">
                  <c:v>103.37243652344</c:v>
                </c:pt>
                <c:pt idx="1807">
                  <c:v>103.81231689453</c:v>
                </c:pt>
                <c:pt idx="1808">
                  <c:v>104.25219726563</c:v>
                </c:pt>
                <c:pt idx="1809">
                  <c:v>104.69208526611</c:v>
                </c:pt>
                <c:pt idx="1810">
                  <c:v>105.13196563721</c:v>
                </c:pt>
                <c:pt idx="1811">
                  <c:v>105.5718460083</c:v>
                </c:pt>
                <c:pt idx="1812">
                  <c:v>106.01172637939</c:v>
                </c:pt>
                <c:pt idx="1813">
                  <c:v>106.45161437988</c:v>
                </c:pt>
                <c:pt idx="1814">
                  <c:v>106.89149475098</c:v>
                </c:pt>
                <c:pt idx="1815">
                  <c:v>107.33137512207</c:v>
                </c:pt>
                <c:pt idx="1816">
                  <c:v>107.77126312256</c:v>
                </c:pt>
                <c:pt idx="1817">
                  <c:v>108.21114349365</c:v>
                </c:pt>
                <c:pt idx="1818">
                  <c:v>108.65102386475</c:v>
                </c:pt>
                <c:pt idx="1819">
                  <c:v>109.09091186523</c:v>
                </c:pt>
                <c:pt idx="1820">
                  <c:v>109.53079223633</c:v>
                </c:pt>
                <c:pt idx="1821">
                  <c:v>109.09091186523</c:v>
                </c:pt>
                <c:pt idx="1822">
                  <c:v>109.53079223633</c:v>
                </c:pt>
                <c:pt idx="1823">
                  <c:v>109.97067260742</c:v>
                </c:pt>
                <c:pt idx="1824">
                  <c:v>110.41055297852</c:v>
                </c:pt>
                <c:pt idx="1825">
                  <c:v>110.850440979</c:v>
                </c:pt>
                <c:pt idx="1826">
                  <c:v>111.2903213501</c:v>
                </c:pt>
                <c:pt idx="1827">
                  <c:v>111.73020172119</c:v>
                </c:pt>
                <c:pt idx="1828">
                  <c:v>112.17008972168</c:v>
                </c:pt>
                <c:pt idx="1829">
                  <c:v>112.60997009277</c:v>
                </c:pt>
                <c:pt idx="1830">
                  <c:v>113.04985046387</c:v>
                </c:pt>
                <c:pt idx="1831">
                  <c:v>113.48973846436</c:v>
                </c:pt>
                <c:pt idx="1832">
                  <c:v>113.92961883545</c:v>
                </c:pt>
                <c:pt idx="1833">
                  <c:v>114.36949920654</c:v>
                </c:pt>
                <c:pt idx="1834">
                  <c:v>114.80938720703</c:v>
                </c:pt>
                <c:pt idx="1835">
                  <c:v>115.24926757813</c:v>
                </c:pt>
                <c:pt idx="1836">
                  <c:v>115.68914794922</c:v>
                </c:pt>
                <c:pt idx="1837">
                  <c:v>116.12902832031</c:v>
                </c:pt>
                <c:pt idx="1838">
                  <c:v>116.5689163208</c:v>
                </c:pt>
                <c:pt idx="1839">
                  <c:v>117.00879669189</c:v>
                </c:pt>
                <c:pt idx="1840">
                  <c:v>117.44867706299</c:v>
                </c:pt>
                <c:pt idx="1841">
                  <c:v>117.88856506348</c:v>
                </c:pt>
                <c:pt idx="1842">
                  <c:v>118.32844543457</c:v>
                </c:pt>
                <c:pt idx="1843">
                  <c:v>118.76832580566</c:v>
                </c:pt>
                <c:pt idx="1844">
                  <c:v>119.20821380615</c:v>
                </c:pt>
                <c:pt idx="1845">
                  <c:v>119.64809417725</c:v>
                </c:pt>
                <c:pt idx="1846">
                  <c:v>120.08797454834</c:v>
                </c:pt>
                <c:pt idx="1847">
                  <c:v>120.52785491943</c:v>
                </c:pt>
                <c:pt idx="1848">
                  <c:v>120.96774291992</c:v>
                </c:pt>
                <c:pt idx="1849">
                  <c:v>121.40762329102</c:v>
                </c:pt>
                <c:pt idx="1850">
                  <c:v>121.84750366211</c:v>
                </c:pt>
                <c:pt idx="1851">
                  <c:v>122.2873916626</c:v>
                </c:pt>
                <c:pt idx="1852">
                  <c:v>122.72727203369</c:v>
                </c:pt>
                <c:pt idx="1853">
                  <c:v>123.16715240479</c:v>
                </c:pt>
                <c:pt idx="1854">
                  <c:v>123.60704040527</c:v>
                </c:pt>
                <c:pt idx="1855">
                  <c:v>124.04692077637</c:v>
                </c:pt>
                <c:pt idx="1856">
                  <c:v>124.48680114746</c:v>
                </c:pt>
                <c:pt idx="1857">
                  <c:v>124.92668914795</c:v>
                </c:pt>
                <c:pt idx="1858">
                  <c:v>125.36656951904</c:v>
                </c:pt>
                <c:pt idx="1859">
                  <c:v>125.80644989014</c:v>
                </c:pt>
                <c:pt idx="1860">
                  <c:v>126.24633026123</c:v>
                </c:pt>
                <c:pt idx="1861">
                  <c:v>126.68621826172</c:v>
                </c:pt>
                <c:pt idx="1862">
                  <c:v>127.12609863281</c:v>
                </c:pt>
                <c:pt idx="1863">
                  <c:v>127.56597900391</c:v>
                </c:pt>
                <c:pt idx="1864">
                  <c:v>128.005859375</c:v>
                </c:pt>
                <c:pt idx="1865">
                  <c:v>128.44573974609</c:v>
                </c:pt>
                <c:pt idx="1866">
                  <c:v>128.88563537598</c:v>
                </c:pt>
                <c:pt idx="1867">
                  <c:v>129.32551574707</c:v>
                </c:pt>
                <c:pt idx="1868">
                  <c:v>129.76539611816</c:v>
                </c:pt>
                <c:pt idx="1869">
                  <c:v>130.20527648926</c:v>
                </c:pt>
                <c:pt idx="1870">
                  <c:v>130.64515686035</c:v>
                </c:pt>
                <c:pt idx="1871">
                  <c:v>131.08503723145</c:v>
                </c:pt>
                <c:pt idx="1872">
                  <c:v>131.52493286133</c:v>
                </c:pt>
                <c:pt idx="1873">
                  <c:v>131.96481323242</c:v>
                </c:pt>
                <c:pt idx="1874">
                  <c:v>132.40469360352</c:v>
                </c:pt>
                <c:pt idx="1875">
                  <c:v>132.84457397461</c:v>
                </c:pt>
                <c:pt idx="1876">
                  <c:v>133.2844543457</c:v>
                </c:pt>
                <c:pt idx="1877">
                  <c:v>133.7243347168</c:v>
                </c:pt>
                <c:pt idx="1878">
                  <c:v>133.2844543457</c:v>
                </c:pt>
                <c:pt idx="1879">
                  <c:v>133.7243347168</c:v>
                </c:pt>
                <c:pt idx="1880">
                  <c:v>134.16421508789</c:v>
                </c:pt>
                <c:pt idx="1881">
                  <c:v>134.60411071777</c:v>
                </c:pt>
                <c:pt idx="1882">
                  <c:v>135.04399108887</c:v>
                </c:pt>
                <c:pt idx="1883">
                  <c:v>135.48387145996</c:v>
                </c:pt>
                <c:pt idx="1884">
                  <c:v>135.92375183105</c:v>
                </c:pt>
                <c:pt idx="1885">
                  <c:v>136.36363220215</c:v>
                </c:pt>
                <c:pt idx="1886">
                  <c:v>136.80351257324</c:v>
                </c:pt>
                <c:pt idx="1887">
                  <c:v>137.24340820313</c:v>
                </c:pt>
                <c:pt idx="1888">
                  <c:v>137.68328857422</c:v>
                </c:pt>
                <c:pt idx="1889">
                  <c:v>138.12316894531</c:v>
                </c:pt>
                <c:pt idx="1890">
                  <c:v>138.56304931641</c:v>
                </c:pt>
                <c:pt idx="1891">
                  <c:v>139.0029296875</c:v>
                </c:pt>
                <c:pt idx="1892">
                  <c:v>139.44281005859</c:v>
                </c:pt>
                <c:pt idx="1893">
                  <c:v>139.88269042969</c:v>
                </c:pt>
                <c:pt idx="1894">
                  <c:v>140.32258605957</c:v>
                </c:pt>
                <c:pt idx="1895">
                  <c:v>139.88269042969</c:v>
                </c:pt>
                <c:pt idx="1896">
                  <c:v>140.32258605957</c:v>
                </c:pt>
                <c:pt idx="1897">
                  <c:v>140.76246643066</c:v>
                </c:pt>
                <c:pt idx="1898">
                  <c:v>141.20234680176</c:v>
                </c:pt>
                <c:pt idx="1899">
                  <c:v>141.64222717285</c:v>
                </c:pt>
                <c:pt idx="1900">
                  <c:v>142.08210754395</c:v>
                </c:pt>
                <c:pt idx="1901">
                  <c:v>142.52198791504</c:v>
                </c:pt>
                <c:pt idx="1902">
                  <c:v>142.96188354492</c:v>
                </c:pt>
                <c:pt idx="1903">
                  <c:v>143.40176391602</c:v>
                </c:pt>
                <c:pt idx="1904">
                  <c:v>143.84164428711</c:v>
                </c:pt>
                <c:pt idx="1905">
                  <c:v>144.2815246582</c:v>
                </c:pt>
                <c:pt idx="1906">
                  <c:v>144.7214050293</c:v>
                </c:pt>
                <c:pt idx="1907">
                  <c:v>145.16128540039</c:v>
                </c:pt>
                <c:pt idx="1908">
                  <c:v>145.60116577148</c:v>
                </c:pt>
                <c:pt idx="1909">
                  <c:v>146.04106140137</c:v>
                </c:pt>
                <c:pt idx="1910">
                  <c:v>146.48094177246</c:v>
                </c:pt>
                <c:pt idx="1911">
                  <c:v>146.92082214355</c:v>
                </c:pt>
                <c:pt idx="1912">
                  <c:v>147.36070251465</c:v>
                </c:pt>
                <c:pt idx="1913">
                  <c:v>147.80058288574</c:v>
                </c:pt>
                <c:pt idx="1914">
                  <c:v>148.24046325684</c:v>
                </c:pt>
                <c:pt idx="1915">
                  <c:v>148.68034362793</c:v>
                </c:pt>
                <c:pt idx="1916">
                  <c:v>149.12023925781</c:v>
                </c:pt>
                <c:pt idx="1917">
                  <c:v>149.56011962891</c:v>
                </c:pt>
                <c:pt idx="1918">
                  <c:v>150</c:v>
                </c:pt>
                <c:pt idx="1919">
                  <c:v>150.43988037109</c:v>
                </c:pt>
                <c:pt idx="1920">
                  <c:v>150.87976074219</c:v>
                </c:pt>
                <c:pt idx="1921">
                  <c:v>151.31964111328</c:v>
                </c:pt>
                <c:pt idx="1922">
                  <c:v>151.75953674316</c:v>
                </c:pt>
                <c:pt idx="1923">
                  <c:v>152.19941711426</c:v>
                </c:pt>
                <c:pt idx="1924">
                  <c:v>152.63929748535</c:v>
                </c:pt>
                <c:pt idx="1925">
                  <c:v>153.07917785645</c:v>
                </c:pt>
                <c:pt idx="1926">
                  <c:v>153.51905822754</c:v>
                </c:pt>
                <c:pt idx="1927">
                  <c:v>153.95893859863</c:v>
                </c:pt>
                <c:pt idx="1928">
                  <c:v>154.39881896973</c:v>
                </c:pt>
                <c:pt idx="1929">
                  <c:v>154.83871459961</c:v>
                </c:pt>
                <c:pt idx="1930">
                  <c:v>155.2785949707</c:v>
                </c:pt>
                <c:pt idx="1931">
                  <c:v>155.7184753418</c:v>
                </c:pt>
                <c:pt idx="1932">
                  <c:v>156.15835571289</c:v>
                </c:pt>
                <c:pt idx="1933">
                  <c:v>156.59823608398</c:v>
                </c:pt>
                <c:pt idx="1934">
                  <c:v>157.03811645508</c:v>
                </c:pt>
                <c:pt idx="1935">
                  <c:v>157.47801208496</c:v>
                </c:pt>
                <c:pt idx="1936">
                  <c:v>157.91789245605</c:v>
                </c:pt>
                <c:pt idx="1937">
                  <c:v>158.35777282715</c:v>
                </c:pt>
                <c:pt idx="1938">
                  <c:v>158.79765319824</c:v>
                </c:pt>
                <c:pt idx="1939">
                  <c:v>159.23753356934</c:v>
                </c:pt>
                <c:pt idx="1940">
                  <c:v>159.67741394043</c:v>
                </c:pt>
                <c:pt idx="1941">
                  <c:v>160.11729431152</c:v>
                </c:pt>
                <c:pt idx="1942">
                  <c:v>160.55718994141</c:v>
                </c:pt>
                <c:pt idx="1943">
                  <c:v>160.9970703125</c:v>
                </c:pt>
                <c:pt idx="1944">
                  <c:v>161.43695068359</c:v>
                </c:pt>
                <c:pt idx="1945">
                  <c:v>161.87683105469</c:v>
                </c:pt>
                <c:pt idx="1946">
                  <c:v>162.31671142578</c:v>
                </c:pt>
                <c:pt idx="1947">
                  <c:v>162.75659179688</c:v>
                </c:pt>
                <c:pt idx="1948">
                  <c:v>163.19648742676</c:v>
                </c:pt>
                <c:pt idx="1949">
                  <c:v>163.63636779785</c:v>
                </c:pt>
                <c:pt idx="1950">
                  <c:v>164.07624816895</c:v>
                </c:pt>
                <c:pt idx="1951">
                  <c:v>164.51612854004</c:v>
                </c:pt>
                <c:pt idx="1952">
                  <c:v>164.95600891113</c:v>
                </c:pt>
                <c:pt idx="1953">
                  <c:v>165.39588928223</c:v>
                </c:pt>
                <c:pt idx="1954">
                  <c:v>165.83576965332</c:v>
                </c:pt>
                <c:pt idx="1955">
                  <c:v>166.2756652832</c:v>
                </c:pt>
                <c:pt idx="1956">
                  <c:v>166.7155456543</c:v>
                </c:pt>
                <c:pt idx="1957">
                  <c:v>167.15542602539</c:v>
                </c:pt>
                <c:pt idx="1958">
                  <c:v>167.59530639648</c:v>
                </c:pt>
                <c:pt idx="1959">
                  <c:v>168.03518676758</c:v>
                </c:pt>
                <c:pt idx="1960">
                  <c:v>168.47506713867</c:v>
                </c:pt>
                <c:pt idx="1961">
                  <c:v>168.91494750977</c:v>
                </c:pt>
                <c:pt idx="1962">
                  <c:v>169.35484313965</c:v>
                </c:pt>
                <c:pt idx="1963">
                  <c:v>169.79472351074</c:v>
                </c:pt>
                <c:pt idx="1964">
                  <c:v>170.23460388184</c:v>
                </c:pt>
                <c:pt idx="1965">
                  <c:v>170.67448425293</c:v>
                </c:pt>
                <c:pt idx="1966">
                  <c:v>171.11436462402</c:v>
                </c:pt>
                <c:pt idx="1967">
                  <c:v>171.55424499512</c:v>
                </c:pt>
                <c:pt idx="1968">
                  <c:v>171.994140625</c:v>
                </c:pt>
                <c:pt idx="1969">
                  <c:v>172.43402099609</c:v>
                </c:pt>
                <c:pt idx="1970">
                  <c:v>172.87390136719</c:v>
                </c:pt>
                <c:pt idx="1971">
                  <c:v>173.31378173828</c:v>
                </c:pt>
                <c:pt idx="1972">
                  <c:v>173.75366210938</c:v>
                </c:pt>
                <c:pt idx="1973">
                  <c:v>174.19354248047</c:v>
                </c:pt>
                <c:pt idx="1974">
                  <c:v>174.63342285156</c:v>
                </c:pt>
                <c:pt idx="1975">
                  <c:v>175.07331848145</c:v>
                </c:pt>
                <c:pt idx="1976">
                  <c:v>175.51319885254</c:v>
                </c:pt>
                <c:pt idx="1977">
                  <c:v>175.95307922363</c:v>
                </c:pt>
                <c:pt idx="1978">
                  <c:v>176.39295959473</c:v>
                </c:pt>
                <c:pt idx="1979">
                  <c:v>176.83283996582</c:v>
                </c:pt>
                <c:pt idx="1980">
                  <c:v>176.39295959473</c:v>
                </c:pt>
                <c:pt idx="1981">
                  <c:v>176.83283996582</c:v>
                </c:pt>
                <c:pt idx="1982">
                  <c:v>177.27272033691</c:v>
                </c:pt>
                <c:pt idx="1983">
                  <c:v>177.7126159668</c:v>
                </c:pt>
                <c:pt idx="1984">
                  <c:v>178.15249633789</c:v>
                </c:pt>
                <c:pt idx="1985">
                  <c:v>178.59237670898</c:v>
                </c:pt>
                <c:pt idx="1986">
                  <c:v>179.03225708008</c:v>
                </c:pt>
                <c:pt idx="1987">
                  <c:v>179.47213745117</c:v>
                </c:pt>
                <c:pt idx="1988">
                  <c:v>179.91201782227</c:v>
                </c:pt>
                <c:pt idx="1989">
                  <c:v>180.35189819336</c:v>
                </c:pt>
                <c:pt idx="1990">
                  <c:v>180.79179382324</c:v>
                </c:pt>
                <c:pt idx="1991">
                  <c:v>181.23167419434</c:v>
                </c:pt>
                <c:pt idx="1992">
                  <c:v>181.67155456543</c:v>
                </c:pt>
                <c:pt idx="1993">
                  <c:v>182.11143493652</c:v>
                </c:pt>
                <c:pt idx="1994">
                  <c:v>182.55131530762</c:v>
                </c:pt>
                <c:pt idx="1995">
                  <c:v>182.99119567871</c:v>
                </c:pt>
                <c:pt idx="1996">
                  <c:v>183.43109130859</c:v>
                </c:pt>
                <c:pt idx="1997">
                  <c:v>183.87097167969</c:v>
                </c:pt>
                <c:pt idx="1998">
                  <c:v>184.31085205078</c:v>
                </c:pt>
                <c:pt idx="1999">
                  <c:v>184.75073242188</c:v>
                </c:pt>
                <c:pt idx="2000">
                  <c:v>185.19061279297</c:v>
                </c:pt>
                <c:pt idx="2001">
                  <c:v>185.63049316406</c:v>
                </c:pt>
                <c:pt idx="2002">
                  <c:v>186.07037353516</c:v>
                </c:pt>
                <c:pt idx="2003">
                  <c:v>186.51026916504</c:v>
                </c:pt>
                <c:pt idx="2004">
                  <c:v>186.95014953613</c:v>
                </c:pt>
                <c:pt idx="2005">
                  <c:v>187.39002990723</c:v>
                </c:pt>
                <c:pt idx="2006">
                  <c:v>187.82991027832</c:v>
                </c:pt>
                <c:pt idx="2007">
                  <c:v>188.26979064941</c:v>
                </c:pt>
                <c:pt idx="2008">
                  <c:v>188.70967102051</c:v>
                </c:pt>
                <c:pt idx="2009">
                  <c:v>189.14956665039</c:v>
                </c:pt>
                <c:pt idx="2010">
                  <c:v>189.58944702148</c:v>
                </c:pt>
                <c:pt idx="2011">
                  <c:v>190.02932739258</c:v>
                </c:pt>
                <c:pt idx="2012">
                  <c:v>190.46920776367</c:v>
                </c:pt>
                <c:pt idx="2013">
                  <c:v>190.90908813477</c:v>
                </c:pt>
                <c:pt idx="2014">
                  <c:v>191.34896850586</c:v>
                </c:pt>
                <c:pt idx="2015">
                  <c:v>191.78884887695</c:v>
                </c:pt>
                <c:pt idx="2016">
                  <c:v>192.22874450684</c:v>
                </c:pt>
                <c:pt idx="2017">
                  <c:v>192.66862487793</c:v>
                </c:pt>
                <c:pt idx="2018">
                  <c:v>193.10850524902</c:v>
                </c:pt>
                <c:pt idx="2019">
                  <c:v>193.54838562012</c:v>
                </c:pt>
                <c:pt idx="2020">
                  <c:v>193.98826599121</c:v>
                </c:pt>
                <c:pt idx="2021">
                  <c:v>194.4281463623</c:v>
                </c:pt>
                <c:pt idx="2022">
                  <c:v>194.8680267334</c:v>
                </c:pt>
                <c:pt idx="2023">
                  <c:v>195.30792236328</c:v>
                </c:pt>
                <c:pt idx="2024">
                  <c:v>195.74780273438</c:v>
                </c:pt>
                <c:pt idx="2025">
                  <c:v>196.18768310547</c:v>
                </c:pt>
                <c:pt idx="2026">
                  <c:v>196.62756347656</c:v>
                </c:pt>
                <c:pt idx="2027">
                  <c:v>197.06744384766</c:v>
                </c:pt>
                <c:pt idx="2028">
                  <c:v>196.62756347656</c:v>
                </c:pt>
                <c:pt idx="2029">
                  <c:v>197.06744384766</c:v>
                </c:pt>
                <c:pt idx="2030">
                  <c:v>197.50732421875</c:v>
                </c:pt>
                <c:pt idx="2031">
                  <c:v>197.94721984863</c:v>
                </c:pt>
                <c:pt idx="2032">
                  <c:v>198.38710021973</c:v>
                </c:pt>
                <c:pt idx="2033">
                  <c:v>198.82698059082</c:v>
                </c:pt>
                <c:pt idx="2034">
                  <c:v>199.26686096191</c:v>
                </c:pt>
                <c:pt idx="2035">
                  <c:v>199.70674133301</c:v>
                </c:pt>
                <c:pt idx="2036">
                  <c:v>200.1466217041</c:v>
                </c:pt>
                <c:pt idx="2037">
                  <c:v>200.5865020752</c:v>
                </c:pt>
                <c:pt idx="2038">
                  <c:v>201.02639770508</c:v>
                </c:pt>
                <c:pt idx="2039">
                  <c:v>201.46627807617</c:v>
                </c:pt>
                <c:pt idx="2040">
                  <c:v>201.90615844727</c:v>
                </c:pt>
                <c:pt idx="2041">
                  <c:v>202.34603881836</c:v>
                </c:pt>
                <c:pt idx="2042">
                  <c:v>202.78591918945</c:v>
                </c:pt>
                <c:pt idx="2043">
                  <c:v>203.22579956055</c:v>
                </c:pt>
                <c:pt idx="2044">
                  <c:v>203.66569519043</c:v>
                </c:pt>
                <c:pt idx="2045">
                  <c:v>204.10557556152</c:v>
                </c:pt>
                <c:pt idx="2046">
                  <c:v>204.54545593262</c:v>
                </c:pt>
                <c:pt idx="2047">
                  <c:v>204.98533630371</c:v>
                </c:pt>
                <c:pt idx="2048">
                  <c:v>205.4252166748</c:v>
                </c:pt>
                <c:pt idx="2049">
                  <c:v>205.8650970459</c:v>
                </c:pt>
                <c:pt idx="2050">
                  <c:v>206.30497741699</c:v>
                </c:pt>
                <c:pt idx="2051">
                  <c:v>206.74487304688</c:v>
                </c:pt>
                <c:pt idx="2052">
                  <c:v>207.18475341797</c:v>
                </c:pt>
                <c:pt idx="2053">
                  <c:v>207.62463378906</c:v>
                </c:pt>
                <c:pt idx="2054">
                  <c:v>208.06451416016</c:v>
                </c:pt>
                <c:pt idx="2055">
                  <c:v>208.50439453125</c:v>
                </c:pt>
                <c:pt idx="2056">
                  <c:v>208.94427490234</c:v>
                </c:pt>
                <c:pt idx="2057">
                  <c:v>209.38417053223</c:v>
                </c:pt>
                <c:pt idx="2058">
                  <c:v>209.82405090332</c:v>
                </c:pt>
                <c:pt idx="2059">
                  <c:v>210.26393127441</c:v>
                </c:pt>
                <c:pt idx="2060">
                  <c:v>209.82405090332</c:v>
                </c:pt>
                <c:pt idx="2061">
                  <c:v>210.26393127441</c:v>
                </c:pt>
                <c:pt idx="2062">
                  <c:v>210.70381164551</c:v>
                </c:pt>
                <c:pt idx="2063">
                  <c:v>211.1436920166</c:v>
                </c:pt>
                <c:pt idx="2064">
                  <c:v>211.5835723877</c:v>
                </c:pt>
                <c:pt idx="2065">
                  <c:v>212.02345275879</c:v>
                </c:pt>
                <c:pt idx="2066">
                  <c:v>212.46334838867</c:v>
                </c:pt>
                <c:pt idx="2067">
                  <c:v>212.90322875977</c:v>
                </c:pt>
                <c:pt idx="2068">
                  <c:v>213.34310913086</c:v>
                </c:pt>
                <c:pt idx="2069">
                  <c:v>213.78298950195</c:v>
                </c:pt>
                <c:pt idx="2070">
                  <c:v>214.22286987305</c:v>
                </c:pt>
                <c:pt idx="2071">
                  <c:v>214.66275024414</c:v>
                </c:pt>
                <c:pt idx="2072">
                  <c:v>215.10263061523</c:v>
                </c:pt>
                <c:pt idx="2073">
                  <c:v>215.54252624512</c:v>
                </c:pt>
                <c:pt idx="2074">
                  <c:v>215.98240661621</c:v>
                </c:pt>
                <c:pt idx="2075">
                  <c:v>216.4222869873</c:v>
                </c:pt>
                <c:pt idx="2076">
                  <c:v>216.8621673584</c:v>
                </c:pt>
                <c:pt idx="2077">
                  <c:v>217.30204772949</c:v>
                </c:pt>
                <c:pt idx="2078">
                  <c:v>217.74192810059</c:v>
                </c:pt>
                <c:pt idx="2079">
                  <c:v>218.18182373047</c:v>
                </c:pt>
                <c:pt idx="2080">
                  <c:v>218.62170410156</c:v>
                </c:pt>
                <c:pt idx="2081">
                  <c:v>219.06158447266</c:v>
                </c:pt>
                <c:pt idx="2082">
                  <c:v>219.50146484375</c:v>
                </c:pt>
                <c:pt idx="2083">
                  <c:v>219.94134521484</c:v>
                </c:pt>
                <c:pt idx="2084">
                  <c:v>220.38122558594</c:v>
                </c:pt>
                <c:pt idx="2085">
                  <c:v>220.82110595703</c:v>
                </c:pt>
                <c:pt idx="2086">
                  <c:v>221.26100158691</c:v>
                </c:pt>
                <c:pt idx="2087">
                  <c:v>221.70088195801</c:v>
                </c:pt>
                <c:pt idx="2088">
                  <c:v>222.1407623291</c:v>
                </c:pt>
                <c:pt idx="2089">
                  <c:v>222.5806427002</c:v>
                </c:pt>
                <c:pt idx="2090">
                  <c:v>223.02052307129</c:v>
                </c:pt>
                <c:pt idx="2091">
                  <c:v>223.46040344238</c:v>
                </c:pt>
                <c:pt idx="2092">
                  <c:v>223.90029907227</c:v>
                </c:pt>
                <c:pt idx="2093">
                  <c:v>224.34017944336</c:v>
                </c:pt>
                <c:pt idx="2094">
                  <c:v>224.78005981445</c:v>
                </c:pt>
                <c:pt idx="2095">
                  <c:v>225.21994018555</c:v>
                </c:pt>
                <c:pt idx="2096">
                  <c:v>225.65982055664</c:v>
                </c:pt>
                <c:pt idx="2097">
                  <c:v>226.09970092773</c:v>
                </c:pt>
                <c:pt idx="2098">
                  <c:v>226.53958129883</c:v>
                </c:pt>
                <c:pt idx="2099">
                  <c:v>226.97947692871</c:v>
                </c:pt>
                <c:pt idx="2100">
                  <c:v>227.4193572998</c:v>
                </c:pt>
                <c:pt idx="2101">
                  <c:v>227.8592376709</c:v>
                </c:pt>
                <c:pt idx="2102">
                  <c:v>228.29911804199</c:v>
                </c:pt>
                <c:pt idx="2103">
                  <c:v>228.73899841309</c:v>
                </c:pt>
                <c:pt idx="2104">
                  <c:v>229.17887878418</c:v>
                </c:pt>
                <c:pt idx="2105">
                  <c:v>229.61877441406</c:v>
                </c:pt>
                <c:pt idx="2106">
                  <c:v>230.05865478516</c:v>
                </c:pt>
                <c:pt idx="2107">
                  <c:v>229.61877441406</c:v>
                </c:pt>
                <c:pt idx="2108">
                  <c:v>230.05865478516</c:v>
                </c:pt>
                <c:pt idx="2109">
                  <c:v>230.49853515625</c:v>
                </c:pt>
                <c:pt idx="2110">
                  <c:v>230.93841552734</c:v>
                </c:pt>
                <c:pt idx="2111">
                  <c:v>231.37829589844</c:v>
                </c:pt>
                <c:pt idx="2112">
                  <c:v>231.81817626953</c:v>
                </c:pt>
                <c:pt idx="2113">
                  <c:v>232.25805664063</c:v>
                </c:pt>
                <c:pt idx="2114">
                  <c:v>232.69795227051</c:v>
                </c:pt>
                <c:pt idx="2115">
                  <c:v>233.1378326416</c:v>
                </c:pt>
                <c:pt idx="2116">
                  <c:v>233.5777130127</c:v>
                </c:pt>
                <c:pt idx="2117">
                  <c:v>234.01759338379</c:v>
                </c:pt>
                <c:pt idx="2118">
                  <c:v>234.45747375488</c:v>
                </c:pt>
                <c:pt idx="2119">
                  <c:v>234.89735412598</c:v>
                </c:pt>
                <c:pt idx="2120">
                  <c:v>235.33724975586</c:v>
                </c:pt>
                <c:pt idx="2121">
                  <c:v>235.77713012695</c:v>
                </c:pt>
                <c:pt idx="2122">
                  <c:v>236.21701049805</c:v>
                </c:pt>
                <c:pt idx="2123">
                  <c:v>236.65689086914</c:v>
                </c:pt>
                <c:pt idx="2124">
                  <c:v>237.09677124023</c:v>
                </c:pt>
                <c:pt idx="2125">
                  <c:v>236.65689086914</c:v>
                </c:pt>
                <c:pt idx="2126">
                  <c:v>237.09677124023</c:v>
                </c:pt>
                <c:pt idx="2127">
                  <c:v>237.53665161133</c:v>
                </c:pt>
                <c:pt idx="2128">
                  <c:v>237.97653198242</c:v>
                </c:pt>
                <c:pt idx="2129">
                  <c:v>238.4164276123</c:v>
                </c:pt>
                <c:pt idx="2130">
                  <c:v>238.8563079834</c:v>
                </c:pt>
                <c:pt idx="2131">
                  <c:v>239.29618835449</c:v>
                </c:pt>
                <c:pt idx="2132">
                  <c:v>239.73606872559</c:v>
                </c:pt>
                <c:pt idx="2133">
                  <c:v>240.17594909668</c:v>
                </c:pt>
                <c:pt idx="2134">
                  <c:v>240.61582946777</c:v>
                </c:pt>
                <c:pt idx="2135">
                  <c:v>241.05570983887</c:v>
                </c:pt>
                <c:pt idx="2136">
                  <c:v>241.49560546875</c:v>
                </c:pt>
                <c:pt idx="2137">
                  <c:v>241.93548583984</c:v>
                </c:pt>
                <c:pt idx="2138">
                  <c:v>242.37536621094</c:v>
                </c:pt>
                <c:pt idx="2139">
                  <c:v>242.81524658203</c:v>
                </c:pt>
                <c:pt idx="2140">
                  <c:v>243.25512695313</c:v>
                </c:pt>
                <c:pt idx="2141">
                  <c:v>243.69500732422</c:v>
                </c:pt>
                <c:pt idx="2142">
                  <c:v>244.1349029541</c:v>
                </c:pt>
                <c:pt idx="2143">
                  <c:v>244.5747833252</c:v>
                </c:pt>
                <c:pt idx="2144">
                  <c:v>245.01466369629</c:v>
                </c:pt>
                <c:pt idx="2145">
                  <c:v>244.5747833252</c:v>
                </c:pt>
                <c:pt idx="2146">
                  <c:v>245.01466369629</c:v>
                </c:pt>
                <c:pt idx="2147">
                  <c:v>244.5747833252</c:v>
                </c:pt>
                <c:pt idx="2148">
                  <c:v>245.01466369629</c:v>
                </c:pt>
                <c:pt idx="2149">
                  <c:v>244.5747833252</c:v>
                </c:pt>
                <c:pt idx="2150">
                  <c:v>245.01466369629</c:v>
                </c:pt>
                <c:pt idx="2151">
                  <c:v>244.5747833252</c:v>
                </c:pt>
                <c:pt idx="2152">
                  <c:v>245.01466369629</c:v>
                </c:pt>
                <c:pt idx="2153">
                  <c:v>244.5747833252</c:v>
                </c:pt>
                <c:pt idx="2154">
                  <c:v>245.01466369629</c:v>
                </c:pt>
                <c:pt idx="2155">
                  <c:v>244.5747833252</c:v>
                </c:pt>
                <c:pt idx="2156">
                  <c:v>245.01466369629</c:v>
                </c:pt>
                <c:pt idx="2157">
                  <c:v>244.5747833252</c:v>
                </c:pt>
                <c:pt idx="2158">
                  <c:v>245.01466369629</c:v>
                </c:pt>
                <c:pt idx="2159">
                  <c:v>244.5747833252</c:v>
                </c:pt>
                <c:pt idx="2160">
                  <c:v>245.01466369629</c:v>
                </c:pt>
                <c:pt idx="2161">
                  <c:v>244.5747833252</c:v>
                </c:pt>
                <c:pt idx="2162">
                  <c:v>245.01466369629</c:v>
                </c:pt>
                <c:pt idx="2163">
                  <c:v>244.5747833252</c:v>
                </c:pt>
                <c:pt idx="2164">
                  <c:v>245.01466369629</c:v>
                </c:pt>
                <c:pt idx="2165">
                  <c:v>244.5747833252</c:v>
                </c:pt>
                <c:pt idx="2166">
                  <c:v>245.01466369629</c:v>
                </c:pt>
                <c:pt idx="2167">
                  <c:v>244.5747833252</c:v>
                </c:pt>
                <c:pt idx="2168">
                  <c:v>245.01466369629</c:v>
                </c:pt>
                <c:pt idx="2169">
                  <c:v>244.5747833252</c:v>
                </c:pt>
                <c:pt idx="2170">
                  <c:v>245.01466369629</c:v>
                </c:pt>
                <c:pt idx="2171">
                  <c:v>244.5747833252</c:v>
                </c:pt>
                <c:pt idx="2172">
                  <c:v>245.01466369629</c:v>
                </c:pt>
                <c:pt idx="2173">
                  <c:v>244.5747833252</c:v>
                </c:pt>
                <c:pt idx="2174">
                  <c:v>245.01466369629</c:v>
                </c:pt>
                <c:pt idx="2175">
                  <c:v>244.5747833252</c:v>
                </c:pt>
                <c:pt idx="2176">
                  <c:v>245.01466369629</c:v>
                </c:pt>
                <c:pt idx="2177">
                  <c:v>244.5747833252</c:v>
                </c:pt>
                <c:pt idx="2178">
                  <c:v>245.01466369629</c:v>
                </c:pt>
                <c:pt idx="2179">
                  <c:v>244.5747833252</c:v>
                </c:pt>
                <c:pt idx="2180">
                  <c:v>245.01466369629</c:v>
                </c:pt>
                <c:pt idx="2181">
                  <c:v>244.5747833252</c:v>
                </c:pt>
                <c:pt idx="2182">
                  <c:v>245.01466369629</c:v>
                </c:pt>
                <c:pt idx="2183">
                  <c:v>244.5747833252</c:v>
                </c:pt>
                <c:pt idx="2184">
                  <c:v>245.01466369629</c:v>
                </c:pt>
                <c:pt idx="2185">
                  <c:v>244.5747833252</c:v>
                </c:pt>
                <c:pt idx="2186">
                  <c:v>245.01466369629</c:v>
                </c:pt>
                <c:pt idx="2187">
                  <c:v>244.5747833252</c:v>
                </c:pt>
                <c:pt idx="2188">
                  <c:v>245.01466369629</c:v>
                </c:pt>
                <c:pt idx="2189">
                  <c:v>244.5747833252</c:v>
                </c:pt>
                <c:pt idx="2190">
                  <c:v>245.01466369629</c:v>
                </c:pt>
                <c:pt idx="2191">
                  <c:v>244.5747833252</c:v>
                </c:pt>
                <c:pt idx="2192">
                  <c:v>245.01466369629</c:v>
                </c:pt>
                <c:pt idx="2193">
                  <c:v>244.5747833252</c:v>
                </c:pt>
                <c:pt idx="2194">
                  <c:v>245.01466369629</c:v>
                </c:pt>
                <c:pt idx="2195">
                  <c:v>244.5747833252</c:v>
                </c:pt>
                <c:pt idx="2196">
                  <c:v>245.01466369629</c:v>
                </c:pt>
                <c:pt idx="2197">
                  <c:v>244.5747833252</c:v>
                </c:pt>
                <c:pt idx="2198">
                  <c:v>245.01466369629</c:v>
                </c:pt>
                <c:pt idx="2199">
                  <c:v>244.5747833252</c:v>
                </c:pt>
                <c:pt idx="2200">
                  <c:v>245.01466369629</c:v>
                </c:pt>
                <c:pt idx="2201">
                  <c:v>244.5747833252</c:v>
                </c:pt>
                <c:pt idx="2202">
                  <c:v>245.01466369629</c:v>
                </c:pt>
                <c:pt idx="2203">
                  <c:v>244.5747833252</c:v>
                </c:pt>
                <c:pt idx="2204">
                  <c:v>245.01466369629</c:v>
                </c:pt>
                <c:pt idx="2205">
                  <c:v>244.5747833252</c:v>
                </c:pt>
                <c:pt idx="2206">
                  <c:v>245.01466369629</c:v>
                </c:pt>
                <c:pt idx="2207">
                  <c:v>244.5747833252</c:v>
                </c:pt>
                <c:pt idx="2208">
                  <c:v>245.01466369629</c:v>
                </c:pt>
                <c:pt idx="2209">
                  <c:v>244.5747833252</c:v>
                </c:pt>
                <c:pt idx="2210">
                  <c:v>245.01466369629</c:v>
                </c:pt>
                <c:pt idx="2211">
                  <c:v>244.5747833252</c:v>
                </c:pt>
                <c:pt idx="2212">
                  <c:v>245.01466369629</c:v>
                </c:pt>
                <c:pt idx="2213">
                  <c:v>244.5747833252</c:v>
                </c:pt>
                <c:pt idx="2214">
                  <c:v>245.01466369629</c:v>
                </c:pt>
                <c:pt idx="2215">
                  <c:v>244.5747833252</c:v>
                </c:pt>
                <c:pt idx="2216">
                  <c:v>245.01466369629</c:v>
                </c:pt>
                <c:pt idx="2217">
                  <c:v>244.5747833252</c:v>
                </c:pt>
                <c:pt idx="2218">
                  <c:v>245.01466369629</c:v>
                </c:pt>
                <c:pt idx="2219">
                  <c:v>244.5747833252</c:v>
                </c:pt>
                <c:pt idx="2220">
                  <c:v>245.01466369629</c:v>
                </c:pt>
                <c:pt idx="2221">
                  <c:v>244.5747833252</c:v>
                </c:pt>
                <c:pt idx="2222">
                  <c:v>245.01466369629</c:v>
                </c:pt>
                <c:pt idx="2223">
                  <c:v>244.5747833252</c:v>
                </c:pt>
                <c:pt idx="2224">
                  <c:v>245.01466369629</c:v>
                </c:pt>
                <c:pt idx="2225">
                  <c:v>244.5747833252</c:v>
                </c:pt>
                <c:pt idx="2226">
                  <c:v>245.01466369629</c:v>
                </c:pt>
                <c:pt idx="2227">
                  <c:v>244.5747833252</c:v>
                </c:pt>
                <c:pt idx="2228">
                  <c:v>245.01466369629</c:v>
                </c:pt>
                <c:pt idx="2229">
                  <c:v>244.5747833252</c:v>
                </c:pt>
                <c:pt idx="2230">
                  <c:v>245.01466369629</c:v>
                </c:pt>
                <c:pt idx="2231">
                  <c:v>244.5747833252</c:v>
                </c:pt>
                <c:pt idx="2232">
                  <c:v>245.01466369629</c:v>
                </c:pt>
                <c:pt idx="2233">
                  <c:v>244.5747833252</c:v>
                </c:pt>
                <c:pt idx="2234">
                  <c:v>245.01466369629</c:v>
                </c:pt>
                <c:pt idx="2235">
                  <c:v>244.5747833252</c:v>
                </c:pt>
                <c:pt idx="2236">
                  <c:v>245.01466369629</c:v>
                </c:pt>
                <c:pt idx="2237">
                  <c:v>244.5747833252</c:v>
                </c:pt>
                <c:pt idx="2238">
                  <c:v>245.01466369629</c:v>
                </c:pt>
                <c:pt idx="2239">
                  <c:v>244.5747833252</c:v>
                </c:pt>
                <c:pt idx="2240">
                  <c:v>245.01466369629</c:v>
                </c:pt>
                <c:pt idx="2241">
                  <c:v>244.5747833252</c:v>
                </c:pt>
                <c:pt idx="2242">
                  <c:v>245.01466369629</c:v>
                </c:pt>
                <c:pt idx="2243">
                  <c:v>244.5747833252</c:v>
                </c:pt>
                <c:pt idx="2244">
                  <c:v>245.01466369629</c:v>
                </c:pt>
                <c:pt idx="2245">
                  <c:v>244.5747833252</c:v>
                </c:pt>
                <c:pt idx="2246">
                  <c:v>245.01466369629</c:v>
                </c:pt>
                <c:pt idx="2247">
                  <c:v>244.5747833252</c:v>
                </c:pt>
                <c:pt idx="2248">
                  <c:v>245.01466369629</c:v>
                </c:pt>
                <c:pt idx="2249">
                  <c:v>244.5747833252</c:v>
                </c:pt>
                <c:pt idx="2250">
                  <c:v>245.01466369629</c:v>
                </c:pt>
                <c:pt idx="2251">
                  <c:v>244.5747833252</c:v>
                </c:pt>
                <c:pt idx="2252">
                  <c:v>245.01466369629</c:v>
                </c:pt>
                <c:pt idx="2253">
                  <c:v>244.5747833252</c:v>
                </c:pt>
                <c:pt idx="2254">
                  <c:v>245.01466369629</c:v>
                </c:pt>
                <c:pt idx="2255">
                  <c:v>244.5747833252</c:v>
                </c:pt>
                <c:pt idx="2256">
                  <c:v>245.01466369629</c:v>
                </c:pt>
                <c:pt idx="2257">
                  <c:v>244.5747833252</c:v>
                </c:pt>
                <c:pt idx="2258">
                  <c:v>245.01466369629</c:v>
                </c:pt>
                <c:pt idx="2259">
                  <c:v>244.5747833252</c:v>
                </c:pt>
                <c:pt idx="2260">
                  <c:v>245.01466369629</c:v>
                </c:pt>
                <c:pt idx="2261">
                  <c:v>244.5747833252</c:v>
                </c:pt>
                <c:pt idx="2262">
                  <c:v>245.01466369629</c:v>
                </c:pt>
                <c:pt idx="2263">
                  <c:v>244.5747833252</c:v>
                </c:pt>
                <c:pt idx="2264">
                  <c:v>245.01466369629</c:v>
                </c:pt>
                <c:pt idx="2265">
                  <c:v>244.5747833252</c:v>
                </c:pt>
                <c:pt idx="2266">
                  <c:v>245.01466369629</c:v>
                </c:pt>
                <c:pt idx="2267">
                  <c:v>244.5747833252</c:v>
                </c:pt>
                <c:pt idx="2268">
                  <c:v>245.01466369629</c:v>
                </c:pt>
                <c:pt idx="2269">
                  <c:v>244.5747833252</c:v>
                </c:pt>
                <c:pt idx="2270">
                  <c:v>245.01466369629</c:v>
                </c:pt>
                <c:pt idx="2271">
                  <c:v>244.5747833252</c:v>
                </c:pt>
                <c:pt idx="2272">
                  <c:v>245.01466369629</c:v>
                </c:pt>
                <c:pt idx="2273">
                  <c:v>244.5747833252</c:v>
                </c:pt>
                <c:pt idx="2274">
                  <c:v>245.01466369629</c:v>
                </c:pt>
                <c:pt idx="2275">
                  <c:v>244.5747833252</c:v>
                </c:pt>
                <c:pt idx="2276">
                  <c:v>245.01466369629</c:v>
                </c:pt>
                <c:pt idx="2277">
                  <c:v>244.5747833252</c:v>
                </c:pt>
                <c:pt idx="2278">
                  <c:v>245.01466369629</c:v>
                </c:pt>
                <c:pt idx="2279">
                  <c:v>244.5747833252</c:v>
                </c:pt>
                <c:pt idx="2280">
                  <c:v>245.01466369629</c:v>
                </c:pt>
                <c:pt idx="2281">
                  <c:v>244.5747833252</c:v>
                </c:pt>
                <c:pt idx="2282">
                  <c:v>245.01466369629</c:v>
                </c:pt>
                <c:pt idx="2283">
                  <c:v>244.5747833252</c:v>
                </c:pt>
                <c:pt idx="2284">
                  <c:v>245.01466369629</c:v>
                </c:pt>
                <c:pt idx="2285">
                  <c:v>244.5747833252</c:v>
                </c:pt>
                <c:pt idx="2286">
                  <c:v>245.01466369629</c:v>
                </c:pt>
                <c:pt idx="2287">
                  <c:v>244.5747833252</c:v>
                </c:pt>
                <c:pt idx="2288">
                  <c:v>245.01466369629</c:v>
                </c:pt>
                <c:pt idx="2289">
                  <c:v>244.5747833252</c:v>
                </c:pt>
                <c:pt idx="2290">
                  <c:v>245.01466369629</c:v>
                </c:pt>
                <c:pt idx="2291">
                  <c:v>244.5747833252</c:v>
                </c:pt>
                <c:pt idx="2292">
                  <c:v>245.01466369629</c:v>
                </c:pt>
                <c:pt idx="2293">
                  <c:v>244.5747833252</c:v>
                </c:pt>
                <c:pt idx="2294">
                  <c:v>245.01466369629</c:v>
                </c:pt>
                <c:pt idx="2295">
                  <c:v>244.5747833252</c:v>
                </c:pt>
                <c:pt idx="2296">
                  <c:v>245.01466369629</c:v>
                </c:pt>
                <c:pt idx="2297">
                  <c:v>244.5747833252</c:v>
                </c:pt>
                <c:pt idx="2298">
                  <c:v>245.01466369629</c:v>
                </c:pt>
                <c:pt idx="2299">
                  <c:v>244.5747833252</c:v>
                </c:pt>
                <c:pt idx="2300">
                  <c:v>245.01466369629</c:v>
                </c:pt>
                <c:pt idx="2301">
                  <c:v>244.5747833252</c:v>
                </c:pt>
                <c:pt idx="2302">
                  <c:v>245.01466369629</c:v>
                </c:pt>
                <c:pt idx="2303">
                  <c:v>244.5747833252</c:v>
                </c:pt>
                <c:pt idx="2304">
                  <c:v>245.01466369629</c:v>
                </c:pt>
                <c:pt idx="2305">
                  <c:v>244.5747833252</c:v>
                </c:pt>
                <c:pt idx="2306">
                  <c:v>245.01466369629</c:v>
                </c:pt>
                <c:pt idx="2307">
                  <c:v>244.5747833252</c:v>
                </c:pt>
                <c:pt idx="2308">
                  <c:v>245.01466369629</c:v>
                </c:pt>
                <c:pt idx="2309">
                  <c:v>244.5747833252</c:v>
                </c:pt>
                <c:pt idx="2310">
                  <c:v>245.01466369629</c:v>
                </c:pt>
                <c:pt idx="2311">
                  <c:v>245.45454406738</c:v>
                </c:pt>
                <c:pt idx="2312">
                  <c:v>245.89442443848</c:v>
                </c:pt>
                <c:pt idx="2313">
                  <c:v>246.33430480957</c:v>
                </c:pt>
                <c:pt idx="2314">
                  <c:v>246.77418518066</c:v>
                </c:pt>
                <c:pt idx="2315">
                  <c:v>247.21408081055</c:v>
                </c:pt>
                <c:pt idx="2316">
                  <c:v>247.65396118164</c:v>
                </c:pt>
                <c:pt idx="2317">
                  <c:v>248.09384155273</c:v>
                </c:pt>
                <c:pt idx="2318">
                  <c:v>248.53372192383</c:v>
                </c:pt>
                <c:pt idx="2319">
                  <c:v>248.97360229492</c:v>
                </c:pt>
                <c:pt idx="2320">
                  <c:v>249.41348266602</c:v>
                </c:pt>
                <c:pt idx="2321">
                  <c:v>249.8533782959</c:v>
                </c:pt>
                <c:pt idx="2322">
                  <c:v>249.41348266602</c:v>
                </c:pt>
                <c:pt idx="2323">
                  <c:v>249.8533782959</c:v>
                </c:pt>
                <c:pt idx="2324">
                  <c:v>250.29325866699</c:v>
                </c:pt>
                <c:pt idx="2325">
                  <c:v>250.73313903809</c:v>
                </c:pt>
                <c:pt idx="2326">
                  <c:v>251.17301940918</c:v>
                </c:pt>
                <c:pt idx="2327">
                  <c:v>251.61289978027</c:v>
                </c:pt>
                <c:pt idx="2328">
                  <c:v>252.05278015137</c:v>
                </c:pt>
                <c:pt idx="2329">
                  <c:v>252.49266052246</c:v>
                </c:pt>
                <c:pt idx="2330">
                  <c:v>252.93255615234</c:v>
                </c:pt>
                <c:pt idx="2331">
                  <c:v>253.37243652344</c:v>
                </c:pt>
                <c:pt idx="2332">
                  <c:v>253.81231689453</c:v>
                </c:pt>
                <c:pt idx="2333">
                  <c:v>254.25219726563</c:v>
                </c:pt>
                <c:pt idx="2334">
                  <c:v>254.69207763672</c:v>
                </c:pt>
                <c:pt idx="2335">
                  <c:v>254.25219726563</c:v>
                </c:pt>
                <c:pt idx="2336">
                  <c:v>253.81231689453</c:v>
                </c:pt>
                <c:pt idx="2337">
                  <c:v>253.37243652344</c:v>
                </c:pt>
                <c:pt idx="2338">
                  <c:v>252.93255615234</c:v>
                </c:pt>
                <c:pt idx="2339">
                  <c:v>252.49266052246</c:v>
                </c:pt>
                <c:pt idx="2340">
                  <c:v>252.05278015137</c:v>
                </c:pt>
                <c:pt idx="2341">
                  <c:v>251.61289978027</c:v>
                </c:pt>
                <c:pt idx="2342">
                  <c:v>251.17301940918</c:v>
                </c:pt>
                <c:pt idx="2343">
                  <c:v>250.73313903809</c:v>
                </c:pt>
                <c:pt idx="2344">
                  <c:v>250.29325866699</c:v>
                </c:pt>
                <c:pt idx="2345">
                  <c:v>249.8533782959</c:v>
                </c:pt>
                <c:pt idx="2346">
                  <c:v>249.41348266602</c:v>
                </c:pt>
                <c:pt idx="2347">
                  <c:v>248.97360229492</c:v>
                </c:pt>
                <c:pt idx="2348">
                  <c:v>248.53372192383</c:v>
                </c:pt>
                <c:pt idx="2349">
                  <c:v>248.09384155273</c:v>
                </c:pt>
                <c:pt idx="2350">
                  <c:v>247.65396118164</c:v>
                </c:pt>
                <c:pt idx="2351">
                  <c:v>247.21408081055</c:v>
                </c:pt>
                <c:pt idx="2352">
                  <c:v>246.77418518066</c:v>
                </c:pt>
                <c:pt idx="2353">
                  <c:v>246.33430480957</c:v>
                </c:pt>
                <c:pt idx="2354">
                  <c:v>245.89442443848</c:v>
                </c:pt>
                <c:pt idx="2355">
                  <c:v>245.45454406738</c:v>
                </c:pt>
                <c:pt idx="2356">
                  <c:v>245.01466369629</c:v>
                </c:pt>
                <c:pt idx="2357">
                  <c:v>244.5747833252</c:v>
                </c:pt>
                <c:pt idx="2358">
                  <c:v>244.1349029541</c:v>
                </c:pt>
                <c:pt idx="2359">
                  <c:v>243.69500732422</c:v>
                </c:pt>
                <c:pt idx="2360">
                  <c:v>243.25512695313</c:v>
                </c:pt>
                <c:pt idx="2361">
                  <c:v>242.81524658203</c:v>
                </c:pt>
                <c:pt idx="2362">
                  <c:v>242.37536621094</c:v>
                </c:pt>
                <c:pt idx="2363">
                  <c:v>241.93548583984</c:v>
                </c:pt>
                <c:pt idx="2364">
                  <c:v>241.49560546875</c:v>
                </c:pt>
                <c:pt idx="2365">
                  <c:v>241.05570983887</c:v>
                </c:pt>
                <c:pt idx="2366">
                  <c:v>240.61582946777</c:v>
                </c:pt>
                <c:pt idx="2367">
                  <c:v>240.17594909668</c:v>
                </c:pt>
                <c:pt idx="2368">
                  <c:v>239.73606872559</c:v>
                </c:pt>
                <c:pt idx="2369">
                  <c:v>239.29618835449</c:v>
                </c:pt>
                <c:pt idx="2370">
                  <c:v>238.8563079834</c:v>
                </c:pt>
                <c:pt idx="2371">
                  <c:v>238.4164276123</c:v>
                </c:pt>
                <c:pt idx="2372">
                  <c:v>237.97653198242</c:v>
                </c:pt>
                <c:pt idx="2373">
                  <c:v>237.53665161133</c:v>
                </c:pt>
                <c:pt idx="2374">
                  <c:v>237.09677124023</c:v>
                </c:pt>
                <c:pt idx="2375">
                  <c:v>236.65689086914</c:v>
                </c:pt>
                <c:pt idx="2376">
                  <c:v>236.21701049805</c:v>
                </c:pt>
                <c:pt idx="2377">
                  <c:v>235.77713012695</c:v>
                </c:pt>
                <c:pt idx="2378">
                  <c:v>235.33724975586</c:v>
                </c:pt>
                <c:pt idx="2379">
                  <c:v>234.89735412598</c:v>
                </c:pt>
                <c:pt idx="2380">
                  <c:v>234.45747375488</c:v>
                </c:pt>
                <c:pt idx="2381">
                  <c:v>234.01759338379</c:v>
                </c:pt>
                <c:pt idx="2382">
                  <c:v>233.5777130127</c:v>
                </c:pt>
                <c:pt idx="2383">
                  <c:v>233.1378326416</c:v>
                </c:pt>
                <c:pt idx="2384">
                  <c:v>232.69795227051</c:v>
                </c:pt>
                <c:pt idx="2385">
                  <c:v>232.25805664063</c:v>
                </c:pt>
                <c:pt idx="2386">
                  <c:v>231.81817626953</c:v>
                </c:pt>
                <c:pt idx="2387">
                  <c:v>231.37829589844</c:v>
                </c:pt>
                <c:pt idx="2388">
                  <c:v>230.93841552734</c:v>
                </c:pt>
                <c:pt idx="2389">
                  <c:v>230.49853515625</c:v>
                </c:pt>
                <c:pt idx="2390">
                  <c:v>230.05865478516</c:v>
                </c:pt>
                <c:pt idx="2391">
                  <c:v>229.61877441406</c:v>
                </c:pt>
                <c:pt idx="2392">
                  <c:v>229.17887878418</c:v>
                </c:pt>
                <c:pt idx="2393">
                  <c:v>228.73899841309</c:v>
                </c:pt>
                <c:pt idx="2394">
                  <c:v>228.29911804199</c:v>
                </c:pt>
                <c:pt idx="2395">
                  <c:v>227.8592376709</c:v>
                </c:pt>
                <c:pt idx="2396">
                  <c:v>227.4193572998</c:v>
                </c:pt>
                <c:pt idx="2397">
                  <c:v>226.97947692871</c:v>
                </c:pt>
                <c:pt idx="2398">
                  <c:v>226.53958129883</c:v>
                </c:pt>
                <c:pt idx="2399">
                  <c:v>226.09970092773</c:v>
                </c:pt>
                <c:pt idx="2400">
                  <c:v>225.65982055664</c:v>
                </c:pt>
                <c:pt idx="2401">
                  <c:v>225.21994018555</c:v>
                </c:pt>
                <c:pt idx="2402">
                  <c:v>224.78005981445</c:v>
                </c:pt>
                <c:pt idx="2403">
                  <c:v>224.34017944336</c:v>
                </c:pt>
                <c:pt idx="2404">
                  <c:v>223.90029907227</c:v>
                </c:pt>
                <c:pt idx="2405">
                  <c:v>223.46040344238</c:v>
                </c:pt>
                <c:pt idx="2406">
                  <c:v>223.02052307129</c:v>
                </c:pt>
                <c:pt idx="2407">
                  <c:v>222.5806427002</c:v>
                </c:pt>
                <c:pt idx="2408">
                  <c:v>222.1407623291</c:v>
                </c:pt>
                <c:pt idx="2409">
                  <c:v>221.70088195801</c:v>
                </c:pt>
                <c:pt idx="2410">
                  <c:v>221.26100158691</c:v>
                </c:pt>
                <c:pt idx="2411">
                  <c:v>220.82110595703</c:v>
                </c:pt>
                <c:pt idx="2412">
                  <c:v>220.38122558594</c:v>
                </c:pt>
                <c:pt idx="2413">
                  <c:v>219.94134521484</c:v>
                </c:pt>
                <c:pt idx="2414">
                  <c:v>219.50146484375</c:v>
                </c:pt>
                <c:pt idx="2415">
                  <c:v>219.06158447266</c:v>
                </c:pt>
                <c:pt idx="2416">
                  <c:v>218.62170410156</c:v>
                </c:pt>
                <c:pt idx="2417">
                  <c:v>218.18182373047</c:v>
                </c:pt>
                <c:pt idx="2418">
                  <c:v>217.74192810059</c:v>
                </c:pt>
                <c:pt idx="2419">
                  <c:v>217.30204772949</c:v>
                </c:pt>
                <c:pt idx="2420">
                  <c:v>216.8621673584</c:v>
                </c:pt>
                <c:pt idx="2421">
                  <c:v>216.4222869873</c:v>
                </c:pt>
                <c:pt idx="2422">
                  <c:v>215.98240661621</c:v>
                </c:pt>
                <c:pt idx="2423">
                  <c:v>215.54252624512</c:v>
                </c:pt>
                <c:pt idx="2424">
                  <c:v>215.10263061523</c:v>
                </c:pt>
                <c:pt idx="2425">
                  <c:v>214.66275024414</c:v>
                </c:pt>
                <c:pt idx="2426">
                  <c:v>214.22286987305</c:v>
                </c:pt>
                <c:pt idx="2427">
                  <c:v>213.78298950195</c:v>
                </c:pt>
                <c:pt idx="2428">
                  <c:v>213.34310913086</c:v>
                </c:pt>
                <c:pt idx="2429">
                  <c:v>212.90322875977</c:v>
                </c:pt>
                <c:pt idx="2430">
                  <c:v>212.46334838867</c:v>
                </c:pt>
                <c:pt idx="2431">
                  <c:v>212.02345275879</c:v>
                </c:pt>
                <c:pt idx="2432">
                  <c:v>211.5835723877</c:v>
                </c:pt>
                <c:pt idx="2433">
                  <c:v>211.1436920166</c:v>
                </c:pt>
                <c:pt idx="2434">
                  <c:v>210.70381164551</c:v>
                </c:pt>
                <c:pt idx="2435">
                  <c:v>210.26393127441</c:v>
                </c:pt>
                <c:pt idx="2436">
                  <c:v>209.82405090332</c:v>
                </c:pt>
                <c:pt idx="2437">
                  <c:v>209.38417053223</c:v>
                </c:pt>
                <c:pt idx="2438">
                  <c:v>208.94427490234</c:v>
                </c:pt>
                <c:pt idx="2439">
                  <c:v>208.50439453125</c:v>
                </c:pt>
                <c:pt idx="2440">
                  <c:v>208.06451416016</c:v>
                </c:pt>
                <c:pt idx="2441">
                  <c:v>207.62463378906</c:v>
                </c:pt>
                <c:pt idx="2442">
                  <c:v>207.18475341797</c:v>
                </c:pt>
                <c:pt idx="2443">
                  <c:v>206.74487304688</c:v>
                </c:pt>
                <c:pt idx="2444">
                  <c:v>206.30497741699</c:v>
                </c:pt>
                <c:pt idx="2445">
                  <c:v>205.8650970459</c:v>
                </c:pt>
                <c:pt idx="2446">
                  <c:v>205.4252166748</c:v>
                </c:pt>
                <c:pt idx="2447">
                  <c:v>204.98533630371</c:v>
                </c:pt>
                <c:pt idx="2448">
                  <c:v>204.54545593262</c:v>
                </c:pt>
                <c:pt idx="2449">
                  <c:v>204.10557556152</c:v>
                </c:pt>
                <c:pt idx="2450">
                  <c:v>203.66569519043</c:v>
                </c:pt>
                <c:pt idx="2451">
                  <c:v>203.22579956055</c:v>
                </c:pt>
                <c:pt idx="2452">
                  <c:v>202.78591918945</c:v>
                </c:pt>
                <c:pt idx="2453">
                  <c:v>202.34603881836</c:v>
                </c:pt>
                <c:pt idx="2454">
                  <c:v>201.90615844727</c:v>
                </c:pt>
                <c:pt idx="2455">
                  <c:v>201.46627807617</c:v>
                </c:pt>
                <c:pt idx="2456">
                  <c:v>201.02639770508</c:v>
                </c:pt>
                <c:pt idx="2457">
                  <c:v>200.5865020752</c:v>
                </c:pt>
                <c:pt idx="2458">
                  <c:v>200.1466217041</c:v>
                </c:pt>
                <c:pt idx="2459">
                  <c:v>199.70674133301</c:v>
                </c:pt>
                <c:pt idx="2460">
                  <c:v>200.1466217041</c:v>
                </c:pt>
                <c:pt idx="2461">
                  <c:v>200.5865020752</c:v>
                </c:pt>
                <c:pt idx="2462">
                  <c:v>201.02639770508</c:v>
                </c:pt>
                <c:pt idx="2463">
                  <c:v>201.46627807617</c:v>
                </c:pt>
                <c:pt idx="2464">
                  <c:v>201.90615844727</c:v>
                </c:pt>
                <c:pt idx="2465">
                  <c:v>202.34603881836</c:v>
                </c:pt>
                <c:pt idx="2466">
                  <c:v>202.78591918945</c:v>
                </c:pt>
                <c:pt idx="2467">
                  <c:v>203.22579956055</c:v>
                </c:pt>
                <c:pt idx="2468">
                  <c:v>203.66569519043</c:v>
                </c:pt>
                <c:pt idx="2469">
                  <c:v>204.10557556152</c:v>
                </c:pt>
                <c:pt idx="2470">
                  <c:v>204.54545593262</c:v>
                </c:pt>
                <c:pt idx="2471">
                  <c:v>204.98533630371</c:v>
                </c:pt>
                <c:pt idx="2472">
                  <c:v>205.4252166748</c:v>
                </c:pt>
                <c:pt idx="2473">
                  <c:v>205.8650970459</c:v>
                </c:pt>
                <c:pt idx="2474">
                  <c:v>206.30497741699</c:v>
                </c:pt>
                <c:pt idx="2475">
                  <c:v>206.74487304688</c:v>
                </c:pt>
                <c:pt idx="2476">
                  <c:v>207.18475341797</c:v>
                </c:pt>
                <c:pt idx="2477">
                  <c:v>207.62463378906</c:v>
                </c:pt>
                <c:pt idx="2478">
                  <c:v>208.06451416016</c:v>
                </c:pt>
                <c:pt idx="2479">
                  <c:v>208.50439453125</c:v>
                </c:pt>
                <c:pt idx="2480">
                  <c:v>208.94427490234</c:v>
                </c:pt>
                <c:pt idx="2481">
                  <c:v>209.38417053223</c:v>
                </c:pt>
                <c:pt idx="2482">
                  <c:v>209.82405090332</c:v>
                </c:pt>
                <c:pt idx="2483">
                  <c:v>210.26393127441</c:v>
                </c:pt>
                <c:pt idx="2484">
                  <c:v>210.70381164551</c:v>
                </c:pt>
                <c:pt idx="2485">
                  <c:v>211.1436920166</c:v>
                </c:pt>
                <c:pt idx="2486">
                  <c:v>211.5835723877</c:v>
                </c:pt>
                <c:pt idx="2487">
                  <c:v>212.02345275879</c:v>
                </c:pt>
                <c:pt idx="2488">
                  <c:v>212.46334838867</c:v>
                </c:pt>
                <c:pt idx="2489">
                  <c:v>212.90322875977</c:v>
                </c:pt>
                <c:pt idx="2490">
                  <c:v>213.34310913086</c:v>
                </c:pt>
                <c:pt idx="2491">
                  <c:v>213.78298950195</c:v>
                </c:pt>
                <c:pt idx="2492">
                  <c:v>214.22286987305</c:v>
                </c:pt>
                <c:pt idx="2493">
                  <c:v>214.66275024414</c:v>
                </c:pt>
                <c:pt idx="2494">
                  <c:v>215.10263061523</c:v>
                </c:pt>
                <c:pt idx="2495">
                  <c:v>215.54252624512</c:v>
                </c:pt>
                <c:pt idx="2496">
                  <c:v>215.98240661621</c:v>
                </c:pt>
                <c:pt idx="2497">
                  <c:v>216.4222869873</c:v>
                </c:pt>
                <c:pt idx="2498">
                  <c:v>216.8621673584</c:v>
                </c:pt>
                <c:pt idx="2499">
                  <c:v>217.30204772949</c:v>
                </c:pt>
                <c:pt idx="2500">
                  <c:v>217.74192810059</c:v>
                </c:pt>
                <c:pt idx="2501">
                  <c:v>218.18182373047</c:v>
                </c:pt>
                <c:pt idx="2502">
                  <c:v>218.62170410156</c:v>
                </c:pt>
                <c:pt idx="2503">
                  <c:v>219.06158447266</c:v>
                </c:pt>
                <c:pt idx="2504">
                  <c:v>219.50146484375</c:v>
                </c:pt>
                <c:pt idx="2505">
                  <c:v>219.94134521484</c:v>
                </c:pt>
                <c:pt idx="2506">
                  <c:v>220.38122558594</c:v>
                </c:pt>
                <c:pt idx="2507">
                  <c:v>220.82110595703</c:v>
                </c:pt>
                <c:pt idx="2508">
                  <c:v>221.26100158691</c:v>
                </c:pt>
                <c:pt idx="2509">
                  <c:v>221.70088195801</c:v>
                </c:pt>
                <c:pt idx="2510">
                  <c:v>222.1407623291</c:v>
                </c:pt>
                <c:pt idx="2511">
                  <c:v>222.5806427002</c:v>
                </c:pt>
                <c:pt idx="2512">
                  <c:v>223.02052307129</c:v>
                </c:pt>
                <c:pt idx="2513">
                  <c:v>223.46040344238</c:v>
                </c:pt>
                <c:pt idx="2514">
                  <c:v>223.90029907227</c:v>
                </c:pt>
                <c:pt idx="2515">
                  <c:v>224.34017944336</c:v>
                </c:pt>
                <c:pt idx="2516">
                  <c:v>224.78005981445</c:v>
                </c:pt>
                <c:pt idx="2517">
                  <c:v>225.21994018555</c:v>
                </c:pt>
                <c:pt idx="2518">
                  <c:v>225.65982055664</c:v>
                </c:pt>
                <c:pt idx="2519">
                  <c:v>226.09970092773</c:v>
                </c:pt>
                <c:pt idx="2520">
                  <c:v>226.53958129883</c:v>
                </c:pt>
                <c:pt idx="2521">
                  <c:v>226.97947692871</c:v>
                </c:pt>
                <c:pt idx="2522">
                  <c:v>227.4193572998</c:v>
                </c:pt>
                <c:pt idx="2523">
                  <c:v>227.8592376709</c:v>
                </c:pt>
                <c:pt idx="2524">
                  <c:v>228.29911804199</c:v>
                </c:pt>
                <c:pt idx="2525">
                  <c:v>228.73899841309</c:v>
                </c:pt>
                <c:pt idx="2526">
                  <c:v>229.17887878418</c:v>
                </c:pt>
                <c:pt idx="2527">
                  <c:v>229.61877441406</c:v>
                </c:pt>
                <c:pt idx="2528">
                  <c:v>230.05865478516</c:v>
                </c:pt>
                <c:pt idx="2529">
                  <c:v>230.49853515625</c:v>
                </c:pt>
                <c:pt idx="2530">
                  <c:v>230.93841552734</c:v>
                </c:pt>
                <c:pt idx="2531">
                  <c:v>231.37829589844</c:v>
                </c:pt>
                <c:pt idx="2532">
                  <c:v>231.81817626953</c:v>
                </c:pt>
                <c:pt idx="2533">
                  <c:v>232.25805664063</c:v>
                </c:pt>
                <c:pt idx="2534">
                  <c:v>232.69795227051</c:v>
                </c:pt>
                <c:pt idx="2535">
                  <c:v>233.1378326416</c:v>
                </c:pt>
                <c:pt idx="2536">
                  <c:v>233.5777130127</c:v>
                </c:pt>
                <c:pt idx="2537">
                  <c:v>234.01759338379</c:v>
                </c:pt>
                <c:pt idx="2538">
                  <c:v>234.45747375488</c:v>
                </c:pt>
                <c:pt idx="2539">
                  <c:v>234.89735412598</c:v>
                </c:pt>
                <c:pt idx="2540">
                  <c:v>235.33724975586</c:v>
                </c:pt>
                <c:pt idx="2541">
                  <c:v>235.77713012695</c:v>
                </c:pt>
                <c:pt idx="2542">
                  <c:v>236.21701049805</c:v>
                </c:pt>
                <c:pt idx="2543">
                  <c:v>236.65689086914</c:v>
                </c:pt>
                <c:pt idx="2544">
                  <c:v>237.09677124023</c:v>
                </c:pt>
                <c:pt idx="2545">
                  <c:v>236.65689086914</c:v>
                </c:pt>
                <c:pt idx="2546">
                  <c:v>237.09677124023</c:v>
                </c:pt>
                <c:pt idx="2547">
                  <c:v>237.53665161133</c:v>
                </c:pt>
                <c:pt idx="2548">
                  <c:v>237.97653198242</c:v>
                </c:pt>
                <c:pt idx="2549">
                  <c:v>238.4164276123</c:v>
                </c:pt>
                <c:pt idx="2550">
                  <c:v>238.8563079834</c:v>
                </c:pt>
                <c:pt idx="2551">
                  <c:v>239.29618835449</c:v>
                </c:pt>
                <c:pt idx="2552">
                  <c:v>239.73606872559</c:v>
                </c:pt>
                <c:pt idx="2553">
                  <c:v>240.17594909668</c:v>
                </c:pt>
                <c:pt idx="2554">
                  <c:v>240.61582946777</c:v>
                </c:pt>
                <c:pt idx="2555">
                  <c:v>241.05570983887</c:v>
                </c:pt>
                <c:pt idx="2556">
                  <c:v>241.49560546875</c:v>
                </c:pt>
                <c:pt idx="2557">
                  <c:v>241.93548583984</c:v>
                </c:pt>
                <c:pt idx="2558">
                  <c:v>242.37536621094</c:v>
                </c:pt>
                <c:pt idx="2559">
                  <c:v>242.81524658203</c:v>
                </c:pt>
                <c:pt idx="2560">
                  <c:v>243.25512695313</c:v>
                </c:pt>
                <c:pt idx="2561">
                  <c:v>242.81524658203</c:v>
                </c:pt>
                <c:pt idx="2562">
                  <c:v>243.25512695313</c:v>
                </c:pt>
                <c:pt idx="2563">
                  <c:v>243.69500732422</c:v>
                </c:pt>
                <c:pt idx="2564">
                  <c:v>244.1349029541</c:v>
                </c:pt>
                <c:pt idx="2565">
                  <c:v>244.5747833252</c:v>
                </c:pt>
                <c:pt idx="2566">
                  <c:v>245.01466369629</c:v>
                </c:pt>
                <c:pt idx="2567">
                  <c:v>245.45454406738</c:v>
                </c:pt>
                <c:pt idx="2568">
                  <c:v>245.89442443848</c:v>
                </c:pt>
                <c:pt idx="2569">
                  <c:v>246.33430480957</c:v>
                </c:pt>
                <c:pt idx="2570">
                  <c:v>245.89442443848</c:v>
                </c:pt>
                <c:pt idx="2571">
                  <c:v>246.33430480957</c:v>
                </c:pt>
                <c:pt idx="2572">
                  <c:v>246.77418518066</c:v>
                </c:pt>
                <c:pt idx="2573">
                  <c:v>247.21408081055</c:v>
                </c:pt>
                <c:pt idx="2574">
                  <c:v>247.65396118164</c:v>
                </c:pt>
                <c:pt idx="2575">
                  <c:v>248.09384155273</c:v>
                </c:pt>
                <c:pt idx="2576">
                  <c:v>247.65396118164</c:v>
                </c:pt>
                <c:pt idx="2577">
                  <c:v>248.09384155273</c:v>
                </c:pt>
                <c:pt idx="2578">
                  <c:v>248.53372192383</c:v>
                </c:pt>
                <c:pt idx="2579">
                  <c:v>248.97360229492</c:v>
                </c:pt>
                <c:pt idx="2580">
                  <c:v>249.41348266602</c:v>
                </c:pt>
                <c:pt idx="2581">
                  <c:v>249.8533782959</c:v>
                </c:pt>
                <c:pt idx="2582">
                  <c:v>250.29325866699</c:v>
                </c:pt>
                <c:pt idx="2583">
                  <c:v>250.73313903809</c:v>
                </c:pt>
                <c:pt idx="2584">
                  <c:v>251.17301940918</c:v>
                </c:pt>
                <c:pt idx="2585">
                  <c:v>251.61289978027</c:v>
                </c:pt>
                <c:pt idx="2586">
                  <c:v>252.05278015137</c:v>
                </c:pt>
                <c:pt idx="2587">
                  <c:v>252.49266052246</c:v>
                </c:pt>
                <c:pt idx="2588">
                  <c:v>252.93255615234</c:v>
                </c:pt>
                <c:pt idx="2589">
                  <c:v>253.37243652344</c:v>
                </c:pt>
                <c:pt idx="2590">
                  <c:v>253.81231689453</c:v>
                </c:pt>
                <c:pt idx="2591">
                  <c:v>254.25219726563</c:v>
                </c:pt>
                <c:pt idx="2592">
                  <c:v>254.69207763672</c:v>
                </c:pt>
                <c:pt idx="2593">
                  <c:v>255.13195800781</c:v>
                </c:pt>
                <c:pt idx="2594">
                  <c:v>255.5718536377</c:v>
                </c:pt>
                <c:pt idx="2595">
                  <c:v>256.01171875</c:v>
                </c:pt>
                <c:pt idx="2596">
                  <c:v>256.45159912109</c:v>
                </c:pt>
                <c:pt idx="2597">
                  <c:v>256.89147949219</c:v>
                </c:pt>
                <c:pt idx="2598">
                  <c:v>256.45159912109</c:v>
                </c:pt>
                <c:pt idx="2599">
                  <c:v>256.89147949219</c:v>
                </c:pt>
                <c:pt idx="2600">
                  <c:v>257.33139038086</c:v>
                </c:pt>
                <c:pt idx="2601">
                  <c:v>257.77127075195</c:v>
                </c:pt>
                <c:pt idx="2602">
                  <c:v>258.21115112305</c:v>
                </c:pt>
                <c:pt idx="2603">
                  <c:v>258.65103149414</c:v>
                </c:pt>
                <c:pt idx="2604">
                  <c:v>259.09091186523</c:v>
                </c:pt>
                <c:pt idx="2605">
                  <c:v>259.53079223633</c:v>
                </c:pt>
                <c:pt idx="2606">
                  <c:v>259.97067260742</c:v>
                </c:pt>
                <c:pt idx="2607">
                  <c:v>259.53079223633</c:v>
                </c:pt>
                <c:pt idx="2608">
                  <c:v>259.09091186523</c:v>
                </c:pt>
                <c:pt idx="2609">
                  <c:v>258.65103149414</c:v>
                </c:pt>
                <c:pt idx="2610">
                  <c:v>258.21115112305</c:v>
                </c:pt>
                <c:pt idx="2611">
                  <c:v>257.77127075195</c:v>
                </c:pt>
                <c:pt idx="2612">
                  <c:v>257.33139038086</c:v>
                </c:pt>
                <c:pt idx="2613">
                  <c:v>256.89147949219</c:v>
                </c:pt>
                <c:pt idx="2614">
                  <c:v>256.45159912109</c:v>
                </c:pt>
                <c:pt idx="2615">
                  <c:v>256.01171875</c:v>
                </c:pt>
                <c:pt idx="2616">
                  <c:v>255.5718536377</c:v>
                </c:pt>
                <c:pt idx="2617">
                  <c:v>255.13195800781</c:v>
                </c:pt>
                <c:pt idx="2618">
                  <c:v>254.69207763672</c:v>
                </c:pt>
                <c:pt idx="2619">
                  <c:v>254.25219726563</c:v>
                </c:pt>
                <c:pt idx="2620">
                  <c:v>253.81231689453</c:v>
                </c:pt>
                <c:pt idx="2621">
                  <c:v>253.37243652344</c:v>
                </c:pt>
                <c:pt idx="2622">
                  <c:v>252.93255615234</c:v>
                </c:pt>
                <c:pt idx="2623">
                  <c:v>252.49266052246</c:v>
                </c:pt>
                <c:pt idx="2624">
                  <c:v>252.05278015137</c:v>
                </c:pt>
                <c:pt idx="2625">
                  <c:v>251.61289978027</c:v>
                </c:pt>
                <c:pt idx="2626">
                  <c:v>251.17301940918</c:v>
                </c:pt>
                <c:pt idx="2627">
                  <c:v>250.73313903809</c:v>
                </c:pt>
                <c:pt idx="2628">
                  <c:v>250.29325866699</c:v>
                </c:pt>
                <c:pt idx="2629">
                  <c:v>249.8533782959</c:v>
                </c:pt>
                <c:pt idx="2630">
                  <c:v>249.41348266602</c:v>
                </c:pt>
                <c:pt idx="2631">
                  <c:v>248.97360229492</c:v>
                </c:pt>
                <c:pt idx="2632">
                  <c:v>248.53372192383</c:v>
                </c:pt>
                <c:pt idx="2633">
                  <c:v>248.09384155273</c:v>
                </c:pt>
                <c:pt idx="2634">
                  <c:v>247.65396118164</c:v>
                </c:pt>
                <c:pt idx="2635">
                  <c:v>247.21408081055</c:v>
                </c:pt>
                <c:pt idx="2636">
                  <c:v>246.77418518066</c:v>
                </c:pt>
                <c:pt idx="2637">
                  <c:v>246.33430480957</c:v>
                </c:pt>
                <c:pt idx="2638">
                  <c:v>245.89442443848</c:v>
                </c:pt>
                <c:pt idx="2639">
                  <c:v>245.45454406738</c:v>
                </c:pt>
                <c:pt idx="2640">
                  <c:v>245.01466369629</c:v>
                </c:pt>
                <c:pt idx="2641">
                  <c:v>244.5747833252</c:v>
                </c:pt>
                <c:pt idx="2642">
                  <c:v>244.1349029541</c:v>
                </c:pt>
                <c:pt idx="2643">
                  <c:v>243.69500732422</c:v>
                </c:pt>
                <c:pt idx="2644">
                  <c:v>243.25512695313</c:v>
                </c:pt>
                <c:pt idx="2645">
                  <c:v>242.81524658203</c:v>
                </c:pt>
                <c:pt idx="2646">
                  <c:v>242.37536621094</c:v>
                </c:pt>
                <c:pt idx="2647">
                  <c:v>241.93548583984</c:v>
                </c:pt>
                <c:pt idx="2648">
                  <c:v>241.49560546875</c:v>
                </c:pt>
                <c:pt idx="2649">
                  <c:v>241.05570983887</c:v>
                </c:pt>
                <c:pt idx="2650">
                  <c:v>240.61582946777</c:v>
                </c:pt>
                <c:pt idx="2651">
                  <c:v>240.17594909668</c:v>
                </c:pt>
                <c:pt idx="2652">
                  <c:v>239.73606872559</c:v>
                </c:pt>
                <c:pt idx="2653">
                  <c:v>239.29618835449</c:v>
                </c:pt>
                <c:pt idx="2654">
                  <c:v>238.8563079834</c:v>
                </c:pt>
                <c:pt idx="2655">
                  <c:v>238.4164276123</c:v>
                </c:pt>
                <c:pt idx="2656">
                  <c:v>237.97653198242</c:v>
                </c:pt>
                <c:pt idx="2657">
                  <c:v>237.53665161133</c:v>
                </c:pt>
                <c:pt idx="2658">
                  <c:v>237.09677124023</c:v>
                </c:pt>
                <c:pt idx="2659">
                  <c:v>236.65689086914</c:v>
                </c:pt>
                <c:pt idx="2660">
                  <c:v>236.21701049805</c:v>
                </c:pt>
                <c:pt idx="2661">
                  <c:v>235.77713012695</c:v>
                </c:pt>
                <c:pt idx="2662">
                  <c:v>235.33724975586</c:v>
                </c:pt>
                <c:pt idx="2663">
                  <c:v>234.89735412598</c:v>
                </c:pt>
                <c:pt idx="2664">
                  <c:v>234.45747375488</c:v>
                </c:pt>
                <c:pt idx="2665">
                  <c:v>234.01759338379</c:v>
                </c:pt>
                <c:pt idx="2666">
                  <c:v>233.5777130127</c:v>
                </c:pt>
                <c:pt idx="2667">
                  <c:v>233.1378326416</c:v>
                </c:pt>
                <c:pt idx="2668">
                  <c:v>232.69795227051</c:v>
                </c:pt>
                <c:pt idx="2669">
                  <c:v>232.25805664063</c:v>
                </c:pt>
                <c:pt idx="2670">
                  <c:v>231.81817626953</c:v>
                </c:pt>
                <c:pt idx="2671">
                  <c:v>231.37829589844</c:v>
                </c:pt>
                <c:pt idx="2672">
                  <c:v>230.93841552734</c:v>
                </c:pt>
                <c:pt idx="2673">
                  <c:v>230.49853515625</c:v>
                </c:pt>
                <c:pt idx="2674">
                  <c:v>230.05865478516</c:v>
                </c:pt>
                <c:pt idx="2675">
                  <c:v>229.61877441406</c:v>
                </c:pt>
                <c:pt idx="2676">
                  <c:v>229.17887878418</c:v>
                </c:pt>
                <c:pt idx="2677">
                  <c:v>228.73899841309</c:v>
                </c:pt>
                <c:pt idx="2678">
                  <c:v>228.29911804199</c:v>
                </c:pt>
                <c:pt idx="2679">
                  <c:v>227.8592376709</c:v>
                </c:pt>
                <c:pt idx="2680">
                  <c:v>227.4193572998</c:v>
                </c:pt>
                <c:pt idx="2681">
                  <c:v>226.97947692871</c:v>
                </c:pt>
                <c:pt idx="2682">
                  <c:v>226.53958129883</c:v>
                </c:pt>
                <c:pt idx="2683">
                  <c:v>226.09970092773</c:v>
                </c:pt>
                <c:pt idx="2684">
                  <c:v>225.65982055664</c:v>
                </c:pt>
                <c:pt idx="2685">
                  <c:v>225.21994018555</c:v>
                </c:pt>
                <c:pt idx="2686">
                  <c:v>224.78005981445</c:v>
                </c:pt>
                <c:pt idx="2687">
                  <c:v>224.34017944336</c:v>
                </c:pt>
                <c:pt idx="2688">
                  <c:v>223.90029907227</c:v>
                </c:pt>
                <c:pt idx="2689">
                  <c:v>223.46040344238</c:v>
                </c:pt>
                <c:pt idx="2690">
                  <c:v>223.02052307129</c:v>
                </c:pt>
                <c:pt idx="2691">
                  <c:v>222.5806427002</c:v>
                </c:pt>
                <c:pt idx="2692">
                  <c:v>222.1407623291</c:v>
                </c:pt>
                <c:pt idx="2693">
                  <c:v>221.70088195801</c:v>
                </c:pt>
                <c:pt idx="2694">
                  <c:v>221.26100158691</c:v>
                </c:pt>
                <c:pt idx="2695">
                  <c:v>220.82110595703</c:v>
                </c:pt>
                <c:pt idx="2696">
                  <c:v>220.38122558594</c:v>
                </c:pt>
                <c:pt idx="2697">
                  <c:v>219.94134521484</c:v>
                </c:pt>
                <c:pt idx="2698">
                  <c:v>219.50146484375</c:v>
                </c:pt>
                <c:pt idx="2699">
                  <c:v>219.06158447266</c:v>
                </c:pt>
                <c:pt idx="2700">
                  <c:v>218.62170410156</c:v>
                </c:pt>
                <c:pt idx="2701">
                  <c:v>218.18182373047</c:v>
                </c:pt>
                <c:pt idx="2702">
                  <c:v>217.74192810059</c:v>
                </c:pt>
                <c:pt idx="2703">
                  <c:v>217.30204772949</c:v>
                </c:pt>
                <c:pt idx="2704">
                  <c:v>216.8621673584</c:v>
                </c:pt>
                <c:pt idx="2705">
                  <c:v>216.4222869873</c:v>
                </c:pt>
                <c:pt idx="2706">
                  <c:v>215.98240661621</c:v>
                </c:pt>
                <c:pt idx="2707">
                  <c:v>215.54252624512</c:v>
                </c:pt>
                <c:pt idx="2708">
                  <c:v>215.10263061523</c:v>
                </c:pt>
                <c:pt idx="2709">
                  <c:v>214.66275024414</c:v>
                </c:pt>
                <c:pt idx="2710">
                  <c:v>214.22286987305</c:v>
                </c:pt>
                <c:pt idx="2711">
                  <c:v>213.78298950195</c:v>
                </c:pt>
                <c:pt idx="2712">
                  <c:v>213.34310913086</c:v>
                </c:pt>
                <c:pt idx="2713">
                  <c:v>212.90322875977</c:v>
                </c:pt>
                <c:pt idx="2714">
                  <c:v>212.46334838867</c:v>
                </c:pt>
                <c:pt idx="2715">
                  <c:v>212.02345275879</c:v>
                </c:pt>
                <c:pt idx="2716">
                  <c:v>211.5835723877</c:v>
                </c:pt>
                <c:pt idx="2717">
                  <c:v>211.1436920166</c:v>
                </c:pt>
                <c:pt idx="2718">
                  <c:v>210.70381164551</c:v>
                </c:pt>
                <c:pt idx="2719">
                  <c:v>210.26393127441</c:v>
                </c:pt>
                <c:pt idx="2720">
                  <c:v>209.82405090332</c:v>
                </c:pt>
                <c:pt idx="2721">
                  <c:v>209.38417053223</c:v>
                </c:pt>
                <c:pt idx="2722">
                  <c:v>208.94427490234</c:v>
                </c:pt>
                <c:pt idx="2723">
                  <c:v>208.50439453125</c:v>
                </c:pt>
                <c:pt idx="2724">
                  <c:v>208.06451416016</c:v>
                </c:pt>
                <c:pt idx="2725">
                  <c:v>207.62463378906</c:v>
                </c:pt>
                <c:pt idx="2726">
                  <c:v>207.18475341797</c:v>
                </c:pt>
                <c:pt idx="2727">
                  <c:v>206.74487304688</c:v>
                </c:pt>
                <c:pt idx="2728">
                  <c:v>206.30497741699</c:v>
                </c:pt>
                <c:pt idx="2729">
                  <c:v>205.8650970459</c:v>
                </c:pt>
                <c:pt idx="2730">
                  <c:v>205.4252166748</c:v>
                </c:pt>
                <c:pt idx="2731">
                  <c:v>204.98533630371</c:v>
                </c:pt>
                <c:pt idx="2732">
                  <c:v>204.54545593262</c:v>
                </c:pt>
                <c:pt idx="2733">
                  <c:v>204.10557556152</c:v>
                </c:pt>
                <c:pt idx="2734">
                  <c:v>203.66569519043</c:v>
                </c:pt>
                <c:pt idx="2735">
                  <c:v>203.22579956055</c:v>
                </c:pt>
                <c:pt idx="2736">
                  <c:v>202.78591918945</c:v>
                </c:pt>
                <c:pt idx="2737">
                  <c:v>202.34603881836</c:v>
                </c:pt>
                <c:pt idx="2738">
                  <c:v>201.90615844727</c:v>
                </c:pt>
                <c:pt idx="2739">
                  <c:v>201.46627807617</c:v>
                </c:pt>
                <c:pt idx="2740">
                  <c:v>201.02639770508</c:v>
                </c:pt>
                <c:pt idx="2741">
                  <c:v>200.5865020752</c:v>
                </c:pt>
                <c:pt idx="2742">
                  <c:v>200.1466217041</c:v>
                </c:pt>
                <c:pt idx="2743">
                  <c:v>199.70674133301</c:v>
                </c:pt>
                <c:pt idx="2744">
                  <c:v>199.26686096191</c:v>
                </c:pt>
                <c:pt idx="2745">
                  <c:v>198.82698059082</c:v>
                </c:pt>
                <c:pt idx="2746">
                  <c:v>198.38710021973</c:v>
                </c:pt>
                <c:pt idx="2747">
                  <c:v>197.94721984863</c:v>
                </c:pt>
                <c:pt idx="2748">
                  <c:v>197.50732421875</c:v>
                </c:pt>
                <c:pt idx="2749">
                  <c:v>197.06744384766</c:v>
                </c:pt>
                <c:pt idx="2750">
                  <c:v>196.62756347656</c:v>
                </c:pt>
                <c:pt idx="2751">
                  <c:v>196.18768310547</c:v>
                </c:pt>
                <c:pt idx="2752">
                  <c:v>195.74780273438</c:v>
                </c:pt>
                <c:pt idx="2753">
                  <c:v>195.30792236328</c:v>
                </c:pt>
                <c:pt idx="2754">
                  <c:v>194.8680267334</c:v>
                </c:pt>
                <c:pt idx="2755">
                  <c:v>194.4281463623</c:v>
                </c:pt>
                <c:pt idx="2756">
                  <c:v>193.98826599121</c:v>
                </c:pt>
                <c:pt idx="2757">
                  <c:v>193.54838562012</c:v>
                </c:pt>
                <c:pt idx="2758">
                  <c:v>193.10850524902</c:v>
                </c:pt>
                <c:pt idx="2759">
                  <c:v>192.66862487793</c:v>
                </c:pt>
                <c:pt idx="2760">
                  <c:v>192.22874450684</c:v>
                </c:pt>
                <c:pt idx="2761">
                  <c:v>191.78884887695</c:v>
                </c:pt>
                <c:pt idx="2762">
                  <c:v>191.34896850586</c:v>
                </c:pt>
                <c:pt idx="2763">
                  <c:v>190.90908813477</c:v>
                </c:pt>
                <c:pt idx="2764">
                  <c:v>190.46920776367</c:v>
                </c:pt>
                <c:pt idx="2765">
                  <c:v>190.02932739258</c:v>
                </c:pt>
                <c:pt idx="2766">
                  <c:v>189.58944702148</c:v>
                </c:pt>
                <c:pt idx="2767">
                  <c:v>189.14956665039</c:v>
                </c:pt>
                <c:pt idx="2768">
                  <c:v>188.70967102051</c:v>
                </c:pt>
                <c:pt idx="2769">
                  <c:v>188.26979064941</c:v>
                </c:pt>
                <c:pt idx="2770">
                  <c:v>187.82991027832</c:v>
                </c:pt>
                <c:pt idx="2771">
                  <c:v>187.39002990723</c:v>
                </c:pt>
                <c:pt idx="2772">
                  <c:v>186.95014953613</c:v>
                </c:pt>
                <c:pt idx="2773">
                  <c:v>186.51026916504</c:v>
                </c:pt>
                <c:pt idx="2774">
                  <c:v>186.07037353516</c:v>
                </c:pt>
                <c:pt idx="2775">
                  <c:v>185.63049316406</c:v>
                </c:pt>
                <c:pt idx="2776">
                  <c:v>185.19061279297</c:v>
                </c:pt>
                <c:pt idx="2777">
                  <c:v>184.75073242188</c:v>
                </c:pt>
                <c:pt idx="2778">
                  <c:v>184.31085205078</c:v>
                </c:pt>
                <c:pt idx="2779">
                  <c:v>183.87097167969</c:v>
                </c:pt>
                <c:pt idx="2780">
                  <c:v>183.43109130859</c:v>
                </c:pt>
                <c:pt idx="2781">
                  <c:v>182.99119567871</c:v>
                </c:pt>
                <c:pt idx="2782">
                  <c:v>182.55131530762</c:v>
                </c:pt>
                <c:pt idx="2783">
                  <c:v>182.11143493652</c:v>
                </c:pt>
                <c:pt idx="2784">
                  <c:v>181.67155456543</c:v>
                </c:pt>
                <c:pt idx="2785">
                  <c:v>181.23167419434</c:v>
                </c:pt>
                <c:pt idx="2786">
                  <c:v>180.79179382324</c:v>
                </c:pt>
                <c:pt idx="2787">
                  <c:v>180.35189819336</c:v>
                </c:pt>
                <c:pt idx="2788">
                  <c:v>179.91201782227</c:v>
                </c:pt>
                <c:pt idx="2789">
                  <c:v>179.47213745117</c:v>
                </c:pt>
                <c:pt idx="2790">
                  <c:v>179.03225708008</c:v>
                </c:pt>
                <c:pt idx="2791">
                  <c:v>178.59237670898</c:v>
                </c:pt>
                <c:pt idx="2792">
                  <c:v>178.15249633789</c:v>
                </c:pt>
                <c:pt idx="2793">
                  <c:v>177.7126159668</c:v>
                </c:pt>
                <c:pt idx="2794">
                  <c:v>177.27272033691</c:v>
                </c:pt>
                <c:pt idx="2795">
                  <c:v>176.83283996582</c:v>
                </c:pt>
                <c:pt idx="2796">
                  <c:v>176.39295959473</c:v>
                </c:pt>
                <c:pt idx="2797">
                  <c:v>175.95307922363</c:v>
                </c:pt>
                <c:pt idx="2798">
                  <c:v>175.51319885254</c:v>
                </c:pt>
                <c:pt idx="2799">
                  <c:v>175.07331848145</c:v>
                </c:pt>
                <c:pt idx="2800">
                  <c:v>174.63342285156</c:v>
                </c:pt>
                <c:pt idx="2801">
                  <c:v>174.19354248047</c:v>
                </c:pt>
                <c:pt idx="2802">
                  <c:v>173.75366210938</c:v>
                </c:pt>
                <c:pt idx="2803">
                  <c:v>173.31378173828</c:v>
                </c:pt>
                <c:pt idx="2804">
                  <c:v>172.87390136719</c:v>
                </c:pt>
                <c:pt idx="2805">
                  <c:v>172.43402099609</c:v>
                </c:pt>
                <c:pt idx="2806">
                  <c:v>171.994140625</c:v>
                </c:pt>
                <c:pt idx="2807">
                  <c:v>171.55424499512</c:v>
                </c:pt>
                <c:pt idx="2808">
                  <c:v>171.11436462402</c:v>
                </c:pt>
                <c:pt idx="2809">
                  <c:v>170.67448425293</c:v>
                </c:pt>
                <c:pt idx="2810">
                  <c:v>170.23460388184</c:v>
                </c:pt>
                <c:pt idx="2811">
                  <c:v>169.79472351074</c:v>
                </c:pt>
                <c:pt idx="2812">
                  <c:v>169.35484313965</c:v>
                </c:pt>
                <c:pt idx="2813">
                  <c:v>168.91494750977</c:v>
                </c:pt>
                <c:pt idx="2814">
                  <c:v>168.47506713867</c:v>
                </c:pt>
                <c:pt idx="2815">
                  <c:v>168.03518676758</c:v>
                </c:pt>
                <c:pt idx="2816">
                  <c:v>167.59530639648</c:v>
                </c:pt>
                <c:pt idx="2817">
                  <c:v>167.15542602539</c:v>
                </c:pt>
                <c:pt idx="2818">
                  <c:v>166.7155456543</c:v>
                </c:pt>
                <c:pt idx="2819">
                  <c:v>166.2756652832</c:v>
                </c:pt>
                <c:pt idx="2820">
                  <c:v>165.83576965332</c:v>
                </c:pt>
                <c:pt idx="2821">
                  <c:v>165.39588928223</c:v>
                </c:pt>
                <c:pt idx="2822">
                  <c:v>164.95600891113</c:v>
                </c:pt>
                <c:pt idx="2823">
                  <c:v>164.51612854004</c:v>
                </c:pt>
                <c:pt idx="2824">
                  <c:v>164.07624816895</c:v>
                </c:pt>
                <c:pt idx="2825">
                  <c:v>163.63636779785</c:v>
                </c:pt>
                <c:pt idx="2826">
                  <c:v>163.19648742676</c:v>
                </c:pt>
                <c:pt idx="2827">
                  <c:v>162.75659179688</c:v>
                </c:pt>
                <c:pt idx="2828">
                  <c:v>162.31671142578</c:v>
                </c:pt>
                <c:pt idx="2829">
                  <c:v>161.87683105469</c:v>
                </c:pt>
                <c:pt idx="2830">
                  <c:v>161.43695068359</c:v>
                </c:pt>
                <c:pt idx="2831">
                  <c:v>160.9970703125</c:v>
                </c:pt>
                <c:pt idx="2832">
                  <c:v>160.55718994141</c:v>
                </c:pt>
                <c:pt idx="2833">
                  <c:v>160.11729431152</c:v>
                </c:pt>
                <c:pt idx="2834">
                  <c:v>159.67741394043</c:v>
                </c:pt>
                <c:pt idx="2835">
                  <c:v>159.23753356934</c:v>
                </c:pt>
                <c:pt idx="2836">
                  <c:v>158.79765319824</c:v>
                </c:pt>
                <c:pt idx="2837">
                  <c:v>158.35777282715</c:v>
                </c:pt>
                <c:pt idx="2838">
                  <c:v>157.91789245605</c:v>
                </c:pt>
                <c:pt idx="2839">
                  <c:v>157.47801208496</c:v>
                </c:pt>
                <c:pt idx="2840">
                  <c:v>157.03811645508</c:v>
                </c:pt>
                <c:pt idx="2841">
                  <c:v>156.59823608398</c:v>
                </c:pt>
                <c:pt idx="2842">
                  <c:v>156.15835571289</c:v>
                </c:pt>
                <c:pt idx="2843">
                  <c:v>155.7184753418</c:v>
                </c:pt>
                <c:pt idx="2844">
                  <c:v>155.2785949707</c:v>
                </c:pt>
                <c:pt idx="2845">
                  <c:v>154.83871459961</c:v>
                </c:pt>
                <c:pt idx="2846">
                  <c:v>154.39881896973</c:v>
                </c:pt>
                <c:pt idx="2847">
                  <c:v>153.95893859863</c:v>
                </c:pt>
                <c:pt idx="2848">
                  <c:v>153.51905822754</c:v>
                </c:pt>
                <c:pt idx="2849">
                  <c:v>153.07917785645</c:v>
                </c:pt>
                <c:pt idx="2850">
                  <c:v>152.63929748535</c:v>
                </c:pt>
                <c:pt idx="2851">
                  <c:v>152.19941711426</c:v>
                </c:pt>
                <c:pt idx="2852">
                  <c:v>151.75953674316</c:v>
                </c:pt>
                <c:pt idx="2853">
                  <c:v>151.31964111328</c:v>
                </c:pt>
                <c:pt idx="2854">
                  <c:v>150.87976074219</c:v>
                </c:pt>
                <c:pt idx="2855">
                  <c:v>150.43988037109</c:v>
                </c:pt>
                <c:pt idx="2856">
                  <c:v>150</c:v>
                </c:pt>
                <c:pt idx="2857">
                  <c:v>149.56011962891</c:v>
                </c:pt>
                <c:pt idx="2858">
                  <c:v>149.12023925781</c:v>
                </c:pt>
                <c:pt idx="2859">
                  <c:v>148.68034362793</c:v>
                </c:pt>
                <c:pt idx="2860">
                  <c:v>148.24046325684</c:v>
                </c:pt>
                <c:pt idx="2861">
                  <c:v>147.80058288574</c:v>
                </c:pt>
                <c:pt idx="2862">
                  <c:v>147.36070251465</c:v>
                </c:pt>
                <c:pt idx="2863">
                  <c:v>146.92082214355</c:v>
                </c:pt>
                <c:pt idx="2864">
                  <c:v>146.48094177246</c:v>
                </c:pt>
                <c:pt idx="2865">
                  <c:v>146.04106140137</c:v>
                </c:pt>
                <c:pt idx="2866">
                  <c:v>145.60116577148</c:v>
                </c:pt>
                <c:pt idx="2867">
                  <c:v>145.16128540039</c:v>
                </c:pt>
                <c:pt idx="2868">
                  <c:v>144.7214050293</c:v>
                </c:pt>
                <c:pt idx="2869">
                  <c:v>144.2815246582</c:v>
                </c:pt>
                <c:pt idx="2870">
                  <c:v>143.84164428711</c:v>
                </c:pt>
                <c:pt idx="2871">
                  <c:v>143.40176391602</c:v>
                </c:pt>
                <c:pt idx="2872">
                  <c:v>142.96188354492</c:v>
                </c:pt>
                <c:pt idx="2873">
                  <c:v>142.52198791504</c:v>
                </c:pt>
                <c:pt idx="2874">
                  <c:v>142.08210754395</c:v>
                </c:pt>
                <c:pt idx="2875">
                  <c:v>141.64222717285</c:v>
                </c:pt>
                <c:pt idx="2876">
                  <c:v>141.20234680176</c:v>
                </c:pt>
                <c:pt idx="2877">
                  <c:v>140.76246643066</c:v>
                </c:pt>
                <c:pt idx="2878">
                  <c:v>140.32258605957</c:v>
                </c:pt>
                <c:pt idx="2879">
                  <c:v>139.88269042969</c:v>
                </c:pt>
                <c:pt idx="2880">
                  <c:v>139.44281005859</c:v>
                </c:pt>
                <c:pt idx="2881">
                  <c:v>139.0029296875</c:v>
                </c:pt>
                <c:pt idx="2882">
                  <c:v>138.56304931641</c:v>
                </c:pt>
                <c:pt idx="2883">
                  <c:v>138.12316894531</c:v>
                </c:pt>
                <c:pt idx="2884">
                  <c:v>137.68328857422</c:v>
                </c:pt>
                <c:pt idx="2885">
                  <c:v>137.24340820313</c:v>
                </c:pt>
                <c:pt idx="2886">
                  <c:v>136.80351257324</c:v>
                </c:pt>
                <c:pt idx="2887">
                  <c:v>136.36363220215</c:v>
                </c:pt>
                <c:pt idx="2888">
                  <c:v>135.92375183105</c:v>
                </c:pt>
                <c:pt idx="2889">
                  <c:v>135.48387145996</c:v>
                </c:pt>
                <c:pt idx="2890">
                  <c:v>135.04399108887</c:v>
                </c:pt>
                <c:pt idx="2891">
                  <c:v>134.60411071777</c:v>
                </c:pt>
                <c:pt idx="2892">
                  <c:v>134.16421508789</c:v>
                </c:pt>
                <c:pt idx="2893">
                  <c:v>133.7243347168</c:v>
                </c:pt>
                <c:pt idx="2894">
                  <c:v>133.2844543457</c:v>
                </c:pt>
                <c:pt idx="2895">
                  <c:v>132.84457397461</c:v>
                </c:pt>
                <c:pt idx="2896">
                  <c:v>132.40469360352</c:v>
                </c:pt>
                <c:pt idx="2897">
                  <c:v>131.96481323242</c:v>
                </c:pt>
                <c:pt idx="2898">
                  <c:v>131.52493286133</c:v>
                </c:pt>
                <c:pt idx="2899">
                  <c:v>131.08503723145</c:v>
                </c:pt>
                <c:pt idx="2900">
                  <c:v>130.64515686035</c:v>
                </c:pt>
                <c:pt idx="2901">
                  <c:v>130.20527648926</c:v>
                </c:pt>
                <c:pt idx="2902">
                  <c:v>129.76539611816</c:v>
                </c:pt>
                <c:pt idx="2903">
                  <c:v>129.32551574707</c:v>
                </c:pt>
                <c:pt idx="2904">
                  <c:v>128.88563537598</c:v>
                </c:pt>
                <c:pt idx="2905">
                  <c:v>128.44573974609</c:v>
                </c:pt>
                <c:pt idx="2906">
                  <c:v>128.005859375</c:v>
                </c:pt>
                <c:pt idx="2907">
                  <c:v>127.56597900391</c:v>
                </c:pt>
                <c:pt idx="2908">
                  <c:v>127.12609863281</c:v>
                </c:pt>
                <c:pt idx="2909">
                  <c:v>126.68621826172</c:v>
                </c:pt>
                <c:pt idx="2910">
                  <c:v>126.24633026123</c:v>
                </c:pt>
                <c:pt idx="2911">
                  <c:v>125.80644989014</c:v>
                </c:pt>
                <c:pt idx="2912">
                  <c:v>125.36656951904</c:v>
                </c:pt>
                <c:pt idx="2913">
                  <c:v>124.92668914795</c:v>
                </c:pt>
                <c:pt idx="2914">
                  <c:v>124.48680114746</c:v>
                </c:pt>
                <c:pt idx="2915">
                  <c:v>124.04692077637</c:v>
                </c:pt>
                <c:pt idx="2916">
                  <c:v>123.60704040527</c:v>
                </c:pt>
                <c:pt idx="2917">
                  <c:v>123.16715240479</c:v>
                </c:pt>
                <c:pt idx="2918">
                  <c:v>122.72727203369</c:v>
                </c:pt>
                <c:pt idx="2919">
                  <c:v>122.2873916626</c:v>
                </c:pt>
                <c:pt idx="2920">
                  <c:v>121.84750366211</c:v>
                </c:pt>
                <c:pt idx="2921">
                  <c:v>121.40762329102</c:v>
                </c:pt>
                <c:pt idx="2922">
                  <c:v>120.96774291992</c:v>
                </c:pt>
                <c:pt idx="2923">
                  <c:v>120.52785491943</c:v>
                </c:pt>
                <c:pt idx="2924">
                  <c:v>120.08797454834</c:v>
                </c:pt>
                <c:pt idx="2925">
                  <c:v>119.64809417725</c:v>
                </c:pt>
                <c:pt idx="2926">
                  <c:v>119.20821380615</c:v>
                </c:pt>
                <c:pt idx="2927">
                  <c:v>118.76832580566</c:v>
                </c:pt>
                <c:pt idx="2928">
                  <c:v>118.32844543457</c:v>
                </c:pt>
                <c:pt idx="2929">
                  <c:v>117.88856506348</c:v>
                </c:pt>
                <c:pt idx="2930">
                  <c:v>117.44867706299</c:v>
                </c:pt>
                <c:pt idx="2931">
                  <c:v>117.00879669189</c:v>
                </c:pt>
                <c:pt idx="2932">
                  <c:v>116.5689163208</c:v>
                </c:pt>
                <c:pt idx="2933">
                  <c:v>116.12902832031</c:v>
                </c:pt>
                <c:pt idx="2934">
                  <c:v>115.68914794922</c:v>
                </c:pt>
                <c:pt idx="2935">
                  <c:v>115.24926757813</c:v>
                </c:pt>
                <c:pt idx="2936">
                  <c:v>114.80938720703</c:v>
                </c:pt>
                <c:pt idx="2937">
                  <c:v>114.36949920654</c:v>
                </c:pt>
                <c:pt idx="2938">
                  <c:v>113.92961883545</c:v>
                </c:pt>
                <c:pt idx="2939">
                  <c:v>113.48973846436</c:v>
                </c:pt>
                <c:pt idx="2940">
                  <c:v>113.04985046387</c:v>
                </c:pt>
                <c:pt idx="2941">
                  <c:v>112.60997009277</c:v>
                </c:pt>
                <c:pt idx="2942">
                  <c:v>112.17008972168</c:v>
                </c:pt>
                <c:pt idx="2943">
                  <c:v>111.73020172119</c:v>
                </c:pt>
                <c:pt idx="2944">
                  <c:v>111.2903213501</c:v>
                </c:pt>
                <c:pt idx="2945">
                  <c:v>110.850440979</c:v>
                </c:pt>
                <c:pt idx="2946">
                  <c:v>110.41055297852</c:v>
                </c:pt>
                <c:pt idx="2947">
                  <c:v>109.97067260742</c:v>
                </c:pt>
                <c:pt idx="2948">
                  <c:v>109.53079223633</c:v>
                </c:pt>
                <c:pt idx="2949">
                  <c:v>109.09091186523</c:v>
                </c:pt>
                <c:pt idx="2950">
                  <c:v>108.65102386475</c:v>
                </c:pt>
                <c:pt idx="2951">
                  <c:v>108.21114349365</c:v>
                </c:pt>
                <c:pt idx="2952">
                  <c:v>107.77126312256</c:v>
                </c:pt>
                <c:pt idx="2953">
                  <c:v>107.33137512207</c:v>
                </c:pt>
                <c:pt idx="2954">
                  <c:v>106.89149475098</c:v>
                </c:pt>
                <c:pt idx="2955">
                  <c:v>106.45161437988</c:v>
                </c:pt>
                <c:pt idx="2956">
                  <c:v>106.01172637939</c:v>
                </c:pt>
                <c:pt idx="2957">
                  <c:v>105.5718460083</c:v>
                </c:pt>
                <c:pt idx="2958">
                  <c:v>105.13196563721</c:v>
                </c:pt>
                <c:pt idx="2959">
                  <c:v>104.69208526611</c:v>
                </c:pt>
                <c:pt idx="2960">
                  <c:v>104.25219726563</c:v>
                </c:pt>
                <c:pt idx="2961">
                  <c:v>103.81231689453</c:v>
                </c:pt>
                <c:pt idx="2962">
                  <c:v>103.37243652344</c:v>
                </c:pt>
                <c:pt idx="2963">
                  <c:v>102.93254852295</c:v>
                </c:pt>
                <c:pt idx="2964">
                  <c:v>102.49266815186</c:v>
                </c:pt>
                <c:pt idx="2965">
                  <c:v>102.05278778076</c:v>
                </c:pt>
                <c:pt idx="2966">
                  <c:v>101.61289978027</c:v>
                </c:pt>
                <c:pt idx="2967">
                  <c:v>101.17301940918</c:v>
                </c:pt>
                <c:pt idx="2968">
                  <c:v>100.73313903809</c:v>
                </c:pt>
                <c:pt idx="2969">
                  <c:v>100.2932510376</c:v>
                </c:pt>
                <c:pt idx="2970">
                  <c:v>99.853370666504006</c:v>
                </c:pt>
                <c:pt idx="2971">
                  <c:v>99.41349029541</c:v>
                </c:pt>
                <c:pt idx="2972">
                  <c:v>98.973609924315994</c:v>
                </c:pt>
                <c:pt idx="2973">
                  <c:v>98.533721923827997</c:v>
                </c:pt>
                <c:pt idx="2974">
                  <c:v>98.093841552734006</c:v>
                </c:pt>
                <c:pt idx="2975">
                  <c:v>97.653961181640994</c:v>
                </c:pt>
                <c:pt idx="2976">
                  <c:v>97.214073181152003</c:v>
                </c:pt>
                <c:pt idx="2977">
                  <c:v>96.774192810059006</c:v>
                </c:pt>
                <c:pt idx="2978">
                  <c:v>96.334312438965</c:v>
                </c:pt>
                <c:pt idx="2979">
                  <c:v>95.894424438477003</c:v>
                </c:pt>
                <c:pt idx="2980">
                  <c:v>95.454544067382997</c:v>
                </c:pt>
                <c:pt idx="2981">
                  <c:v>95.014663696289006</c:v>
                </c:pt>
                <c:pt idx="2982">
                  <c:v>94.574783325195</c:v>
                </c:pt>
                <c:pt idx="2983">
                  <c:v>94.134895324707003</c:v>
                </c:pt>
                <c:pt idx="2984">
                  <c:v>93.695014953612997</c:v>
                </c:pt>
                <c:pt idx="2985">
                  <c:v>93.25513458252</c:v>
                </c:pt>
                <c:pt idx="2986">
                  <c:v>92.815246582030994</c:v>
                </c:pt>
                <c:pt idx="2987">
                  <c:v>92.375366210937997</c:v>
                </c:pt>
                <c:pt idx="2988">
                  <c:v>91.935485839844006</c:v>
                </c:pt>
                <c:pt idx="2989">
                  <c:v>91.495597839355</c:v>
                </c:pt>
                <c:pt idx="2990">
                  <c:v>91.055717468262003</c:v>
                </c:pt>
                <c:pt idx="2991">
                  <c:v>90.615837097167997</c:v>
                </c:pt>
                <c:pt idx="2992">
                  <c:v>90.17594909668</c:v>
                </c:pt>
                <c:pt idx="2993">
                  <c:v>89.736068725585994</c:v>
                </c:pt>
                <c:pt idx="2994">
                  <c:v>89.296188354492003</c:v>
                </c:pt>
                <c:pt idx="2995">
                  <c:v>88.856307983397997</c:v>
                </c:pt>
                <c:pt idx="2996">
                  <c:v>88.41641998291</c:v>
                </c:pt>
                <c:pt idx="2997">
                  <c:v>87.976539611815994</c:v>
                </c:pt>
                <c:pt idx="2998">
                  <c:v>87.536659240722997</c:v>
                </c:pt>
                <c:pt idx="2999">
                  <c:v>87.096771240234006</c:v>
                </c:pt>
                <c:pt idx="3000">
                  <c:v>86.656890869140994</c:v>
                </c:pt>
                <c:pt idx="3001">
                  <c:v>86.217010498047003</c:v>
                </c:pt>
                <c:pt idx="3002">
                  <c:v>85.777122497559006</c:v>
                </c:pt>
                <c:pt idx="3003">
                  <c:v>85.337242126465</c:v>
                </c:pt>
                <c:pt idx="3004">
                  <c:v>84.897361755370994</c:v>
                </c:pt>
                <c:pt idx="3005">
                  <c:v>84.457473754882997</c:v>
                </c:pt>
                <c:pt idx="3006">
                  <c:v>84.017593383789006</c:v>
                </c:pt>
                <c:pt idx="3007">
                  <c:v>83.577713012695</c:v>
                </c:pt>
                <c:pt idx="3008">
                  <c:v>83.137832641602003</c:v>
                </c:pt>
                <c:pt idx="3009">
                  <c:v>82.697944641112997</c:v>
                </c:pt>
                <c:pt idx="3010">
                  <c:v>82.25806427002</c:v>
                </c:pt>
                <c:pt idx="3011">
                  <c:v>81.818183898925994</c:v>
                </c:pt>
                <c:pt idx="3012">
                  <c:v>81.378295898437997</c:v>
                </c:pt>
                <c:pt idx="3013">
                  <c:v>80.938415527344006</c:v>
                </c:pt>
                <c:pt idx="3014">
                  <c:v>80.49853515625</c:v>
                </c:pt>
                <c:pt idx="3015">
                  <c:v>80.058647155762003</c:v>
                </c:pt>
                <c:pt idx="3016">
                  <c:v>79.618766784667997</c:v>
                </c:pt>
                <c:pt idx="3017">
                  <c:v>79.178886413574006</c:v>
                </c:pt>
                <c:pt idx="3018">
                  <c:v>78.73900604248</c:v>
                </c:pt>
                <c:pt idx="3019">
                  <c:v>78.299118041992003</c:v>
                </c:pt>
                <c:pt idx="3020">
                  <c:v>77.859237670897997</c:v>
                </c:pt>
                <c:pt idx="3021">
                  <c:v>77.419357299805</c:v>
                </c:pt>
                <c:pt idx="3022">
                  <c:v>76.979469299315994</c:v>
                </c:pt>
                <c:pt idx="3023">
                  <c:v>76.539588928222997</c:v>
                </c:pt>
                <c:pt idx="3024">
                  <c:v>76.099708557129006</c:v>
                </c:pt>
                <c:pt idx="3025">
                  <c:v>75.659820556640994</c:v>
                </c:pt>
                <c:pt idx="3026">
                  <c:v>75.219940185547003</c:v>
                </c:pt>
                <c:pt idx="3027">
                  <c:v>74.780059814452997</c:v>
                </c:pt>
                <c:pt idx="3028">
                  <c:v>74.340171813965</c:v>
                </c:pt>
                <c:pt idx="3029">
                  <c:v>73.900291442870994</c:v>
                </c:pt>
                <c:pt idx="3030">
                  <c:v>73.460411071777003</c:v>
                </c:pt>
                <c:pt idx="3031">
                  <c:v>73.020530700684006</c:v>
                </c:pt>
                <c:pt idx="3032">
                  <c:v>72.580642700195</c:v>
                </c:pt>
                <c:pt idx="3033">
                  <c:v>72.140762329102003</c:v>
                </c:pt>
                <c:pt idx="3034">
                  <c:v>71.700881958007997</c:v>
                </c:pt>
                <c:pt idx="3035">
                  <c:v>71.26099395752</c:v>
                </c:pt>
                <c:pt idx="3036">
                  <c:v>70.821113586425994</c:v>
                </c:pt>
                <c:pt idx="3037">
                  <c:v>70.381233215332003</c:v>
                </c:pt>
                <c:pt idx="3038">
                  <c:v>69.941345214844006</c:v>
                </c:pt>
                <c:pt idx="3039">
                  <c:v>69.50146484375</c:v>
                </c:pt>
                <c:pt idx="3040">
                  <c:v>69.061584472655994</c:v>
                </c:pt>
                <c:pt idx="3041">
                  <c:v>68.621704101562997</c:v>
                </c:pt>
                <c:pt idx="3042">
                  <c:v>68.181816101074006</c:v>
                </c:pt>
                <c:pt idx="3043">
                  <c:v>67.74193572998</c:v>
                </c:pt>
                <c:pt idx="3044">
                  <c:v>67.302055358887003</c:v>
                </c:pt>
                <c:pt idx="3045">
                  <c:v>66.862167358397997</c:v>
                </c:pt>
                <c:pt idx="3046">
                  <c:v>66.422286987305</c:v>
                </c:pt>
                <c:pt idx="3047">
                  <c:v>65.982406616210994</c:v>
                </c:pt>
                <c:pt idx="3048">
                  <c:v>65.542518615722997</c:v>
                </c:pt>
                <c:pt idx="3049">
                  <c:v>65.102638244629006</c:v>
                </c:pt>
                <c:pt idx="3050">
                  <c:v>64.662757873535</c:v>
                </c:pt>
                <c:pt idx="3051">
                  <c:v>64.222869873047003</c:v>
                </c:pt>
                <c:pt idx="3052">
                  <c:v>63.782989501952997</c:v>
                </c:pt>
                <c:pt idx="3053">
                  <c:v>63.343109130858998</c:v>
                </c:pt>
                <c:pt idx="3054">
                  <c:v>62.903224945067997</c:v>
                </c:pt>
                <c:pt idx="3055">
                  <c:v>62.463344573975</c:v>
                </c:pt>
                <c:pt idx="3056">
                  <c:v>62.023460388183999</c:v>
                </c:pt>
                <c:pt idx="3057">
                  <c:v>61.583576202392997</c:v>
                </c:pt>
                <c:pt idx="3058">
                  <c:v>61.143695831298999</c:v>
                </c:pt>
                <c:pt idx="3059">
                  <c:v>60.703811645507997</c:v>
                </c:pt>
                <c:pt idx="3060">
                  <c:v>60.263927459717003</c:v>
                </c:pt>
                <c:pt idx="3061">
                  <c:v>59.824047088622997</c:v>
                </c:pt>
                <c:pt idx="3062">
                  <c:v>59.384162902832003</c:v>
                </c:pt>
                <c:pt idx="3063">
                  <c:v>58.944282531737997</c:v>
                </c:pt>
                <c:pt idx="3064">
                  <c:v>58.504398345947003</c:v>
                </c:pt>
                <c:pt idx="3065">
                  <c:v>58.064514160156001</c:v>
                </c:pt>
                <c:pt idx="3066">
                  <c:v>57.624633789062997</c:v>
                </c:pt>
                <c:pt idx="3067">
                  <c:v>57.184749603271001</c:v>
                </c:pt>
                <c:pt idx="3068">
                  <c:v>56.744869232177997</c:v>
                </c:pt>
                <c:pt idx="3069">
                  <c:v>56.304985046387003</c:v>
                </c:pt>
                <c:pt idx="3070">
                  <c:v>55.865100860596002</c:v>
                </c:pt>
                <c:pt idx="3071">
                  <c:v>55.425220489502003</c:v>
                </c:pt>
                <c:pt idx="3072">
                  <c:v>54.985336303711001</c:v>
                </c:pt>
                <c:pt idx="3073">
                  <c:v>54.545455932617003</c:v>
                </c:pt>
                <c:pt idx="3074">
                  <c:v>54.105571746826001</c:v>
                </c:pt>
                <c:pt idx="3075">
                  <c:v>53.665687561035</c:v>
                </c:pt>
                <c:pt idx="3076">
                  <c:v>53.225807189941001</c:v>
                </c:pt>
                <c:pt idx="3077">
                  <c:v>52.78592300415</c:v>
                </c:pt>
                <c:pt idx="3078">
                  <c:v>52.346042633057003</c:v>
                </c:pt>
                <c:pt idx="3079">
                  <c:v>51.906158447266002</c:v>
                </c:pt>
                <c:pt idx="3080">
                  <c:v>51.466274261475</c:v>
                </c:pt>
                <c:pt idx="3081">
                  <c:v>51.026393890381001</c:v>
                </c:pt>
                <c:pt idx="3082">
                  <c:v>50.58650970459</c:v>
                </c:pt>
                <c:pt idx="3083">
                  <c:v>50.146625518798999</c:v>
                </c:pt>
                <c:pt idx="3084">
                  <c:v>49.706745147705</c:v>
                </c:pt>
                <c:pt idx="3085">
                  <c:v>49.266860961913999</c:v>
                </c:pt>
                <c:pt idx="3086">
                  <c:v>48.82698059082</c:v>
                </c:pt>
                <c:pt idx="3087">
                  <c:v>48.387096405028998</c:v>
                </c:pt>
                <c:pt idx="3088">
                  <c:v>47.947212219237997</c:v>
                </c:pt>
                <c:pt idx="3089">
                  <c:v>47.507331848145</c:v>
                </c:pt>
                <c:pt idx="3090">
                  <c:v>47.067447662353999</c:v>
                </c:pt>
                <c:pt idx="3091">
                  <c:v>46.62756729126</c:v>
                </c:pt>
                <c:pt idx="3092">
                  <c:v>46.187683105468999</c:v>
                </c:pt>
                <c:pt idx="3093">
                  <c:v>45.747798919677997</c:v>
                </c:pt>
                <c:pt idx="3094">
                  <c:v>45.307918548583999</c:v>
                </c:pt>
                <c:pt idx="3095">
                  <c:v>44.868034362792997</c:v>
                </c:pt>
                <c:pt idx="3096">
                  <c:v>44.428153991698998</c:v>
                </c:pt>
                <c:pt idx="3097">
                  <c:v>43.988269805907997</c:v>
                </c:pt>
                <c:pt idx="3098">
                  <c:v>43.548385620117003</c:v>
                </c:pt>
                <c:pt idx="3099">
                  <c:v>43.108505249022997</c:v>
                </c:pt>
                <c:pt idx="3100">
                  <c:v>42.668621063232003</c:v>
                </c:pt>
                <c:pt idx="3101">
                  <c:v>42.228736877441001</c:v>
                </c:pt>
                <c:pt idx="3102">
                  <c:v>41.788856506347997</c:v>
                </c:pt>
                <c:pt idx="3103">
                  <c:v>41.348972320557003</c:v>
                </c:pt>
                <c:pt idx="3104">
                  <c:v>40.909091949462997</c:v>
                </c:pt>
                <c:pt idx="3105">
                  <c:v>40.469207763672003</c:v>
                </c:pt>
                <c:pt idx="3106">
                  <c:v>40.029323577881001</c:v>
                </c:pt>
                <c:pt idx="3107">
                  <c:v>39.589443206787003</c:v>
                </c:pt>
                <c:pt idx="3108">
                  <c:v>39.149559020996001</c:v>
                </c:pt>
                <c:pt idx="3109">
                  <c:v>38.709678649902003</c:v>
                </c:pt>
                <c:pt idx="3110">
                  <c:v>38.269794464111001</c:v>
                </c:pt>
                <c:pt idx="3111">
                  <c:v>37.82991027832</c:v>
                </c:pt>
                <c:pt idx="3112">
                  <c:v>37.390029907227003</c:v>
                </c:pt>
                <c:pt idx="3113">
                  <c:v>36.950145721436002</c:v>
                </c:pt>
                <c:pt idx="3114">
                  <c:v>36.510265350342003</c:v>
                </c:pt>
                <c:pt idx="3115">
                  <c:v>36.070381164551002</c:v>
                </c:pt>
                <c:pt idx="3116">
                  <c:v>35.63049697876</c:v>
                </c:pt>
                <c:pt idx="3117">
                  <c:v>35.190616607666001</c:v>
                </c:pt>
                <c:pt idx="3118">
                  <c:v>34.750732421875</c:v>
                </c:pt>
                <c:pt idx="3119">
                  <c:v>34.310852050781001</c:v>
                </c:pt>
                <c:pt idx="3120">
                  <c:v>33.87096786499</c:v>
                </c:pt>
                <c:pt idx="3121">
                  <c:v>33.431083679198998</c:v>
                </c:pt>
                <c:pt idx="3122">
                  <c:v>32.991203308105</c:v>
                </c:pt>
                <c:pt idx="3123">
                  <c:v>32.551319122313998</c:v>
                </c:pt>
                <c:pt idx="3124">
                  <c:v>32.111434936522997</c:v>
                </c:pt>
                <c:pt idx="3125">
                  <c:v>31.67155456543</c:v>
                </c:pt>
                <c:pt idx="3126">
                  <c:v>31.231672286986999</c:v>
                </c:pt>
                <c:pt idx="3127">
                  <c:v>30.791788101196001</c:v>
                </c:pt>
                <c:pt idx="3128">
                  <c:v>30.351905822753999</c:v>
                </c:pt>
                <c:pt idx="3129">
                  <c:v>29.912023544312</c:v>
                </c:pt>
                <c:pt idx="3130">
                  <c:v>29.472141265868999</c:v>
                </c:pt>
                <c:pt idx="3131">
                  <c:v>29.032257080078001</c:v>
                </c:pt>
                <c:pt idx="3132">
                  <c:v>28.592374801636002</c:v>
                </c:pt>
                <c:pt idx="3133">
                  <c:v>28.152492523193001</c:v>
                </c:pt>
                <c:pt idx="3134">
                  <c:v>27.712610244751001</c:v>
                </c:pt>
                <c:pt idx="3135">
                  <c:v>27.272727966308999</c:v>
                </c:pt>
                <c:pt idx="3136">
                  <c:v>26.832843780518001</c:v>
                </c:pt>
                <c:pt idx="3137">
                  <c:v>26.392961502075</c:v>
                </c:pt>
                <c:pt idx="3138">
                  <c:v>25.953079223633001</c:v>
                </c:pt>
                <c:pt idx="3139">
                  <c:v>25.51319694519</c:v>
                </c:pt>
                <c:pt idx="3140">
                  <c:v>25.073312759398998</c:v>
                </c:pt>
                <c:pt idx="3141">
                  <c:v>24.633430480956999</c:v>
                </c:pt>
                <c:pt idx="3142">
                  <c:v>24.193548202515</c:v>
                </c:pt>
                <c:pt idx="3143">
                  <c:v>23.753665924071999</c:v>
                </c:pt>
                <c:pt idx="3144">
                  <c:v>23.31378364563</c:v>
                </c:pt>
                <c:pt idx="3145">
                  <c:v>22.873899459838999</c:v>
                </c:pt>
                <c:pt idx="3146">
                  <c:v>22.434017181396001</c:v>
                </c:pt>
                <c:pt idx="3147">
                  <c:v>21.994134902953999</c:v>
                </c:pt>
                <c:pt idx="3148">
                  <c:v>21.554252624511999</c:v>
                </c:pt>
                <c:pt idx="3149">
                  <c:v>21.114368438721002</c:v>
                </c:pt>
                <c:pt idx="3150">
                  <c:v>20.674486160278001</c:v>
                </c:pt>
                <c:pt idx="3151">
                  <c:v>20.234603881836001</c:v>
                </c:pt>
                <c:pt idx="3152">
                  <c:v>19.794721603393999</c:v>
                </c:pt>
                <c:pt idx="3153">
                  <c:v>19.354839324951001</c:v>
                </c:pt>
                <c:pt idx="3154">
                  <c:v>18.91495513916</c:v>
                </c:pt>
                <c:pt idx="3155">
                  <c:v>18.475072860718001</c:v>
                </c:pt>
                <c:pt idx="3156">
                  <c:v>18.035190582275</c:v>
                </c:pt>
                <c:pt idx="3157">
                  <c:v>17.595308303833001</c:v>
                </c:pt>
                <c:pt idx="3158">
                  <c:v>17.155426025391002</c:v>
                </c:pt>
                <c:pt idx="3159">
                  <c:v>16.7155418396</c:v>
                </c:pt>
                <c:pt idx="3160">
                  <c:v>16.275659561156999</c:v>
                </c:pt>
                <c:pt idx="3161">
                  <c:v>15.835777282715</c:v>
                </c:pt>
                <c:pt idx="3162">
                  <c:v>15.395894050598001</c:v>
                </c:pt>
                <c:pt idx="3163">
                  <c:v>14.956011772156</c:v>
                </c:pt>
                <c:pt idx="3164">
                  <c:v>14.516128540039</c:v>
                </c:pt>
                <c:pt idx="3165">
                  <c:v>14.076246261596999</c:v>
                </c:pt>
                <c:pt idx="3166">
                  <c:v>13.636363983154</c:v>
                </c:pt>
                <c:pt idx="3167">
                  <c:v>13.196480751037999</c:v>
                </c:pt>
                <c:pt idx="3168">
                  <c:v>12.756598472595</c:v>
                </c:pt>
                <c:pt idx="3169">
                  <c:v>12.316715240479001</c:v>
                </c:pt>
                <c:pt idx="3170">
                  <c:v>11.876832962036</c:v>
                </c:pt>
                <c:pt idx="3171">
                  <c:v>11.436949729919</c:v>
                </c:pt>
                <c:pt idx="3172">
                  <c:v>10.997067451476999</c:v>
                </c:pt>
                <c:pt idx="3173">
                  <c:v>10.55718421936</c:v>
                </c:pt>
                <c:pt idx="3174">
                  <c:v>10.117301940918001</c:v>
                </c:pt>
                <c:pt idx="3175">
                  <c:v>9.6774196624756001</c:v>
                </c:pt>
                <c:pt idx="3176">
                  <c:v>9.2375364303588992</c:v>
                </c:pt>
                <c:pt idx="3177">
                  <c:v>8.7976541519165004</c:v>
                </c:pt>
                <c:pt idx="3178">
                  <c:v>8.3577709197997994</c:v>
                </c:pt>
                <c:pt idx="3179">
                  <c:v>7.9178886413573997</c:v>
                </c:pt>
                <c:pt idx="3180">
                  <c:v>7.4780058860779004</c:v>
                </c:pt>
                <c:pt idx="3181">
                  <c:v>7.0381231307982999</c:v>
                </c:pt>
                <c:pt idx="3182">
                  <c:v>6.5982403755187997</c:v>
                </c:pt>
                <c:pt idx="3183">
                  <c:v>6.1583576202392996</c:v>
                </c:pt>
                <c:pt idx="3184">
                  <c:v>5.7184748649596999</c:v>
                </c:pt>
                <c:pt idx="3185">
                  <c:v>5.2785921096801998</c:v>
                </c:pt>
                <c:pt idx="3186">
                  <c:v>4.8387098312378001</c:v>
                </c:pt>
                <c:pt idx="3187">
                  <c:v>4.3988270759582999</c:v>
                </c:pt>
                <c:pt idx="3188">
                  <c:v>3.9589443206786998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570-B44C-AB84-5B571B6956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8878080"/>
        <c:axId val="309105968"/>
      </c:scatterChart>
      <c:valAx>
        <c:axId val="308878080"/>
        <c:scaling>
          <c:orientation val="minMax"/>
          <c:min val="45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09105968"/>
        <c:crosses val="autoZero"/>
        <c:crossBetween val="midCat"/>
      </c:valAx>
      <c:valAx>
        <c:axId val="309105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0887808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Balise gamma (mSv/h)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powLaser_out_Value_mon_20251210!$B$1:$B$6000</c:f>
              <c:numCache>
                <c:formatCode>General</c:formatCode>
                <c:ptCount val="6000"/>
                <c:pt idx="0">
                  <c:v>37226.639999999999</c:v>
                </c:pt>
                <c:pt idx="1">
                  <c:v>40971.303</c:v>
                </c:pt>
                <c:pt idx="2">
                  <c:v>41407.739000000001</c:v>
                </c:pt>
                <c:pt idx="3">
                  <c:v>41479.809000000001</c:v>
                </c:pt>
                <c:pt idx="4">
                  <c:v>42338.593999999997</c:v>
                </c:pt>
                <c:pt idx="5">
                  <c:v>42406.648000000001</c:v>
                </c:pt>
                <c:pt idx="6">
                  <c:v>42470.398000000001</c:v>
                </c:pt>
                <c:pt idx="7">
                  <c:v>42470.597999999998</c:v>
                </c:pt>
                <c:pt idx="8">
                  <c:v>42472.298999999999</c:v>
                </c:pt>
                <c:pt idx="9">
                  <c:v>42472.798999999999</c:v>
                </c:pt>
                <c:pt idx="10">
                  <c:v>42473.197999999997</c:v>
                </c:pt>
                <c:pt idx="11">
                  <c:v>42473.798999999999</c:v>
                </c:pt>
                <c:pt idx="12">
                  <c:v>42474.298000000003</c:v>
                </c:pt>
                <c:pt idx="13">
                  <c:v>42474.898000000001</c:v>
                </c:pt>
                <c:pt idx="14">
                  <c:v>42475.097999999998</c:v>
                </c:pt>
                <c:pt idx="15">
                  <c:v>42475.798000000003</c:v>
                </c:pt>
                <c:pt idx="16">
                  <c:v>42476.398999999998</c:v>
                </c:pt>
                <c:pt idx="17">
                  <c:v>42476.898000000001</c:v>
                </c:pt>
                <c:pt idx="18">
                  <c:v>42477.298000000003</c:v>
                </c:pt>
                <c:pt idx="19">
                  <c:v>42477.898000000001</c:v>
                </c:pt>
                <c:pt idx="20">
                  <c:v>42478.398000000001</c:v>
                </c:pt>
                <c:pt idx="21">
                  <c:v>42478.798999999999</c:v>
                </c:pt>
                <c:pt idx="22">
                  <c:v>42479.398000000001</c:v>
                </c:pt>
                <c:pt idx="23">
                  <c:v>42479.898000000001</c:v>
                </c:pt>
                <c:pt idx="24">
                  <c:v>42480.298000000003</c:v>
                </c:pt>
                <c:pt idx="25">
                  <c:v>42480.898000000001</c:v>
                </c:pt>
                <c:pt idx="26">
                  <c:v>42481.398999999998</c:v>
                </c:pt>
                <c:pt idx="27">
                  <c:v>42481.798000000003</c:v>
                </c:pt>
                <c:pt idx="28">
                  <c:v>42482.197999999997</c:v>
                </c:pt>
                <c:pt idx="29">
                  <c:v>42482.898000000001</c:v>
                </c:pt>
                <c:pt idx="30">
                  <c:v>42483.298999999999</c:v>
                </c:pt>
                <c:pt idx="31">
                  <c:v>42483.697999999997</c:v>
                </c:pt>
                <c:pt idx="32">
                  <c:v>42484.398000000001</c:v>
                </c:pt>
                <c:pt idx="33">
                  <c:v>42484.798000000003</c:v>
                </c:pt>
                <c:pt idx="34">
                  <c:v>42485.197999999997</c:v>
                </c:pt>
                <c:pt idx="35">
                  <c:v>42486.298999999999</c:v>
                </c:pt>
                <c:pt idx="36">
                  <c:v>42486.699000000001</c:v>
                </c:pt>
                <c:pt idx="37">
                  <c:v>42487.798000000003</c:v>
                </c:pt>
                <c:pt idx="38">
                  <c:v>42488.298999999999</c:v>
                </c:pt>
                <c:pt idx="39">
                  <c:v>42488.898000000001</c:v>
                </c:pt>
                <c:pt idx="40">
                  <c:v>42489.097999999998</c:v>
                </c:pt>
                <c:pt idx="41">
                  <c:v>42490.398000000001</c:v>
                </c:pt>
                <c:pt idx="42">
                  <c:v>42490.798000000003</c:v>
                </c:pt>
                <c:pt idx="43">
                  <c:v>42491.298000000003</c:v>
                </c:pt>
                <c:pt idx="44">
                  <c:v>42492.298000000003</c:v>
                </c:pt>
                <c:pt idx="45">
                  <c:v>42492.798000000003</c:v>
                </c:pt>
                <c:pt idx="46">
                  <c:v>42493.398000000001</c:v>
                </c:pt>
                <c:pt idx="47">
                  <c:v>42493.798000000003</c:v>
                </c:pt>
                <c:pt idx="48">
                  <c:v>42494.298000000003</c:v>
                </c:pt>
                <c:pt idx="49">
                  <c:v>42494.898000000001</c:v>
                </c:pt>
                <c:pt idx="50">
                  <c:v>42495.298999999999</c:v>
                </c:pt>
                <c:pt idx="51">
                  <c:v>42495.798000000003</c:v>
                </c:pt>
                <c:pt idx="52">
                  <c:v>42496.197999999997</c:v>
                </c:pt>
                <c:pt idx="53">
                  <c:v>42496.898999999998</c:v>
                </c:pt>
                <c:pt idx="54">
                  <c:v>42497.298000000003</c:v>
                </c:pt>
                <c:pt idx="55">
                  <c:v>42497.898000000001</c:v>
                </c:pt>
                <c:pt idx="56">
                  <c:v>42498.398000000001</c:v>
                </c:pt>
                <c:pt idx="57">
                  <c:v>42498.798000000003</c:v>
                </c:pt>
                <c:pt idx="58">
                  <c:v>42499.398000000001</c:v>
                </c:pt>
                <c:pt idx="59">
                  <c:v>42499.898000000001</c:v>
                </c:pt>
                <c:pt idx="60">
                  <c:v>42500.298999999999</c:v>
                </c:pt>
                <c:pt idx="61">
                  <c:v>42500.697999999997</c:v>
                </c:pt>
                <c:pt idx="62">
                  <c:v>42501.398000000001</c:v>
                </c:pt>
                <c:pt idx="63">
                  <c:v>42501.798000000003</c:v>
                </c:pt>
                <c:pt idx="64">
                  <c:v>42502.398000000001</c:v>
                </c:pt>
                <c:pt idx="65">
                  <c:v>42502.898999999998</c:v>
                </c:pt>
                <c:pt idx="66">
                  <c:v>42503.298000000003</c:v>
                </c:pt>
                <c:pt idx="67">
                  <c:v>42503.898999999998</c:v>
                </c:pt>
                <c:pt idx="68">
                  <c:v>42504.398000000001</c:v>
                </c:pt>
                <c:pt idx="69">
                  <c:v>42504.798999999999</c:v>
                </c:pt>
                <c:pt idx="70">
                  <c:v>42505.898000000001</c:v>
                </c:pt>
                <c:pt idx="71">
                  <c:v>42507.398999999998</c:v>
                </c:pt>
                <c:pt idx="72">
                  <c:v>42507.597999999998</c:v>
                </c:pt>
                <c:pt idx="73">
                  <c:v>42508.199000000001</c:v>
                </c:pt>
                <c:pt idx="74">
                  <c:v>42508.697999999997</c:v>
                </c:pt>
                <c:pt idx="75">
                  <c:v>42509.298000000003</c:v>
                </c:pt>
                <c:pt idx="76">
                  <c:v>42509.798000000003</c:v>
                </c:pt>
                <c:pt idx="77">
                  <c:v>42510.398000000001</c:v>
                </c:pt>
                <c:pt idx="78">
                  <c:v>42510.798999999999</c:v>
                </c:pt>
                <c:pt idx="79">
                  <c:v>42511.298000000003</c:v>
                </c:pt>
                <c:pt idx="80">
                  <c:v>42511.898000000001</c:v>
                </c:pt>
                <c:pt idx="81">
                  <c:v>42512.097999999998</c:v>
                </c:pt>
                <c:pt idx="82">
                  <c:v>42512.798000000003</c:v>
                </c:pt>
                <c:pt idx="83">
                  <c:v>42513.398999999998</c:v>
                </c:pt>
                <c:pt idx="84">
                  <c:v>42513.798000000003</c:v>
                </c:pt>
                <c:pt idx="85">
                  <c:v>42514.298999999999</c:v>
                </c:pt>
                <c:pt idx="86">
                  <c:v>42514.898000000001</c:v>
                </c:pt>
                <c:pt idx="87">
                  <c:v>42515.298000000003</c:v>
                </c:pt>
                <c:pt idx="88">
                  <c:v>42515.798000000003</c:v>
                </c:pt>
                <c:pt idx="89">
                  <c:v>42516.398000000001</c:v>
                </c:pt>
                <c:pt idx="90">
                  <c:v>42516.898999999998</c:v>
                </c:pt>
                <c:pt idx="91">
                  <c:v>42517.898000000001</c:v>
                </c:pt>
                <c:pt idx="92">
                  <c:v>42518.398000000001</c:v>
                </c:pt>
                <c:pt idx="93">
                  <c:v>42518.798000000003</c:v>
                </c:pt>
                <c:pt idx="94">
                  <c:v>42519.398999999998</c:v>
                </c:pt>
                <c:pt idx="95">
                  <c:v>42519.898000000001</c:v>
                </c:pt>
                <c:pt idx="96">
                  <c:v>42520.298999999999</c:v>
                </c:pt>
                <c:pt idx="97">
                  <c:v>42520.499000000003</c:v>
                </c:pt>
                <c:pt idx="98">
                  <c:v>42521.398000000001</c:v>
                </c:pt>
                <c:pt idx="99">
                  <c:v>42521.798000000003</c:v>
                </c:pt>
                <c:pt idx="100">
                  <c:v>42522.398000000001</c:v>
                </c:pt>
                <c:pt idx="101">
                  <c:v>42522.898000000001</c:v>
                </c:pt>
                <c:pt idx="102">
                  <c:v>42523.298000000003</c:v>
                </c:pt>
                <c:pt idx="103">
                  <c:v>42524.398000000001</c:v>
                </c:pt>
                <c:pt idx="104">
                  <c:v>42524.798999999999</c:v>
                </c:pt>
                <c:pt idx="105">
                  <c:v>42525.398000000001</c:v>
                </c:pt>
                <c:pt idx="106">
                  <c:v>42525.898000000001</c:v>
                </c:pt>
                <c:pt idx="107">
                  <c:v>42526.298000000003</c:v>
                </c:pt>
                <c:pt idx="108">
                  <c:v>42526.697999999997</c:v>
                </c:pt>
                <c:pt idx="109">
                  <c:v>42527.197999999997</c:v>
                </c:pt>
                <c:pt idx="110">
                  <c:v>42527.798000000003</c:v>
                </c:pt>
                <c:pt idx="111">
                  <c:v>42528.199000000001</c:v>
                </c:pt>
                <c:pt idx="112">
                  <c:v>42528.898000000001</c:v>
                </c:pt>
                <c:pt idx="113">
                  <c:v>42529.298000000003</c:v>
                </c:pt>
                <c:pt idx="114">
                  <c:v>42529.697999999997</c:v>
                </c:pt>
                <c:pt idx="115">
                  <c:v>42530.398000000001</c:v>
                </c:pt>
                <c:pt idx="116">
                  <c:v>42531.298000000003</c:v>
                </c:pt>
                <c:pt idx="117">
                  <c:v>42531.898000000001</c:v>
                </c:pt>
                <c:pt idx="118">
                  <c:v>42532.298000000003</c:v>
                </c:pt>
                <c:pt idx="119">
                  <c:v>42532.798000000003</c:v>
                </c:pt>
                <c:pt idx="120">
                  <c:v>42533.398000000001</c:v>
                </c:pt>
                <c:pt idx="121">
                  <c:v>42533.798000000003</c:v>
                </c:pt>
                <c:pt idx="122">
                  <c:v>42534.298999999999</c:v>
                </c:pt>
                <c:pt idx="123">
                  <c:v>42534.898000000001</c:v>
                </c:pt>
                <c:pt idx="124">
                  <c:v>42535.298000000003</c:v>
                </c:pt>
                <c:pt idx="125">
                  <c:v>42535.798000000003</c:v>
                </c:pt>
                <c:pt idx="126">
                  <c:v>42536.398000000001</c:v>
                </c:pt>
                <c:pt idx="127">
                  <c:v>42536.798999999999</c:v>
                </c:pt>
                <c:pt idx="128">
                  <c:v>42537.298000000003</c:v>
                </c:pt>
                <c:pt idx="129">
                  <c:v>42538.298000000003</c:v>
                </c:pt>
                <c:pt idx="130">
                  <c:v>42538.8</c:v>
                </c:pt>
                <c:pt idx="131">
                  <c:v>42539.398999999998</c:v>
                </c:pt>
                <c:pt idx="132">
                  <c:v>42539.597999999998</c:v>
                </c:pt>
                <c:pt idx="133">
                  <c:v>42540.898000000001</c:v>
                </c:pt>
                <c:pt idx="134">
                  <c:v>42541.398000000001</c:v>
                </c:pt>
                <c:pt idx="135">
                  <c:v>42541.798999999999</c:v>
                </c:pt>
                <c:pt idx="136">
                  <c:v>42542.398000000001</c:v>
                </c:pt>
                <c:pt idx="137">
                  <c:v>42542.898000000001</c:v>
                </c:pt>
                <c:pt idx="138">
                  <c:v>42543.298000000003</c:v>
                </c:pt>
                <c:pt idx="139">
                  <c:v>42543.898000000001</c:v>
                </c:pt>
                <c:pt idx="140">
                  <c:v>42544.398999999998</c:v>
                </c:pt>
                <c:pt idx="141">
                  <c:v>42544.599000000002</c:v>
                </c:pt>
                <c:pt idx="142">
                  <c:v>42545.898000000001</c:v>
                </c:pt>
                <c:pt idx="143">
                  <c:v>42546.898999999998</c:v>
                </c:pt>
                <c:pt idx="144">
                  <c:v>42547.398000000001</c:v>
                </c:pt>
                <c:pt idx="145">
                  <c:v>42547.798999999999</c:v>
                </c:pt>
                <c:pt idx="146">
                  <c:v>42548.197999999997</c:v>
                </c:pt>
                <c:pt idx="147">
                  <c:v>42548.898000000001</c:v>
                </c:pt>
                <c:pt idx="148">
                  <c:v>42549.298000000003</c:v>
                </c:pt>
                <c:pt idx="149">
                  <c:v>42549.697999999997</c:v>
                </c:pt>
                <c:pt idx="150">
                  <c:v>42550.398999999998</c:v>
                </c:pt>
                <c:pt idx="151">
                  <c:v>42550.798000000003</c:v>
                </c:pt>
                <c:pt idx="152">
                  <c:v>42551.199000000001</c:v>
                </c:pt>
                <c:pt idx="153">
                  <c:v>42551.898000000001</c:v>
                </c:pt>
                <c:pt idx="154">
                  <c:v>42552.298000000003</c:v>
                </c:pt>
                <c:pt idx="155">
                  <c:v>42552.798000000003</c:v>
                </c:pt>
                <c:pt idx="156">
                  <c:v>42553.398000000001</c:v>
                </c:pt>
                <c:pt idx="157">
                  <c:v>42553.597999999998</c:v>
                </c:pt>
                <c:pt idx="158">
                  <c:v>42554.898000000001</c:v>
                </c:pt>
                <c:pt idx="159">
                  <c:v>42555.298000000003</c:v>
                </c:pt>
                <c:pt idx="160">
                  <c:v>42555.798000000003</c:v>
                </c:pt>
                <c:pt idx="161">
                  <c:v>42556.798000000003</c:v>
                </c:pt>
                <c:pt idx="162">
                  <c:v>42557.298000000003</c:v>
                </c:pt>
                <c:pt idx="163">
                  <c:v>42557.898000000001</c:v>
                </c:pt>
                <c:pt idx="164">
                  <c:v>42558.798000000003</c:v>
                </c:pt>
                <c:pt idx="165">
                  <c:v>42559.398000000001</c:v>
                </c:pt>
                <c:pt idx="166">
                  <c:v>42559.898999999998</c:v>
                </c:pt>
                <c:pt idx="167">
                  <c:v>42560.298000000003</c:v>
                </c:pt>
                <c:pt idx="168">
                  <c:v>42560.697999999997</c:v>
                </c:pt>
                <c:pt idx="169">
                  <c:v>42650.197999999997</c:v>
                </c:pt>
                <c:pt idx="170">
                  <c:v>42665.599000000002</c:v>
                </c:pt>
                <c:pt idx="171">
                  <c:v>42893.088000000003</c:v>
                </c:pt>
                <c:pt idx="172">
                  <c:v>42957.15</c:v>
                </c:pt>
                <c:pt idx="173">
                  <c:v>43865.991999999998</c:v>
                </c:pt>
                <c:pt idx="174">
                  <c:v>43940.067999999999</c:v>
                </c:pt>
                <c:pt idx="175">
                  <c:v>48092.756000000001</c:v>
                </c:pt>
                <c:pt idx="176">
                  <c:v>48110.555999999997</c:v>
                </c:pt>
                <c:pt idx="177">
                  <c:v>48110.756000000001</c:v>
                </c:pt>
                <c:pt idx="178">
                  <c:v>48130.555999999997</c:v>
                </c:pt>
                <c:pt idx="179">
                  <c:v>48154.656000000003</c:v>
                </c:pt>
                <c:pt idx="180">
                  <c:v>48177.656000000003</c:v>
                </c:pt>
                <c:pt idx="181">
                  <c:v>48177.856</c:v>
                </c:pt>
                <c:pt idx="182">
                  <c:v>48186.656999999999</c:v>
                </c:pt>
                <c:pt idx="183">
                  <c:v>48191.656999999999</c:v>
                </c:pt>
                <c:pt idx="184">
                  <c:v>48213.756000000001</c:v>
                </c:pt>
                <c:pt idx="185">
                  <c:v>48220.856</c:v>
                </c:pt>
                <c:pt idx="186">
                  <c:v>48222.756000000001</c:v>
                </c:pt>
                <c:pt idx="187">
                  <c:v>48237.656000000003</c:v>
                </c:pt>
                <c:pt idx="188">
                  <c:v>48242.756000000001</c:v>
                </c:pt>
                <c:pt idx="189">
                  <c:v>48243.857000000004</c:v>
                </c:pt>
                <c:pt idx="190">
                  <c:v>48254.656999999999</c:v>
                </c:pt>
                <c:pt idx="191">
                  <c:v>48259.756000000001</c:v>
                </c:pt>
                <c:pt idx="192">
                  <c:v>48261.756000000001</c:v>
                </c:pt>
                <c:pt idx="193">
                  <c:v>48274.656000000003</c:v>
                </c:pt>
                <c:pt idx="194">
                  <c:v>48275.457000000002</c:v>
                </c:pt>
                <c:pt idx="195">
                  <c:v>48275.856</c:v>
                </c:pt>
                <c:pt idx="196">
                  <c:v>48280.856</c:v>
                </c:pt>
                <c:pt idx="197">
                  <c:v>48288.756000000001</c:v>
                </c:pt>
                <c:pt idx="198">
                  <c:v>48299.555999999997</c:v>
                </c:pt>
                <c:pt idx="199">
                  <c:v>48302.555999999997</c:v>
                </c:pt>
                <c:pt idx="200">
                  <c:v>48308.555999999997</c:v>
                </c:pt>
                <c:pt idx="201">
                  <c:v>48316.756000000001</c:v>
                </c:pt>
                <c:pt idx="202">
                  <c:v>48318.656000000003</c:v>
                </c:pt>
                <c:pt idx="203">
                  <c:v>48324.756999999998</c:v>
                </c:pt>
                <c:pt idx="204">
                  <c:v>48332.656999999999</c:v>
                </c:pt>
                <c:pt idx="205">
                  <c:v>48334.555999999997</c:v>
                </c:pt>
                <c:pt idx="206">
                  <c:v>48340.656000000003</c:v>
                </c:pt>
                <c:pt idx="207">
                  <c:v>48346.856</c:v>
                </c:pt>
                <c:pt idx="208">
                  <c:v>48350.756000000001</c:v>
                </c:pt>
                <c:pt idx="209">
                  <c:v>48357.856</c:v>
                </c:pt>
                <c:pt idx="210">
                  <c:v>48365.756000000001</c:v>
                </c:pt>
                <c:pt idx="211">
                  <c:v>48366.656000000003</c:v>
                </c:pt>
                <c:pt idx="212">
                  <c:v>48392.656999999999</c:v>
                </c:pt>
                <c:pt idx="213">
                  <c:v>48551.756000000001</c:v>
                </c:pt>
                <c:pt idx="214">
                  <c:v>48553.656000000003</c:v>
                </c:pt>
                <c:pt idx="215">
                  <c:v>48557.756000000001</c:v>
                </c:pt>
                <c:pt idx="216">
                  <c:v>48560.756000000001</c:v>
                </c:pt>
                <c:pt idx="217">
                  <c:v>48563.756000000001</c:v>
                </c:pt>
                <c:pt idx="218">
                  <c:v>48566.555999999997</c:v>
                </c:pt>
                <c:pt idx="219">
                  <c:v>48567.656000000003</c:v>
                </c:pt>
                <c:pt idx="220">
                  <c:v>48572.656999999999</c:v>
                </c:pt>
                <c:pt idx="221">
                  <c:v>48577.555999999997</c:v>
                </c:pt>
                <c:pt idx="222">
                  <c:v>48582.656000000003</c:v>
                </c:pt>
                <c:pt idx="223">
                  <c:v>48583.756000000001</c:v>
                </c:pt>
                <c:pt idx="224">
                  <c:v>48587.856</c:v>
                </c:pt>
                <c:pt idx="225">
                  <c:v>48592.856</c:v>
                </c:pt>
                <c:pt idx="226">
                  <c:v>48597.756999999998</c:v>
                </c:pt>
                <c:pt idx="227">
                  <c:v>48599.656999999999</c:v>
                </c:pt>
                <c:pt idx="228">
                  <c:v>48600.555999999997</c:v>
                </c:pt>
                <c:pt idx="229">
                  <c:v>48604.656000000003</c:v>
                </c:pt>
                <c:pt idx="230">
                  <c:v>48608.756000000001</c:v>
                </c:pt>
                <c:pt idx="231">
                  <c:v>48612.856</c:v>
                </c:pt>
                <c:pt idx="232">
                  <c:v>48615.856</c:v>
                </c:pt>
                <c:pt idx="233">
                  <c:v>48616.656000000003</c:v>
                </c:pt>
                <c:pt idx="234">
                  <c:v>48620.756000000001</c:v>
                </c:pt>
                <c:pt idx="235">
                  <c:v>48624.656000000003</c:v>
                </c:pt>
                <c:pt idx="236">
                  <c:v>48627.654999999999</c:v>
                </c:pt>
                <c:pt idx="237">
                  <c:v>48630.656000000003</c:v>
                </c:pt>
                <c:pt idx="238">
                  <c:v>48631.756000000001</c:v>
                </c:pt>
                <c:pt idx="239">
                  <c:v>48632.555999999997</c:v>
                </c:pt>
                <c:pt idx="240">
                  <c:v>48635.555999999997</c:v>
                </c:pt>
                <c:pt idx="241">
                  <c:v>48635.858999999997</c:v>
                </c:pt>
                <c:pt idx="242">
                  <c:v>48639.055999999997</c:v>
                </c:pt>
                <c:pt idx="243">
                  <c:v>48640.156999999999</c:v>
                </c:pt>
                <c:pt idx="244">
                  <c:v>48640.756000000001</c:v>
                </c:pt>
                <c:pt idx="245">
                  <c:v>48641.858</c:v>
                </c:pt>
                <c:pt idx="246">
                  <c:v>48645.656000000003</c:v>
                </c:pt>
                <c:pt idx="247">
                  <c:v>48647.656999999999</c:v>
                </c:pt>
                <c:pt idx="248">
                  <c:v>48650.656999999999</c:v>
                </c:pt>
                <c:pt idx="249">
                  <c:v>48653.656999999999</c:v>
                </c:pt>
                <c:pt idx="250">
                  <c:v>48656.656999999999</c:v>
                </c:pt>
                <c:pt idx="251">
                  <c:v>48659.656999999999</c:v>
                </c:pt>
                <c:pt idx="252">
                  <c:v>48662.656999999999</c:v>
                </c:pt>
                <c:pt idx="253">
                  <c:v>48664.656000000003</c:v>
                </c:pt>
                <c:pt idx="254">
                  <c:v>48666.555999999997</c:v>
                </c:pt>
                <c:pt idx="255">
                  <c:v>48669.756000000001</c:v>
                </c:pt>
                <c:pt idx="256">
                  <c:v>48672.756000000001</c:v>
                </c:pt>
                <c:pt idx="257">
                  <c:v>48675.856</c:v>
                </c:pt>
                <c:pt idx="258">
                  <c:v>48678.856</c:v>
                </c:pt>
                <c:pt idx="259">
                  <c:v>48680.756000000001</c:v>
                </c:pt>
                <c:pt idx="260">
                  <c:v>48683.756000000001</c:v>
                </c:pt>
                <c:pt idx="261">
                  <c:v>48686.756000000001</c:v>
                </c:pt>
                <c:pt idx="262">
                  <c:v>48689.756000000001</c:v>
                </c:pt>
                <c:pt idx="263">
                  <c:v>48691.756000000001</c:v>
                </c:pt>
                <c:pt idx="264">
                  <c:v>48694.756000000001</c:v>
                </c:pt>
                <c:pt idx="265">
                  <c:v>48696.656000000003</c:v>
                </c:pt>
                <c:pt idx="266">
                  <c:v>48698.555999999997</c:v>
                </c:pt>
                <c:pt idx="267">
                  <c:v>48699.256000000001</c:v>
                </c:pt>
                <c:pt idx="268">
                  <c:v>48699.455999999998</c:v>
                </c:pt>
                <c:pt idx="269">
                  <c:v>48700.555999999997</c:v>
                </c:pt>
                <c:pt idx="270">
                  <c:v>48703.555999999997</c:v>
                </c:pt>
                <c:pt idx="271">
                  <c:v>48705.856</c:v>
                </c:pt>
                <c:pt idx="272">
                  <c:v>48707.856</c:v>
                </c:pt>
                <c:pt idx="273">
                  <c:v>48709.555999999997</c:v>
                </c:pt>
                <c:pt idx="274">
                  <c:v>48711.955999999998</c:v>
                </c:pt>
                <c:pt idx="275">
                  <c:v>48713.856</c:v>
                </c:pt>
                <c:pt idx="276">
                  <c:v>48715.756000000001</c:v>
                </c:pt>
                <c:pt idx="277">
                  <c:v>48716.856</c:v>
                </c:pt>
                <c:pt idx="278">
                  <c:v>48717.256000000001</c:v>
                </c:pt>
                <c:pt idx="279">
                  <c:v>48718.756000000001</c:v>
                </c:pt>
                <c:pt idx="280">
                  <c:v>48720.756999999998</c:v>
                </c:pt>
                <c:pt idx="281">
                  <c:v>48722.656999999999</c:v>
                </c:pt>
                <c:pt idx="282">
                  <c:v>48724.856</c:v>
                </c:pt>
                <c:pt idx="283">
                  <c:v>48726.756000000001</c:v>
                </c:pt>
                <c:pt idx="284">
                  <c:v>48727.656000000003</c:v>
                </c:pt>
                <c:pt idx="285">
                  <c:v>48729.756000000001</c:v>
                </c:pt>
                <c:pt idx="286">
                  <c:v>48731.756000000001</c:v>
                </c:pt>
                <c:pt idx="287">
                  <c:v>48733.656000000003</c:v>
                </c:pt>
                <c:pt idx="288">
                  <c:v>48734.756000000001</c:v>
                </c:pt>
                <c:pt idx="289">
                  <c:v>48735.557000000001</c:v>
                </c:pt>
                <c:pt idx="290">
                  <c:v>48737.756000000001</c:v>
                </c:pt>
                <c:pt idx="291">
                  <c:v>48739.656000000003</c:v>
                </c:pt>
                <c:pt idx="292">
                  <c:v>48740.555999999997</c:v>
                </c:pt>
                <c:pt idx="293">
                  <c:v>48742.856</c:v>
                </c:pt>
                <c:pt idx="294">
                  <c:v>48743.555999999997</c:v>
                </c:pt>
                <c:pt idx="295">
                  <c:v>48745.857000000004</c:v>
                </c:pt>
                <c:pt idx="296">
                  <c:v>48746.756000000001</c:v>
                </c:pt>
                <c:pt idx="297">
                  <c:v>48746.955999999998</c:v>
                </c:pt>
                <c:pt idx="298">
                  <c:v>48747.656000000003</c:v>
                </c:pt>
                <c:pt idx="299">
                  <c:v>48748.656000000003</c:v>
                </c:pt>
                <c:pt idx="300">
                  <c:v>48750.656000000003</c:v>
                </c:pt>
                <c:pt idx="301">
                  <c:v>48752.555999999997</c:v>
                </c:pt>
                <c:pt idx="302">
                  <c:v>48753.656000000003</c:v>
                </c:pt>
                <c:pt idx="303">
                  <c:v>48755.555999999997</c:v>
                </c:pt>
                <c:pt idx="304">
                  <c:v>48756.857000000004</c:v>
                </c:pt>
                <c:pt idx="305">
                  <c:v>48758.756000000001</c:v>
                </c:pt>
                <c:pt idx="306">
                  <c:v>48759.856</c:v>
                </c:pt>
                <c:pt idx="307">
                  <c:v>48760.756000000001</c:v>
                </c:pt>
                <c:pt idx="308">
                  <c:v>48762.856</c:v>
                </c:pt>
                <c:pt idx="309">
                  <c:v>48763.756000000001</c:v>
                </c:pt>
                <c:pt idx="310">
                  <c:v>48764.857000000004</c:v>
                </c:pt>
                <c:pt idx="311">
                  <c:v>48766.756000000001</c:v>
                </c:pt>
                <c:pt idx="312">
                  <c:v>48767.856</c:v>
                </c:pt>
                <c:pt idx="313">
                  <c:v>48768.656000000003</c:v>
                </c:pt>
                <c:pt idx="314">
                  <c:v>48769.756000000001</c:v>
                </c:pt>
                <c:pt idx="315">
                  <c:v>48771.656000000003</c:v>
                </c:pt>
                <c:pt idx="316">
                  <c:v>48772.756000000001</c:v>
                </c:pt>
                <c:pt idx="317">
                  <c:v>48773.656999999999</c:v>
                </c:pt>
                <c:pt idx="318">
                  <c:v>48775.756000000001</c:v>
                </c:pt>
                <c:pt idx="319">
                  <c:v>48776.656999999999</c:v>
                </c:pt>
                <c:pt idx="320">
                  <c:v>48777.756999999998</c:v>
                </c:pt>
                <c:pt idx="321">
                  <c:v>48778.756999999998</c:v>
                </c:pt>
                <c:pt idx="322">
                  <c:v>48779.656999999999</c:v>
                </c:pt>
                <c:pt idx="323">
                  <c:v>48781.555999999997</c:v>
                </c:pt>
                <c:pt idx="324">
                  <c:v>48782.656999999999</c:v>
                </c:pt>
                <c:pt idx="325">
                  <c:v>48783.756000000001</c:v>
                </c:pt>
                <c:pt idx="326">
                  <c:v>48784.555999999997</c:v>
                </c:pt>
                <c:pt idx="327">
                  <c:v>48785.856</c:v>
                </c:pt>
                <c:pt idx="328">
                  <c:v>48787.856</c:v>
                </c:pt>
                <c:pt idx="329">
                  <c:v>48788.656999999999</c:v>
                </c:pt>
                <c:pt idx="330">
                  <c:v>48789.756999999998</c:v>
                </c:pt>
                <c:pt idx="331">
                  <c:v>48790.856</c:v>
                </c:pt>
                <c:pt idx="332">
                  <c:v>48791.656999999999</c:v>
                </c:pt>
                <c:pt idx="333">
                  <c:v>48792.756000000001</c:v>
                </c:pt>
                <c:pt idx="334">
                  <c:v>48793.856</c:v>
                </c:pt>
                <c:pt idx="335">
                  <c:v>48794.656999999999</c:v>
                </c:pt>
                <c:pt idx="336">
                  <c:v>48795.356</c:v>
                </c:pt>
                <c:pt idx="337">
                  <c:v>48795.756000000001</c:v>
                </c:pt>
                <c:pt idx="338">
                  <c:v>48796.656000000003</c:v>
                </c:pt>
                <c:pt idx="339">
                  <c:v>48798.756000000001</c:v>
                </c:pt>
                <c:pt idx="340">
                  <c:v>48799.656000000003</c:v>
                </c:pt>
                <c:pt idx="341">
                  <c:v>48800.756000000001</c:v>
                </c:pt>
                <c:pt idx="342">
                  <c:v>48801.756000000001</c:v>
                </c:pt>
                <c:pt idx="343">
                  <c:v>48802.256000000001</c:v>
                </c:pt>
                <c:pt idx="344">
                  <c:v>48802.656000000003</c:v>
                </c:pt>
                <c:pt idx="345">
                  <c:v>48803.756000000001</c:v>
                </c:pt>
                <c:pt idx="346">
                  <c:v>48804.555999999997</c:v>
                </c:pt>
                <c:pt idx="347">
                  <c:v>48805.656000000003</c:v>
                </c:pt>
                <c:pt idx="348">
                  <c:v>48806.756000000001</c:v>
                </c:pt>
                <c:pt idx="349">
                  <c:v>48807.555999999997</c:v>
                </c:pt>
                <c:pt idx="350">
                  <c:v>48808.656999999999</c:v>
                </c:pt>
                <c:pt idx="351">
                  <c:v>48809.756000000001</c:v>
                </c:pt>
                <c:pt idx="352">
                  <c:v>48810.656000000003</c:v>
                </c:pt>
                <c:pt idx="353">
                  <c:v>48811.656000000003</c:v>
                </c:pt>
                <c:pt idx="354">
                  <c:v>48812.555999999997</c:v>
                </c:pt>
                <c:pt idx="355">
                  <c:v>48814.656000000003</c:v>
                </c:pt>
                <c:pt idx="356">
                  <c:v>48814.955999999998</c:v>
                </c:pt>
                <c:pt idx="357">
                  <c:v>48815.555999999997</c:v>
                </c:pt>
                <c:pt idx="358">
                  <c:v>48816.856</c:v>
                </c:pt>
                <c:pt idx="359">
                  <c:v>48818.756999999998</c:v>
                </c:pt>
                <c:pt idx="360">
                  <c:v>48819.856</c:v>
                </c:pt>
                <c:pt idx="361">
                  <c:v>48820.756000000001</c:v>
                </c:pt>
                <c:pt idx="362">
                  <c:v>48821.756000000001</c:v>
                </c:pt>
                <c:pt idx="363">
                  <c:v>48822.856</c:v>
                </c:pt>
                <c:pt idx="364">
                  <c:v>48823.756000000001</c:v>
                </c:pt>
                <c:pt idx="365">
                  <c:v>48824.756999999998</c:v>
                </c:pt>
                <c:pt idx="366">
                  <c:v>48825.656000000003</c:v>
                </c:pt>
                <c:pt idx="367">
                  <c:v>48826.756999999998</c:v>
                </c:pt>
                <c:pt idx="368">
                  <c:v>48827.856</c:v>
                </c:pt>
                <c:pt idx="369">
                  <c:v>48828.656000000003</c:v>
                </c:pt>
                <c:pt idx="370">
                  <c:v>48829.756000000001</c:v>
                </c:pt>
                <c:pt idx="371">
                  <c:v>48830.856</c:v>
                </c:pt>
                <c:pt idx="372">
                  <c:v>48831.656000000003</c:v>
                </c:pt>
                <c:pt idx="373">
                  <c:v>48832.756999999998</c:v>
                </c:pt>
                <c:pt idx="374">
                  <c:v>48833.656999999999</c:v>
                </c:pt>
                <c:pt idx="375">
                  <c:v>48834.656000000003</c:v>
                </c:pt>
                <c:pt idx="376">
                  <c:v>48835.756999999998</c:v>
                </c:pt>
                <c:pt idx="377">
                  <c:v>48836.656999999999</c:v>
                </c:pt>
                <c:pt idx="378">
                  <c:v>48837.656000000003</c:v>
                </c:pt>
                <c:pt idx="379">
                  <c:v>48838.756000000001</c:v>
                </c:pt>
                <c:pt idx="380">
                  <c:v>48839.656999999999</c:v>
                </c:pt>
                <c:pt idx="381">
                  <c:v>48840.756000000001</c:v>
                </c:pt>
                <c:pt idx="382">
                  <c:v>48841.555999999997</c:v>
                </c:pt>
                <c:pt idx="383">
                  <c:v>48842.656999999999</c:v>
                </c:pt>
                <c:pt idx="384">
                  <c:v>48843.756999999998</c:v>
                </c:pt>
                <c:pt idx="385">
                  <c:v>48844.555999999997</c:v>
                </c:pt>
                <c:pt idx="386">
                  <c:v>48845.656999999999</c:v>
                </c:pt>
                <c:pt idx="387">
                  <c:v>48846.756000000001</c:v>
                </c:pt>
                <c:pt idx="388">
                  <c:v>48847.555999999997</c:v>
                </c:pt>
                <c:pt idx="389">
                  <c:v>48848.656999999999</c:v>
                </c:pt>
                <c:pt idx="390">
                  <c:v>48849.555999999997</c:v>
                </c:pt>
                <c:pt idx="391">
                  <c:v>48850.856</c:v>
                </c:pt>
                <c:pt idx="392">
                  <c:v>48851.856</c:v>
                </c:pt>
                <c:pt idx="393">
                  <c:v>48852.756999999998</c:v>
                </c:pt>
                <c:pt idx="394">
                  <c:v>48853.856</c:v>
                </c:pt>
                <c:pt idx="395">
                  <c:v>48854.856</c:v>
                </c:pt>
                <c:pt idx="396">
                  <c:v>48855.756000000001</c:v>
                </c:pt>
                <c:pt idx="397">
                  <c:v>48856.856</c:v>
                </c:pt>
                <c:pt idx="398">
                  <c:v>48857.658000000003</c:v>
                </c:pt>
                <c:pt idx="399">
                  <c:v>48858.756999999998</c:v>
                </c:pt>
                <c:pt idx="400">
                  <c:v>48859.856</c:v>
                </c:pt>
                <c:pt idx="401">
                  <c:v>48860.656999999999</c:v>
                </c:pt>
                <c:pt idx="402">
                  <c:v>48861.756000000001</c:v>
                </c:pt>
                <c:pt idx="403">
                  <c:v>48862.656000000003</c:v>
                </c:pt>
                <c:pt idx="404">
                  <c:v>48863.756000000001</c:v>
                </c:pt>
                <c:pt idx="405">
                  <c:v>48864.756000000001</c:v>
                </c:pt>
                <c:pt idx="406">
                  <c:v>48865.656000000003</c:v>
                </c:pt>
                <c:pt idx="407">
                  <c:v>48866.057000000001</c:v>
                </c:pt>
                <c:pt idx="408">
                  <c:v>48866.756000000001</c:v>
                </c:pt>
                <c:pt idx="409">
                  <c:v>48867.555999999997</c:v>
                </c:pt>
                <c:pt idx="410">
                  <c:v>48868.656000000003</c:v>
                </c:pt>
                <c:pt idx="411">
                  <c:v>48869.756000000001</c:v>
                </c:pt>
                <c:pt idx="412">
                  <c:v>48870.555999999997</c:v>
                </c:pt>
                <c:pt idx="413">
                  <c:v>48871.656000000003</c:v>
                </c:pt>
                <c:pt idx="414">
                  <c:v>48872.756000000001</c:v>
                </c:pt>
                <c:pt idx="415">
                  <c:v>48873.555999999997</c:v>
                </c:pt>
                <c:pt idx="416">
                  <c:v>48874.656000000003</c:v>
                </c:pt>
                <c:pt idx="417">
                  <c:v>48875.555999999997</c:v>
                </c:pt>
                <c:pt idx="418">
                  <c:v>48876.656000000003</c:v>
                </c:pt>
                <c:pt idx="419">
                  <c:v>48877.656000000003</c:v>
                </c:pt>
                <c:pt idx="420">
                  <c:v>48877.955999999998</c:v>
                </c:pt>
                <c:pt idx="421">
                  <c:v>48878.555999999997</c:v>
                </c:pt>
                <c:pt idx="422">
                  <c:v>48879.857000000004</c:v>
                </c:pt>
                <c:pt idx="423">
                  <c:v>48880.455999999998</c:v>
                </c:pt>
                <c:pt idx="424">
                  <c:v>48881.756000000001</c:v>
                </c:pt>
                <c:pt idx="425">
                  <c:v>48882.856</c:v>
                </c:pt>
                <c:pt idx="426">
                  <c:v>48883.756000000001</c:v>
                </c:pt>
                <c:pt idx="427">
                  <c:v>48884.756000000001</c:v>
                </c:pt>
                <c:pt idx="428">
                  <c:v>48885.857000000004</c:v>
                </c:pt>
                <c:pt idx="429">
                  <c:v>48886.756000000001</c:v>
                </c:pt>
                <c:pt idx="430">
                  <c:v>48887.756000000001</c:v>
                </c:pt>
                <c:pt idx="431">
                  <c:v>48888.656000000003</c:v>
                </c:pt>
                <c:pt idx="432">
                  <c:v>48889.756000000001</c:v>
                </c:pt>
                <c:pt idx="433">
                  <c:v>48890.856</c:v>
                </c:pt>
                <c:pt idx="434">
                  <c:v>48891.656000000003</c:v>
                </c:pt>
                <c:pt idx="435">
                  <c:v>48892.756000000001</c:v>
                </c:pt>
                <c:pt idx="436">
                  <c:v>48893.856</c:v>
                </c:pt>
                <c:pt idx="437">
                  <c:v>48894.656000000003</c:v>
                </c:pt>
                <c:pt idx="438">
                  <c:v>48895.756000000001</c:v>
                </c:pt>
                <c:pt idx="439">
                  <c:v>48896.656999999999</c:v>
                </c:pt>
                <c:pt idx="440">
                  <c:v>48897.656999999999</c:v>
                </c:pt>
                <c:pt idx="441">
                  <c:v>48898.756000000001</c:v>
                </c:pt>
                <c:pt idx="442">
                  <c:v>48899.656000000003</c:v>
                </c:pt>
                <c:pt idx="443">
                  <c:v>48900.656000000003</c:v>
                </c:pt>
                <c:pt idx="444">
                  <c:v>48901.756000000001</c:v>
                </c:pt>
                <c:pt idx="445">
                  <c:v>48902.656999999999</c:v>
                </c:pt>
                <c:pt idx="446">
                  <c:v>48903.756000000001</c:v>
                </c:pt>
                <c:pt idx="447">
                  <c:v>48904.555999999997</c:v>
                </c:pt>
                <c:pt idx="448">
                  <c:v>48905.656999999999</c:v>
                </c:pt>
                <c:pt idx="449">
                  <c:v>48906.756000000001</c:v>
                </c:pt>
                <c:pt idx="450">
                  <c:v>48907.555999999997</c:v>
                </c:pt>
                <c:pt idx="451">
                  <c:v>48908.656999999999</c:v>
                </c:pt>
                <c:pt idx="452">
                  <c:v>48909.756000000001</c:v>
                </c:pt>
                <c:pt idx="453">
                  <c:v>48909.955999999998</c:v>
                </c:pt>
                <c:pt idx="454">
                  <c:v>48910.555999999997</c:v>
                </c:pt>
                <c:pt idx="455">
                  <c:v>48911.857000000004</c:v>
                </c:pt>
                <c:pt idx="456">
                  <c:v>48912.555999999997</c:v>
                </c:pt>
                <c:pt idx="457">
                  <c:v>48913.856</c:v>
                </c:pt>
                <c:pt idx="458">
                  <c:v>48914.856</c:v>
                </c:pt>
                <c:pt idx="459">
                  <c:v>48915.756000000001</c:v>
                </c:pt>
                <c:pt idx="460">
                  <c:v>48916.856</c:v>
                </c:pt>
                <c:pt idx="461">
                  <c:v>48917.856</c:v>
                </c:pt>
                <c:pt idx="462">
                  <c:v>48918.756000000001</c:v>
                </c:pt>
                <c:pt idx="463">
                  <c:v>48919.856</c:v>
                </c:pt>
                <c:pt idx="464">
                  <c:v>48920.656999999999</c:v>
                </c:pt>
                <c:pt idx="465">
                  <c:v>48921.756000000001</c:v>
                </c:pt>
                <c:pt idx="466">
                  <c:v>48922.856</c:v>
                </c:pt>
                <c:pt idx="467">
                  <c:v>48923.656999999999</c:v>
                </c:pt>
                <c:pt idx="468">
                  <c:v>48924.756000000001</c:v>
                </c:pt>
                <c:pt idx="469">
                  <c:v>48925.656000000003</c:v>
                </c:pt>
                <c:pt idx="470">
                  <c:v>48926.756000000001</c:v>
                </c:pt>
                <c:pt idx="471">
                  <c:v>48927.756000000001</c:v>
                </c:pt>
                <c:pt idx="472">
                  <c:v>48928.656000000003</c:v>
                </c:pt>
                <c:pt idx="473">
                  <c:v>48929.756000000001</c:v>
                </c:pt>
                <c:pt idx="474">
                  <c:v>48930.756000000001</c:v>
                </c:pt>
                <c:pt idx="475">
                  <c:v>48931.656000000003</c:v>
                </c:pt>
                <c:pt idx="476">
                  <c:v>48932.756000000001</c:v>
                </c:pt>
                <c:pt idx="477">
                  <c:v>48933.857000000004</c:v>
                </c:pt>
                <c:pt idx="478">
                  <c:v>48934.656000000003</c:v>
                </c:pt>
                <c:pt idx="479">
                  <c:v>48935.756000000001</c:v>
                </c:pt>
                <c:pt idx="480">
                  <c:v>48936.555999999997</c:v>
                </c:pt>
                <c:pt idx="481">
                  <c:v>48937.656000000003</c:v>
                </c:pt>
                <c:pt idx="482">
                  <c:v>48938.756000000001</c:v>
                </c:pt>
                <c:pt idx="483">
                  <c:v>48939.656000000003</c:v>
                </c:pt>
                <c:pt idx="484">
                  <c:v>48940.656000000003</c:v>
                </c:pt>
                <c:pt idx="485">
                  <c:v>48941.555999999997</c:v>
                </c:pt>
                <c:pt idx="486">
                  <c:v>48942.656000000003</c:v>
                </c:pt>
                <c:pt idx="487">
                  <c:v>48943.656000000003</c:v>
                </c:pt>
                <c:pt idx="488">
                  <c:v>48944.557000000001</c:v>
                </c:pt>
                <c:pt idx="489">
                  <c:v>48945.656000000003</c:v>
                </c:pt>
                <c:pt idx="490">
                  <c:v>48946.756000000001</c:v>
                </c:pt>
                <c:pt idx="491">
                  <c:v>48946.955999999998</c:v>
                </c:pt>
                <c:pt idx="492">
                  <c:v>48947.555999999997</c:v>
                </c:pt>
                <c:pt idx="493">
                  <c:v>48948.856</c:v>
                </c:pt>
                <c:pt idx="494">
                  <c:v>48949.455999999998</c:v>
                </c:pt>
                <c:pt idx="495">
                  <c:v>48950.756999999998</c:v>
                </c:pt>
                <c:pt idx="496">
                  <c:v>48951.856</c:v>
                </c:pt>
                <c:pt idx="497">
                  <c:v>48952.756000000001</c:v>
                </c:pt>
                <c:pt idx="498">
                  <c:v>48953.756000000001</c:v>
                </c:pt>
                <c:pt idx="499">
                  <c:v>48954.856</c:v>
                </c:pt>
                <c:pt idx="500">
                  <c:v>48955.756000000001</c:v>
                </c:pt>
                <c:pt idx="501">
                  <c:v>48956.856</c:v>
                </c:pt>
                <c:pt idx="502">
                  <c:v>48957.656000000003</c:v>
                </c:pt>
                <c:pt idx="503">
                  <c:v>48958.756000000001</c:v>
                </c:pt>
                <c:pt idx="504">
                  <c:v>48959.856</c:v>
                </c:pt>
                <c:pt idx="505">
                  <c:v>48960.656000000003</c:v>
                </c:pt>
                <c:pt idx="506">
                  <c:v>48961.756000000001</c:v>
                </c:pt>
                <c:pt idx="507">
                  <c:v>48962.856</c:v>
                </c:pt>
                <c:pt idx="508">
                  <c:v>48963.656000000003</c:v>
                </c:pt>
                <c:pt idx="509">
                  <c:v>48964.756000000001</c:v>
                </c:pt>
                <c:pt idx="510">
                  <c:v>48965.656999999999</c:v>
                </c:pt>
                <c:pt idx="511">
                  <c:v>48966.656000000003</c:v>
                </c:pt>
                <c:pt idx="512">
                  <c:v>48967.756000000001</c:v>
                </c:pt>
                <c:pt idx="513">
                  <c:v>48968.656999999999</c:v>
                </c:pt>
                <c:pt idx="514">
                  <c:v>48969.756000000001</c:v>
                </c:pt>
                <c:pt idx="515">
                  <c:v>48970.557000000001</c:v>
                </c:pt>
                <c:pt idx="516">
                  <c:v>48971.656999999999</c:v>
                </c:pt>
                <c:pt idx="517">
                  <c:v>48972.756000000001</c:v>
                </c:pt>
                <c:pt idx="518">
                  <c:v>48973.555999999997</c:v>
                </c:pt>
                <c:pt idx="519">
                  <c:v>48974.656999999999</c:v>
                </c:pt>
                <c:pt idx="520">
                  <c:v>48975.756000000001</c:v>
                </c:pt>
                <c:pt idx="521">
                  <c:v>48976.555999999997</c:v>
                </c:pt>
                <c:pt idx="522">
                  <c:v>48977.856</c:v>
                </c:pt>
                <c:pt idx="523">
                  <c:v>48978.055999999997</c:v>
                </c:pt>
                <c:pt idx="524">
                  <c:v>48978.756000000001</c:v>
                </c:pt>
                <c:pt idx="525">
                  <c:v>48979.555999999997</c:v>
                </c:pt>
                <c:pt idx="526">
                  <c:v>48980.656999999999</c:v>
                </c:pt>
                <c:pt idx="527">
                  <c:v>48981.555999999997</c:v>
                </c:pt>
                <c:pt idx="528">
                  <c:v>48982.656000000003</c:v>
                </c:pt>
                <c:pt idx="529">
                  <c:v>48983.656999999999</c:v>
                </c:pt>
                <c:pt idx="530">
                  <c:v>48984.555999999997</c:v>
                </c:pt>
                <c:pt idx="531">
                  <c:v>48985.656000000003</c:v>
                </c:pt>
                <c:pt idx="532">
                  <c:v>48986.656999999999</c:v>
                </c:pt>
                <c:pt idx="533">
                  <c:v>48986.957000000002</c:v>
                </c:pt>
                <c:pt idx="534">
                  <c:v>48987.756000000001</c:v>
                </c:pt>
                <c:pt idx="535">
                  <c:v>48988.856</c:v>
                </c:pt>
                <c:pt idx="536">
                  <c:v>48989.756000000001</c:v>
                </c:pt>
                <c:pt idx="537">
                  <c:v>48990.756000000001</c:v>
                </c:pt>
                <c:pt idx="538">
                  <c:v>48991.857000000004</c:v>
                </c:pt>
                <c:pt idx="539">
                  <c:v>48992.756999999998</c:v>
                </c:pt>
                <c:pt idx="540">
                  <c:v>48993.756999999998</c:v>
                </c:pt>
                <c:pt idx="541">
                  <c:v>48994.857000000004</c:v>
                </c:pt>
                <c:pt idx="542">
                  <c:v>48995.756000000001</c:v>
                </c:pt>
                <c:pt idx="543">
                  <c:v>48996.756000000001</c:v>
                </c:pt>
                <c:pt idx="544">
                  <c:v>48997.656000000003</c:v>
                </c:pt>
                <c:pt idx="545">
                  <c:v>48998.756999999998</c:v>
                </c:pt>
                <c:pt idx="546">
                  <c:v>48999.856</c:v>
                </c:pt>
                <c:pt idx="547">
                  <c:v>49000.656000000003</c:v>
                </c:pt>
                <c:pt idx="548">
                  <c:v>49001.756999999998</c:v>
                </c:pt>
                <c:pt idx="549">
                  <c:v>49002.856</c:v>
                </c:pt>
                <c:pt idx="550">
                  <c:v>49003.656000000003</c:v>
                </c:pt>
                <c:pt idx="551">
                  <c:v>49004.756000000001</c:v>
                </c:pt>
                <c:pt idx="552">
                  <c:v>49005.656000000003</c:v>
                </c:pt>
                <c:pt idx="553">
                  <c:v>49006.656000000003</c:v>
                </c:pt>
                <c:pt idx="554">
                  <c:v>49007.756000000001</c:v>
                </c:pt>
                <c:pt idx="555">
                  <c:v>49008.656000000003</c:v>
                </c:pt>
                <c:pt idx="556">
                  <c:v>49009.455999999998</c:v>
                </c:pt>
                <c:pt idx="557">
                  <c:v>49010.756000000001</c:v>
                </c:pt>
                <c:pt idx="558">
                  <c:v>49011.856</c:v>
                </c:pt>
                <c:pt idx="559">
                  <c:v>49012.756000000001</c:v>
                </c:pt>
                <c:pt idx="560">
                  <c:v>49013.756000000001</c:v>
                </c:pt>
                <c:pt idx="561">
                  <c:v>49014.856</c:v>
                </c:pt>
                <c:pt idx="562">
                  <c:v>49015.756000000001</c:v>
                </c:pt>
                <c:pt idx="563">
                  <c:v>49016.756000000001</c:v>
                </c:pt>
                <c:pt idx="564">
                  <c:v>49017.656000000003</c:v>
                </c:pt>
                <c:pt idx="565">
                  <c:v>49018.756999999998</c:v>
                </c:pt>
                <c:pt idx="566">
                  <c:v>49019.856</c:v>
                </c:pt>
                <c:pt idx="567">
                  <c:v>49020.656000000003</c:v>
                </c:pt>
                <c:pt idx="568">
                  <c:v>49021.756000000001</c:v>
                </c:pt>
                <c:pt idx="569">
                  <c:v>49022.856</c:v>
                </c:pt>
                <c:pt idx="570">
                  <c:v>49023.856</c:v>
                </c:pt>
                <c:pt idx="571">
                  <c:v>49024.356</c:v>
                </c:pt>
                <c:pt idx="572">
                  <c:v>49024.756000000001</c:v>
                </c:pt>
                <c:pt idx="573">
                  <c:v>49025.656999999999</c:v>
                </c:pt>
                <c:pt idx="574">
                  <c:v>49026.656000000003</c:v>
                </c:pt>
                <c:pt idx="575">
                  <c:v>49027.756000000001</c:v>
                </c:pt>
                <c:pt idx="576">
                  <c:v>49028.656999999999</c:v>
                </c:pt>
                <c:pt idx="577">
                  <c:v>49029.656000000003</c:v>
                </c:pt>
                <c:pt idx="578">
                  <c:v>49030.756000000001</c:v>
                </c:pt>
                <c:pt idx="579">
                  <c:v>49031.656999999999</c:v>
                </c:pt>
                <c:pt idx="580">
                  <c:v>49032.756000000001</c:v>
                </c:pt>
                <c:pt idx="581">
                  <c:v>49033.555999999997</c:v>
                </c:pt>
                <c:pt idx="582">
                  <c:v>49034.656999999999</c:v>
                </c:pt>
                <c:pt idx="583">
                  <c:v>49035.756000000001</c:v>
                </c:pt>
                <c:pt idx="584">
                  <c:v>49036.555999999997</c:v>
                </c:pt>
                <c:pt idx="585">
                  <c:v>49037.656999999999</c:v>
                </c:pt>
                <c:pt idx="586">
                  <c:v>49038.555999999997</c:v>
                </c:pt>
                <c:pt idx="587">
                  <c:v>49039.555999999997</c:v>
                </c:pt>
                <c:pt idx="588">
                  <c:v>49040.856</c:v>
                </c:pt>
                <c:pt idx="589">
                  <c:v>49041.555999999997</c:v>
                </c:pt>
                <c:pt idx="590">
                  <c:v>49042.856</c:v>
                </c:pt>
                <c:pt idx="591">
                  <c:v>49043.856</c:v>
                </c:pt>
                <c:pt idx="592">
                  <c:v>49044.756000000001</c:v>
                </c:pt>
                <c:pt idx="593">
                  <c:v>49045.856</c:v>
                </c:pt>
                <c:pt idx="594">
                  <c:v>49046.455999999998</c:v>
                </c:pt>
                <c:pt idx="595">
                  <c:v>49046.656999999999</c:v>
                </c:pt>
                <c:pt idx="596">
                  <c:v>49047.756999999998</c:v>
                </c:pt>
                <c:pt idx="597">
                  <c:v>49049.656999999999</c:v>
                </c:pt>
                <c:pt idx="598">
                  <c:v>49072.656000000003</c:v>
                </c:pt>
                <c:pt idx="599">
                  <c:v>49076.756000000001</c:v>
                </c:pt>
                <c:pt idx="600">
                  <c:v>49080.656000000003</c:v>
                </c:pt>
                <c:pt idx="601">
                  <c:v>49084.756000000001</c:v>
                </c:pt>
                <c:pt idx="602">
                  <c:v>49087.756000000001</c:v>
                </c:pt>
                <c:pt idx="603">
                  <c:v>49090.756000000001</c:v>
                </c:pt>
                <c:pt idx="604">
                  <c:v>49093.756000000001</c:v>
                </c:pt>
                <c:pt idx="605">
                  <c:v>49094.656999999999</c:v>
                </c:pt>
                <c:pt idx="606">
                  <c:v>49095.656000000003</c:v>
                </c:pt>
                <c:pt idx="607">
                  <c:v>49096.756000000001</c:v>
                </c:pt>
                <c:pt idx="608">
                  <c:v>49097.656999999999</c:v>
                </c:pt>
                <c:pt idx="609">
                  <c:v>49098.756999999998</c:v>
                </c:pt>
                <c:pt idx="610">
                  <c:v>49099.555999999997</c:v>
                </c:pt>
                <c:pt idx="611">
                  <c:v>49100.656999999999</c:v>
                </c:pt>
                <c:pt idx="612">
                  <c:v>49102.555999999997</c:v>
                </c:pt>
                <c:pt idx="613">
                  <c:v>49104.756000000001</c:v>
                </c:pt>
                <c:pt idx="614">
                  <c:v>49105.555999999997</c:v>
                </c:pt>
                <c:pt idx="615">
                  <c:v>49107.756000000001</c:v>
                </c:pt>
                <c:pt idx="616">
                  <c:v>49108.156999999999</c:v>
                </c:pt>
                <c:pt idx="617">
                  <c:v>49108.856</c:v>
                </c:pt>
                <c:pt idx="618">
                  <c:v>49109.455999999998</c:v>
                </c:pt>
                <c:pt idx="619">
                  <c:v>49109.856</c:v>
                </c:pt>
                <c:pt idx="620">
                  <c:v>49110.756000000001</c:v>
                </c:pt>
                <c:pt idx="621">
                  <c:v>49111.856</c:v>
                </c:pt>
                <c:pt idx="622">
                  <c:v>49114.857000000004</c:v>
                </c:pt>
                <c:pt idx="623">
                  <c:v>49117.856</c:v>
                </c:pt>
                <c:pt idx="624">
                  <c:v>49122.756000000001</c:v>
                </c:pt>
                <c:pt idx="625">
                  <c:v>49127.756000000001</c:v>
                </c:pt>
                <c:pt idx="626">
                  <c:v>49134.856</c:v>
                </c:pt>
                <c:pt idx="627">
                  <c:v>49135.656999999999</c:v>
                </c:pt>
                <c:pt idx="628">
                  <c:v>49137.656000000003</c:v>
                </c:pt>
                <c:pt idx="629">
                  <c:v>49138.055999999997</c:v>
                </c:pt>
                <c:pt idx="630">
                  <c:v>49140.455999999998</c:v>
                </c:pt>
                <c:pt idx="631">
                  <c:v>49141.756999999998</c:v>
                </c:pt>
                <c:pt idx="632">
                  <c:v>49146.656000000003</c:v>
                </c:pt>
                <c:pt idx="633">
                  <c:v>49150.756000000001</c:v>
                </c:pt>
                <c:pt idx="634">
                  <c:v>49153.555999999997</c:v>
                </c:pt>
                <c:pt idx="635">
                  <c:v>49155.856</c:v>
                </c:pt>
                <c:pt idx="636">
                  <c:v>49157.856</c:v>
                </c:pt>
                <c:pt idx="637">
                  <c:v>49160.856</c:v>
                </c:pt>
                <c:pt idx="638">
                  <c:v>49161.756999999998</c:v>
                </c:pt>
                <c:pt idx="639">
                  <c:v>49163.856</c:v>
                </c:pt>
                <c:pt idx="640">
                  <c:v>49165.756000000001</c:v>
                </c:pt>
                <c:pt idx="641">
                  <c:v>49167.756000000001</c:v>
                </c:pt>
                <c:pt idx="642">
                  <c:v>49169.656999999999</c:v>
                </c:pt>
                <c:pt idx="643">
                  <c:v>49172.658000000003</c:v>
                </c:pt>
                <c:pt idx="644">
                  <c:v>49176.756000000001</c:v>
                </c:pt>
                <c:pt idx="645">
                  <c:v>49179.756000000001</c:v>
                </c:pt>
                <c:pt idx="646">
                  <c:v>49180.656000000003</c:v>
                </c:pt>
                <c:pt idx="647">
                  <c:v>49181.656999999999</c:v>
                </c:pt>
                <c:pt idx="648">
                  <c:v>49182.555999999997</c:v>
                </c:pt>
                <c:pt idx="649">
                  <c:v>49183.656000000003</c:v>
                </c:pt>
                <c:pt idx="650">
                  <c:v>49184.756000000001</c:v>
                </c:pt>
                <c:pt idx="651">
                  <c:v>49185.555999999997</c:v>
                </c:pt>
                <c:pt idx="652">
                  <c:v>49186.656000000003</c:v>
                </c:pt>
                <c:pt idx="653">
                  <c:v>49187.756000000001</c:v>
                </c:pt>
                <c:pt idx="654">
                  <c:v>49188.555999999997</c:v>
                </c:pt>
                <c:pt idx="655">
                  <c:v>49189.856</c:v>
                </c:pt>
                <c:pt idx="656">
                  <c:v>49190.756000000001</c:v>
                </c:pt>
                <c:pt idx="657">
                  <c:v>49191.356</c:v>
                </c:pt>
                <c:pt idx="658">
                  <c:v>49191.857000000004</c:v>
                </c:pt>
                <c:pt idx="659">
                  <c:v>49192.858</c:v>
                </c:pt>
                <c:pt idx="660">
                  <c:v>49193.756000000001</c:v>
                </c:pt>
                <c:pt idx="661">
                  <c:v>49194.356</c:v>
                </c:pt>
                <c:pt idx="662">
                  <c:v>49194.857000000004</c:v>
                </c:pt>
                <c:pt idx="663">
                  <c:v>49195.856</c:v>
                </c:pt>
                <c:pt idx="664">
                  <c:v>49196.756000000001</c:v>
                </c:pt>
                <c:pt idx="665">
                  <c:v>49197.856</c:v>
                </c:pt>
                <c:pt idx="666">
                  <c:v>49198.656000000003</c:v>
                </c:pt>
                <c:pt idx="667">
                  <c:v>49199.756000000001</c:v>
                </c:pt>
                <c:pt idx="668">
                  <c:v>49200.857000000004</c:v>
                </c:pt>
                <c:pt idx="669">
                  <c:v>49201.656000000003</c:v>
                </c:pt>
                <c:pt idx="670">
                  <c:v>49202.756000000001</c:v>
                </c:pt>
                <c:pt idx="671">
                  <c:v>49203.856</c:v>
                </c:pt>
                <c:pt idx="672">
                  <c:v>49204.756000000001</c:v>
                </c:pt>
                <c:pt idx="673">
                  <c:v>49205.756000000001</c:v>
                </c:pt>
                <c:pt idx="674">
                  <c:v>49206.656000000003</c:v>
                </c:pt>
                <c:pt idx="675">
                  <c:v>49207.756000000001</c:v>
                </c:pt>
                <c:pt idx="676">
                  <c:v>49208.756000000001</c:v>
                </c:pt>
                <c:pt idx="677">
                  <c:v>49209.656000000003</c:v>
                </c:pt>
                <c:pt idx="678">
                  <c:v>49210.756000000001</c:v>
                </c:pt>
                <c:pt idx="679">
                  <c:v>49211.756000000001</c:v>
                </c:pt>
                <c:pt idx="680">
                  <c:v>49212.656000000003</c:v>
                </c:pt>
                <c:pt idx="681">
                  <c:v>49213.356</c:v>
                </c:pt>
                <c:pt idx="682">
                  <c:v>49213.756000000001</c:v>
                </c:pt>
                <c:pt idx="683">
                  <c:v>49214.555999999997</c:v>
                </c:pt>
                <c:pt idx="684">
                  <c:v>49215.656000000003</c:v>
                </c:pt>
                <c:pt idx="685">
                  <c:v>49216.756000000001</c:v>
                </c:pt>
                <c:pt idx="686">
                  <c:v>49217.656999999999</c:v>
                </c:pt>
                <c:pt idx="687">
                  <c:v>49218.656999999999</c:v>
                </c:pt>
                <c:pt idx="688">
                  <c:v>49219.555999999997</c:v>
                </c:pt>
                <c:pt idx="689">
                  <c:v>49220.656999999999</c:v>
                </c:pt>
                <c:pt idx="690">
                  <c:v>49221.656000000003</c:v>
                </c:pt>
                <c:pt idx="691">
                  <c:v>49222.555999999997</c:v>
                </c:pt>
                <c:pt idx="692">
                  <c:v>49223.656999999999</c:v>
                </c:pt>
                <c:pt idx="693">
                  <c:v>49224.957000000002</c:v>
                </c:pt>
                <c:pt idx="694">
                  <c:v>49225.555999999997</c:v>
                </c:pt>
                <c:pt idx="695">
                  <c:v>49226.856</c:v>
                </c:pt>
                <c:pt idx="696">
                  <c:v>49227.457000000002</c:v>
                </c:pt>
                <c:pt idx="697">
                  <c:v>49227.756000000001</c:v>
                </c:pt>
                <c:pt idx="698">
                  <c:v>49228.756000000001</c:v>
                </c:pt>
                <c:pt idx="699">
                  <c:v>49229.055999999997</c:v>
                </c:pt>
                <c:pt idx="700">
                  <c:v>49229.856</c:v>
                </c:pt>
                <c:pt idx="701">
                  <c:v>49230.756000000001</c:v>
                </c:pt>
                <c:pt idx="702">
                  <c:v>49231.555999999997</c:v>
                </c:pt>
                <c:pt idx="703">
                  <c:v>49233.557000000001</c:v>
                </c:pt>
                <c:pt idx="704">
                  <c:v>49234.555999999997</c:v>
                </c:pt>
                <c:pt idx="705">
                  <c:v>49235.856</c:v>
                </c:pt>
                <c:pt idx="706">
                  <c:v>49237.856</c:v>
                </c:pt>
                <c:pt idx="707">
                  <c:v>49238.857000000004</c:v>
                </c:pt>
                <c:pt idx="708">
                  <c:v>49239.756999999998</c:v>
                </c:pt>
                <c:pt idx="709">
                  <c:v>49243.856</c:v>
                </c:pt>
                <c:pt idx="710">
                  <c:v>49246.857000000004</c:v>
                </c:pt>
                <c:pt idx="711">
                  <c:v>49248.756000000001</c:v>
                </c:pt>
                <c:pt idx="712">
                  <c:v>49253.756000000001</c:v>
                </c:pt>
                <c:pt idx="713">
                  <c:v>55902.256000000001</c:v>
                </c:pt>
                <c:pt idx="714">
                  <c:v>55902.656000000003</c:v>
                </c:pt>
                <c:pt idx="715">
                  <c:v>55903.756000000001</c:v>
                </c:pt>
                <c:pt idx="716">
                  <c:v>55905.256000000001</c:v>
                </c:pt>
                <c:pt idx="717">
                  <c:v>55905.656000000003</c:v>
                </c:pt>
                <c:pt idx="718">
                  <c:v>55905.856</c:v>
                </c:pt>
                <c:pt idx="719">
                  <c:v>55906.356</c:v>
                </c:pt>
                <c:pt idx="720">
                  <c:v>55907.156000000003</c:v>
                </c:pt>
                <c:pt idx="721">
                  <c:v>55907.356</c:v>
                </c:pt>
                <c:pt idx="722">
                  <c:v>55908.055999999997</c:v>
                </c:pt>
                <c:pt idx="723">
                  <c:v>55910.656999999999</c:v>
                </c:pt>
                <c:pt idx="724">
                  <c:v>55911.256000000001</c:v>
                </c:pt>
                <c:pt idx="725">
                  <c:v>55911.756000000001</c:v>
                </c:pt>
                <c:pt idx="726">
                  <c:v>55911.955999999998</c:v>
                </c:pt>
                <c:pt idx="727">
                  <c:v>55912.756000000001</c:v>
                </c:pt>
                <c:pt idx="728">
                  <c:v>55912.955999999998</c:v>
                </c:pt>
                <c:pt idx="729">
                  <c:v>55913.656999999999</c:v>
                </c:pt>
                <c:pt idx="730">
                  <c:v>55914.055999999997</c:v>
                </c:pt>
                <c:pt idx="731">
                  <c:v>55915.156999999999</c:v>
                </c:pt>
                <c:pt idx="732">
                  <c:v>55915.756000000001</c:v>
                </c:pt>
                <c:pt idx="733">
                  <c:v>55916.656999999999</c:v>
                </c:pt>
                <c:pt idx="734">
                  <c:v>55917.955999999998</c:v>
                </c:pt>
                <c:pt idx="735">
                  <c:v>55921.555999999997</c:v>
                </c:pt>
                <c:pt idx="736">
                  <c:v>55922.055999999997</c:v>
                </c:pt>
                <c:pt idx="737">
                  <c:v>55924.156999999999</c:v>
                </c:pt>
                <c:pt idx="738">
                  <c:v>55924.858</c:v>
                </c:pt>
                <c:pt idx="739">
                  <c:v>55926.955999999998</c:v>
                </c:pt>
                <c:pt idx="740">
                  <c:v>55927.357000000004</c:v>
                </c:pt>
                <c:pt idx="741">
                  <c:v>55928.656999999999</c:v>
                </c:pt>
                <c:pt idx="742">
                  <c:v>55937.756000000001</c:v>
                </c:pt>
                <c:pt idx="743">
                  <c:v>55972.756000000001</c:v>
                </c:pt>
                <c:pt idx="744">
                  <c:v>55973.857000000004</c:v>
                </c:pt>
                <c:pt idx="745">
                  <c:v>55991.656999999999</c:v>
                </c:pt>
                <c:pt idx="746">
                  <c:v>56003.955999999998</c:v>
                </c:pt>
                <c:pt idx="747">
                  <c:v>56006.756999999998</c:v>
                </c:pt>
                <c:pt idx="748">
                  <c:v>56026.756000000001</c:v>
                </c:pt>
                <c:pt idx="749">
                  <c:v>56027.555999999997</c:v>
                </c:pt>
                <c:pt idx="750">
                  <c:v>56028.055999999997</c:v>
                </c:pt>
                <c:pt idx="751">
                  <c:v>56031.856</c:v>
                </c:pt>
                <c:pt idx="752">
                  <c:v>56034.857000000004</c:v>
                </c:pt>
                <c:pt idx="753">
                  <c:v>56050.856</c:v>
                </c:pt>
                <c:pt idx="754">
                  <c:v>56054.656999999999</c:v>
                </c:pt>
                <c:pt idx="755">
                  <c:v>56056.856</c:v>
                </c:pt>
                <c:pt idx="756">
                  <c:v>56070.555999999997</c:v>
                </c:pt>
                <c:pt idx="757">
                  <c:v>56077.857000000004</c:v>
                </c:pt>
                <c:pt idx="758">
                  <c:v>56083.756000000001</c:v>
                </c:pt>
                <c:pt idx="759">
                  <c:v>56093.557000000001</c:v>
                </c:pt>
                <c:pt idx="760">
                  <c:v>56096.555999999997</c:v>
                </c:pt>
                <c:pt idx="761">
                  <c:v>56106.955999999998</c:v>
                </c:pt>
                <c:pt idx="762">
                  <c:v>56114.856</c:v>
                </c:pt>
                <c:pt idx="763">
                  <c:v>56118.756000000001</c:v>
                </c:pt>
                <c:pt idx="764">
                  <c:v>56126.756000000001</c:v>
                </c:pt>
                <c:pt idx="765">
                  <c:v>56128.256000000001</c:v>
                </c:pt>
                <c:pt idx="766">
                  <c:v>56128.656000000003</c:v>
                </c:pt>
                <c:pt idx="767">
                  <c:v>56130.756000000001</c:v>
                </c:pt>
                <c:pt idx="768">
                  <c:v>56134.656000000003</c:v>
                </c:pt>
                <c:pt idx="769">
                  <c:v>56141.955999999998</c:v>
                </c:pt>
                <c:pt idx="770">
                  <c:v>56146.955999999998</c:v>
                </c:pt>
                <c:pt idx="771">
                  <c:v>56153.756000000001</c:v>
                </c:pt>
                <c:pt idx="772">
                  <c:v>56159.656999999999</c:v>
                </c:pt>
                <c:pt idx="773">
                  <c:v>56162.856</c:v>
                </c:pt>
                <c:pt idx="774">
                  <c:v>56163.856</c:v>
                </c:pt>
                <c:pt idx="775">
                  <c:v>56169.955999999998</c:v>
                </c:pt>
                <c:pt idx="776">
                  <c:v>56175.756000000001</c:v>
                </c:pt>
                <c:pt idx="777">
                  <c:v>56178.756999999998</c:v>
                </c:pt>
                <c:pt idx="778">
                  <c:v>56185.856</c:v>
                </c:pt>
                <c:pt idx="779">
                  <c:v>56192.756000000001</c:v>
                </c:pt>
                <c:pt idx="780">
                  <c:v>56194.856</c:v>
                </c:pt>
                <c:pt idx="781">
                  <c:v>56195.756000000001</c:v>
                </c:pt>
                <c:pt idx="782">
                  <c:v>56200.656000000003</c:v>
                </c:pt>
                <c:pt idx="783">
                  <c:v>56206.656000000003</c:v>
                </c:pt>
                <c:pt idx="784">
                  <c:v>56210.756000000001</c:v>
                </c:pt>
                <c:pt idx="785">
                  <c:v>56243.256000000001</c:v>
                </c:pt>
                <c:pt idx="786">
                  <c:v>56243.455999999998</c:v>
                </c:pt>
                <c:pt idx="787">
                  <c:v>56255.756999999998</c:v>
                </c:pt>
                <c:pt idx="788">
                  <c:v>56255.955999999998</c:v>
                </c:pt>
                <c:pt idx="789">
                  <c:v>56270.756000000001</c:v>
                </c:pt>
                <c:pt idx="790">
                  <c:v>56270.955999999998</c:v>
                </c:pt>
                <c:pt idx="791">
                  <c:v>56275.256000000001</c:v>
                </c:pt>
                <c:pt idx="792">
                  <c:v>56275.457000000002</c:v>
                </c:pt>
                <c:pt idx="793">
                  <c:v>56281.756000000001</c:v>
                </c:pt>
                <c:pt idx="794">
                  <c:v>56281.955999999998</c:v>
                </c:pt>
                <c:pt idx="795">
                  <c:v>56282.756000000001</c:v>
                </c:pt>
                <c:pt idx="796">
                  <c:v>56287.756000000001</c:v>
                </c:pt>
                <c:pt idx="797">
                  <c:v>56293.756000000001</c:v>
                </c:pt>
                <c:pt idx="798">
                  <c:v>56300.856</c:v>
                </c:pt>
                <c:pt idx="799">
                  <c:v>56303.656999999999</c:v>
                </c:pt>
                <c:pt idx="800">
                  <c:v>56309.856</c:v>
                </c:pt>
                <c:pt idx="801">
                  <c:v>56314.857000000004</c:v>
                </c:pt>
                <c:pt idx="802">
                  <c:v>56318.656999999999</c:v>
                </c:pt>
                <c:pt idx="803">
                  <c:v>56322.756000000001</c:v>
                </c:pt>
                <c:pt idx="804">
                  <c:v>56326.656000000003</c:v>
                </c:pt>
                <c:pt idx="805">
                  <c:v>56330.756000000001</c:v>
                </c:pt>
                <c:pt idx="806">
                  <c:v>56333.756000000001</c:v>
                </c:pt>
                <c:pt idx="807">
                  <c:v>56335.656000000003</c:v>
                </c:pt>
                <c:pt idx="808">
                  <c:v>56340.656000000003</c:v>
                </c:pt>
                <c:pt idx="809">
                  <c:v>56342.356</c:v>
                </c:pt>
                <c:pt idx="810">
                  <c:v>56342.756000000001</c:v>
                </c:pt>
                <c:pt idx="811">
                  <c:v>56344.256000000001</c:v>
                </c:pt>
                <c:pt idx="812">
                  <c:v>56344.457999999999</c:v>
                </c:pt>
                <c:pt idx="813">
                  <c:v>56345.356</c:v>
                </c:pt>
                <c:pt idx="814">
                  <c:v>56345.756000000001</c:v>
                </c:pt>
                <c:pt idx="815">
                  <c:v>56349.856</c:v>
                </c:pt>
                <c:pt idx="816">
                  <c:v>56351.856</c:v>
                </c:pt>
                <c:pt idx="817">
                  <c:v>56356.756000000001</c:v>
                </c:pt>
                <c:pt idx="818">
                  <c:v>56362.756000000001</c:v>
                </c:pt>
                <c:pt idx="819">
                  <c:v>56363.455999999998</c:v>
                </c:pt>
                <c:pt idx="820">
                  <c:v>56364.457000000002</c:v>
                </c:pt>
                <c:pt idx="821">
                  <c:v>56364.756000000001</c:v>
                </c:pt>
                <c:pt idx="822">
                  <c:v>56365.156999999999</c:v>
                </c:pt>
                <c:pt idx="823">
                  <c:v>56365.955999999998</c:v>
                </c:pt>
                <c:pt idx="824">
                  <c:v>56367.055999999997</c:v>
                </c:pt>
                <c:pt idx="825">
                  <c:v>56367.756999999998</c:v>
                </c:pt>
                <c:pt idx="826">
                  <c:v>56368.756000000001</c:v>
                </c:pt>
                <c:pt idx="827">
                  <c:v>56374.555999999997</c:v>
                </c:pt>
                <c:pt idx="828">
                  <c:v>56381.656999999999</c:v>
                </c:pt>
                <c:pt idx="829">
                  <c:v>56388.756000000001</c:v>
                </c:pt>
                <c:pt idx="830">
                  <c:v>56393.756999999998</c:v>
                </c:pt>
                <c:pt idx="831">
                  <c:v>56404.756000000001</c:v>
                </c:pt>
                <c:pt idx="832">
                  <c:v>56412.656999999999</c:v>
                </c:pt>
                <c:pt idx="833">
                  <c:v>56425.756000000001</c:v>
                </c:pt>
                <c:pt idx="834">
                  <c:v>56428.756000000001</c:v>
                </c:pt>
                <c:pt idx="835">
                  <c:v>56440.857000000004</c:v>
                </c:pt>
                <c:pt idx="836">
                  <c:v>56444.656999999999</c:v>
                </c:pt>
                <c:pt idx="837">
                  <c:v>56462.756000000001</c:v>
                </c:pt>
                <c:pt idx="838">
                  <c:v>60020.656999999999</c:v>
                </c:pt>
                <c:pt idx="839">
                  <c:v>60020.856</c:v>
                </c:pt>
                <c:pt idx="840">
                  <c:v>60043.856</c:v>
                </c:pt>
                <c:pt idx="841">
                  <c:v>60057.555999999997</c:v>
                </c:pt>
                <c:pt idx="842">
                  <c:v>60057.857000000004</c:v>
                </c:pt>
                <c:pt idx="843">
                  <c:v>60087.055999999997</c:v>
                </c:pt>
                <c:pt idx="844">
                  <c:v>60101.857000000004</c:v>
                </c:pt>
                <c:pt idx="845">
                  <c:v>60126.856</c:v>
                </c:pt>
                <c:pt idx="846">
                  <c:v>60127.857000000004</c:v>
                </c:pt>
                <c:pt idx="847">
                  <c:v>60134.756000000001</c:v>
                </c:pt>
                <c:pt idx="848">
                  <c:v>60151.955999999998</c:v>
                </c:pt>
                <c:pt idx="849">
                  <c:v>60158.855000000003</c:v>
                </c:pt>
                <c:pt idx="850">
                  <c:v>60173.955999999998</c:v>
                </c:pt>
                <c:pt idx="851">
                  <c:v>60176.955999999998</c:v>
                </c:pt>
                <c:pt idx="852">
                  <c:v>60178.856</c:v>
                </c:pt>
                <c:pt idx="853">
                  <c:v>60189.856</c:v>
                </c:pt>
                <c:pt idx="854">
                  <c:v>60194.756000000001</c:v>
                </c:pt>
                <c:pt idx="855">
                  <c:v>60195.856</c:v>
                </c:pt>
                <c:pt idx="856">
                  <c:v>60208.955999999998</c:v>
                </c:pt>
                <c:pt idx="857">
                  <c:v>60215.856</c:v>
                </c:pt>
                <c:pt idx="858">
                  <c:v>60219.756000000001</c:v>
                </c:pt>
                <c:pt idx="859">
                  <c:v>60228.756000000001</c:v>
                </c:pt>
                <c:pt idx="860">
                  <c:v>60231.756000000001</c:v>
                </c:pt>
                <c:pt idx="861">
                  <c:v>60237.356</c:v>
                </c:pt>
                <c:pt idx="862">
                  <c:v>60244.256000000001</c:v>
                </c:pt>
                <c:pt idx="863">
                  <c:v>60248.256000000001</c:v>
                </c:pt>
                <c:pt idx="864">
                  <c:v>60250.256999999998</c:v>
                </c:pt>
                <c:pt idx="865">
                  <c:v>60258.156000000003</c:v>
                </c:pt>
                <c:pt idx="866">
                  <c:v>60258.455999999998</c:v>
                </c:pt>
                <c:pt idx="867">
                  <c:v>60264.256000000001</c:v>
                </c:pt>
                <c:pt idx="868">
                  <c:v>60266.356</c:v>
                </c:pt>
                <c:pt idx="869">
                  <c:v>60274.356</c:v>
                </c:pt>
                <c:pt idx="870">
                  <c:v>60280.156999999999</c:v>
                </c:pt>
                <c:pt idx="871">
                  <c:v>60285.256000000001</c:v>
                </c:pt>
                <c:pt idx="872">
                  <c:v>60291.057000000001</c:v>
                </c:pt>
                <c:pt idx="873">
                  <c:v>60296.256000000001</c:v>
                </c:pt>
                <c:pt idx="874">
                  <c:v>60297.358</c:v>
                </c:pt>
                <c:pt idx="875">
                  <c:v>60302.256000000001</c:v>
                </c:pt>
                <c:pt idx="876">
                  <c:v>60307.256000000001</c:v>
                </c:pt>
                <c:pt idx="877">
                  <c:v>60307.656000000003</c:v>
                </c:pt>
                <c:pt idx="878">
                  <c:v>60308.955999999998</c:v>
                </c:pt>
                <c:pt idx="879">
                  <c:v>60310.256000000001</c:v>
                </c:pt>
                <c:pt idx="880">
                  <c:v>60311.256000000001</c:v>
                </c:pt>
                <c:pt idx="881">
                  <c:v>60312.156000000003</c:v>
                </c:pt>
                <c:pt idx="882">
                  <c:v>60313.256000000001</c:v>
                </c:pt>
                <c:pt idx="883">
                  <c:v>60324.156000000003</c:v>
                </c:pt>
                <c:pt idx="884">
                  <c:v>60364.156999999999</c:v>
                </c:pt>
                <c:pt idx="885">
                  <c:v>60497.256000000001</c:v>
                </c:pt>
                <c:pt idx="886">
                  <c:v>60500.256000000001</c:v>
                </c:pt>
                <c:pt idx="887">
                  <c:v>60501.356</c:v>
                </c:pt>
                <c:pt idx="888">
                  <c:v>60508.256000000001</c:v>
                </c:pt>
                <c:pt idx="889">
                  <c:v>60521.156000000003</c:v>
                </c:pt>
                <c:pt idx="890">
                  <c:v>60548.455999999998</c:v>
                </c:pt>
                <c:pt idx="891">
                  <c:v>60555.356</c:v>
                </c:pt>
                <c:pt idx="892">
                  <c:v>60556.356</c:v>
                </c:pt>
                <c:pt idx="893">
                  <c:v>60558.356</c:v>
                </c:pt>
                <c:pt idx="894">
                  <c:v>60571.256000000001</c:v>
                </c:pt>
                <c:pt idx="895">
                  <c:v>60577.656000000003</c:v>
                </c:pt>
                <c:pt idx="896">
                  <c:v>60597.256000000001</c:v>
                </c:pt>
                <c:pt idx="897">
                  <c:v>60599.156000000003</c:v>
                </c:pt>
                <c:pt idx="898">
                  <c:v>60602.156000000003</c:v>
                </c:pt>
                <c:pt idx="899">
                  <c:v>60608.256000000001</c:v>
                </c:pt>
                <c:pt idx="900">
                  <c:v>60609.055999999997</c:v>
                </c:pt>
                <c:pt idx="901">
                  <c:v>60610.156999999999</c:v>
                </c:pt>
                <c:pt idx="902">
                  <c:v>60618.055999999997</c:v>
                </c:pt>
                <c:pt idx="903">
                  <c:v>60620.256000000001</c:v>
                </c:pt>
                <c:pt idx="904">
                  <c:v>60635.256999999998</c:v>
                </c:pt>
                <c:pt idx="905">
                  <c:v>60636.156000000003</c:v>
                </c:pt>
                <c:pt idx="906">
                  <c:v>60638.356</c:v>
                </c:pt>
                <c:pt idx="907">
                  <c:v>60643.256000000001</c:v>
                </c:pt>
                <c:pt idx="908">
                  <c:v>60647.156000000003</c:v>
                </c:pt>
                <c:pt idx="909">
                  <c:v>60648.156000000003</c:v>
                </c:pt>
                <c:pt idx="910">
                  <c:v>60650.156000000003</c:v>
                </c:pt>
                <c:pt idx="911">
                  <c:v>60652.256000000001</c:v>
                </c:pt>
                <c:pt idx="912">
                  <c:v>60668.156000000003</c:v>
                </c:pt>
                <c:pt idx="913">
                  <c:v>60669.256000000001</c:v>
                </c:pt>
                <c:pt idx="914">
                  <c:v>60670.156999999999</c:v>
                </c:pt>
                <c:pt idx="915">
                  <c:v>60670.756000000001</c:v>
                </c:pt>
                <c:pt idx="916">
                  <c:v>60670.957000000002</c:v>
                </c:pt>
                <c:pt idx="917">
                  <c:v>60685.856</c:v>
                </c:pt>
                <c:pt idx="918">
                  <c:v>60686.055999999997</c:v>
                </c:pt>
                <c:pt idx="919">
                  <c:v>60686.856</c:v>
                </c:pt>
                <c:pt idx="920">
                  <c:v>60687.555999999997</c:v>
                </c:pt>
                <c:pt idx="921">
                  <c:v>60691.856</c:v>
                </c:pt>
                <c:pt idx="922">
                  <c:v>60692.256000000001</c:v>
                </c:pt>
                <c:pt idx="923">
                  <c:v>60693.156000000003</c:v>
                </c:pt>
                <c:pt idx="924">
                  <c:v>60702.356</c:v>
                </c:pt>
                <c:pt idx="925">
                  <c:v>60703.256999999998</c:v>
                </c:pt>
                <c:pt idx="926">
                  <c:v>60705.356</c:v>
                </c:pt>
                <c:pt idx="927">
                  <c:v>60706.256000000001</c:v>
                </c:pt>
                <c:pt idx="928">
                  <c:v>60736.156999999999</c:v>
                </c:pt>
                <c:pt idx="929">
                  <c:v>60737.256999999998</c:v>
                </c:pt>
                <c:pt idx="930">
                  <c:v>60750.156000000003</c:v>
                </c:pt>
                <c:pt idx="931">
                  <c:v>60751.156999999999</c:v>
                </c:pt>
                <c:pt idx="932">
                  <c:v>60752.055999999997</c:v>
                </c:pt>
                <c:pt idx="933">
                  <c:v>60757.455999999998</c:v>
                </c:pt>
                <c:pt idx="934">
                  <c:v>60785.356</c:v>
                </c:pt>
                <c:pt idx="935">
                  <c:v>60786.256000000001</c:v>
                </c:pt>
                <c:pt idx="936">
                  <c:v>60794.156000000003</c:v>
                </c:pt>
                <c:pt idx="937">
                  <c:v>60795.256000000001</c:v>
                </c:pt>
                <c:pt idx="938">
                  <c:v>60806.256000000001</c:v>
                </c:pt>
                <c:pt idx="939">
                  <c:v>60833.356</c:v>
                </c:pt>
                <c:pt idx="940">
                  <c:v>60836.356</c:v>
                </c:pt>
                <c:pt idx="941">
                  <c:v>60843.256000000001</c:v>
                </c:pt>
                <c:pt idx="942">
                  <c:v>60864.256000000001</c:v>
                </c:pt>
                <c:pt idx="943">
                  <c:v>60868.156999999999</c:v>
                </c:pt>
                <c:pt idx="944">
                  <c:v>60869.256000000001</c:v>
                </c:pt>
                <c:pt idx="945">
                  <c:v>60870.256000000001</c:v>
                </c:pt>
                <c:pt idx="946">
                  <c:v>60876.055999999997</c:v>
                </c:pt>
                <c:pt idx="947">
                  <c:v>60881.057000000001</c:v>
                </c:pt>
                <c:pt idx="948">
                  <c:v>60895.256000000001</c:v>
                </c:pt>
                <c:pt idx="949">
                  <c:v>60897.156000000003</c:v>
                </c:pt>
                <c:pt idx="950">
                  <c:v>60899.356</c:v>
                </c:pt>
                <c:pt idx="951">
                  <c:v>60904.256000000001</c:v>
                </c:pt>
                <c:pt idx="952">
                  <c:v>60914.156999999999</c:v>
                </c:pt>
                <c:pt idx="953">
                  <c:v>60916.356</c:v>
                </c:pt>
                <c:pt idx="954">
                  <c:v>60918.256000000001</c:v>
                </c:pt>
                <c:pt idx="955">
                  <c:v>60922.156999999999</c:v>
                </c:pt>
                <c:pt idx="956">
                  <c:v>60931.356</c:v>
                </c:pt>
                <c:pt idx="957">
                  <c:v>60934.356</c:v>
                </c:pt>
                <c:pt idx="958">
                  <c:v>60935.256000000001</c:v>
                </c:pt>
                <c:pt idx="959">
                  <c:v>60937.356</c:v>
                </c:pt>
                <c:pt idx="960">
                  <c:v>60948.356</c:v>
                </c:pt>
                <c:pt idx="961">
                  <c:v>60950.256000000001</c:v>
                </c:pt>
                <c:pt idx="962">
                  <c:v>60952.256000000001</c:v>
                </c:pt>
                <c:pt idx="963">
                  <c:v>60953.256000000001</c:v>
                </c:pt>
                <c:pt idx="964">
                  <c:v>60954.156000000003</c:v>
                </c:pt>
                <c:pt idx="965">
                  <c:v>60959.955999999998</c:v>
                </c:pt>
                <c:pt idx="966">
                  <c:v>60960.156000000003</c:v>
                </c:pt>
                <c:pt idx="967">
                  <c:v>60963.356</c:v>
                </c:pt>
                <c:pt idx="968">
                  <c:v>60966.455999999998</c:v>
                </c:pt>
                <c:pt idx="969">
                  <c:v>60969.455999999998</c:v>
                </c:pt>
                <c:pt idx="970">
                  <c:v>60974.356</c:v>
                </c:pt>
                <c:pt idx="971">
                  <c:v>60975.256000000001</c:v>
                </c:pt>
                <c:pt idx="972">
                  <c:v>60980.156000000003</c:v>
                </c:pt>
                <c:pt idx="973">
                  <c:v>60981.256000000001</c:v>
                </c:pt>
                <c:pt idx="974">
                  <c:v>60982.356</c:v>
                </c:pt>
                <c:pt idx="975">
                  <c:v>60986.156000000003</c:v>
                </c:pt>
                <c:pt idx="976">
                  <c:v>60993.055999999997</c:v>
                </c:pt>
                <c:pt idx="977">
                  <c:v>61000.356</c:v>
                </c:pt>
                <c:pt idx="978">
                  <c:v>61026.156000000003</c:v>
                </c:pt>
                <c:pt idx="979">
                  <c:v>61032.455999999998</c:v>
                </c:pt>
                <c:pt idx="980">
                  <c:v>61042.256000000001</c:v>
                </c:pt>
                <c:pt idx="981">
                  <c:v>61045.356</c:v>
                </c:pt>
                <c:pt idx="982">
                  <c:v>61053.455999999998</c:v>
                </c:pt>
                <c:pt idx="983">
                  <c:v>61053.656000000003</c:v>
                </c:pt>
                <c:pt idx="984">
                  <c:v>61054.955999999998</c:v>
                </c:pt>
                <c:pt idx="985">
                  <c:v>61055.457000000002</c:v>
                </c:pt>
                <c:pt idx="986">
                  <c:v>61057.356</c:v>
                </c:pt>
                <c:pt idx="987">
                  <c:v>61057.957000000002</c:v>
                </c:pt>
                <c:pt idx="988">
                  <c:v>61058.256000000001</c:v>
                </c:pt>
                <c:pt idx="989">
                  <c:v>61083.156000000003</c:v>
                </c:pt>
                <c:pt idx="990">
                  <c:v>61092.156000000003</c:v>
                </c:pt>
                <c:pt idx="991">
                  <c:v>61095.156000000003</c:v>
                </c:pt>
                <c:pt idx="992">
                  <c:v>61121.256000000001</c:v>
                </c:pt>
                <c:pt idx="993">
                  <c:v>61139.256000000001</c:v>
                </c:pt>
                <c:pt idx="994">
                  <c:v>61141.256000000001</c:v>
                </c:pt>
                <c:pt idx="995">
                  <c:v>61142.256000000001</c:v>
                </c:pt>
                <c:pt idx="996">
                  <c:v>61143.156000000003</c:v>
                </c:pt>
                <c:pt idx="997">
                  <c:v>61166.356</c:v>
                </c:pt>
                <c:pt idx="998">
                  <c:v>61169.356</c:v>
                </c:pt>
                <c:pt idx="999">
                  <c:v>61172.156999999999</c:v>
                </c:pt>
                <c:pt idx="1000">
                  <c:v>61181.156000000003</c:v>
                </c:pt>
                <c:pt idx="1001">
                  <c:v>61203.356</c:v>
                </c:pt>
                <c:pt idx="1002">
                  <c:v>61206.356</c:v>
                </c:pt>
                <c:pt idx="1003">
                  <c:v>61209.156000000003</c:v>
                </c:pt>
                <c:pt idx="1004">
                  <c:v>61248.256000000001</c:v>
                </c:pt>
                <c:pt idx="1005">
                  <c:v>61250.256000000001</c:v>
                </c:pt>
                <c:pt idx="1006">
                  <c:v>61258.156999999999</c:v>
                </c:pt>
                <c:pt idx="1007">
                  <c:v>61261.156999999999</c:v>
                </c:pt>
                <c:pt idx="1008">
                  <c:v>61266.156000000003</c:v>
                </c:pt>
                <c:pt idx="1009">
                  <c:v>61269.156999999999</c:v>
                </c:pt>
                <c:pt idx="1010">
                  <c:v>61278.356</c:v>
                </c:pt>
                <c:pt idx="1011">
                  <c:v>61280.356</c:v>
                </c:pt>
                <c:pt idx="1012">
                  <c:v>61291.256000000001</c:v>
                </c:pt>
                <c:pt idx="1013">
                  <c:v>61292.356</c:v>
                </c:pt>
                <c:pt idx="1014">
                  <c:v>61302.256000000001</c:v>
                </c:pt>
                <c:pt idx="1015">
                  <c:v>61304.156000000003</c:v>
                </c:pt>
                <c:pt idx="1016">
                  <c:v>61305.256999999998</c:v>
                </c:pt>
                <c:pt idx="1017">
                  <c:v>61310.156000000003</c:v>
                </c:pt>
                <c:pt idx="1018">
                  <c:v>61322.256000000001</c:v>
                </c:pt>
                <c:pt idx="1019">
                  <c:v>61335.156000000003</c:v>
                </c:pt>
                <c:pt idx="1020">
                  <c:v>61339.256000000001</c:v>
                </c:pt>
                <c:pt idx="1021">
                  <c:v>61340.055999999997</c:v>
                </c:pt>
                <c:pt idx="1022">
                  <c:v>61341.356</c:v>
                </c:pt>
                <c:pt idx="1023">
                  <c:v>61344.356</c:v>
                </c:pt>
                <c:pt idx="1024">
                  <c:v>61346.356</c:v>
                </c:pt>
                <c:pt idx="1025">
                  <c:v>61348.256000000001</c:v>
                </c:pt>
                <c:pt idx="1026">
                  <c:v>61351.256000000001</c:v>
                </c:pt>
                <c:pt idx="1027">
                  <c:v>61353.156000000003</c:v>
                </c:pt>
                <c:pt idx="1028">
                  <c:v>61355.356</c:v>
                </c:pt>
                <c:pt idx="1029">
                  <c:v>61356.156999999999</c:v>
                </c:pt>
                <c:pt idx="1030">
                  <c:v>61360.256000000001</c:v>
                </c:pt>
                <c:pt idx="1031">
                  <c:v>61364.156000000003</c:v>
                </c:pt>
                <c:pt idx="1032">
                  <c:v>61368.256000000001</c:v>
                </c:pt>
                <c:pt idx="1033">
                  <c:v>61372.156999999999</c:v>
                </c:pt>
                <c:pt idx="1034">
                  <c:v>61374.055999999997</c:v>
                </c:pt>
                <c:pt idx="1035">
                  <c:v>61378.356</c:v>
                </c:pt>
                <c:pt idx="1036">
                  <c:v>61382.256000000001</c:v>
                </c:pt>
                <c:pt idx="1037">
                  <c:v>61385.256000000001</c:v>
                </c:pt>
                <c:pt idx="1038">
                  <c:v>61388.256000000001</c:v>
                </c:pt>
                <c:pt idx="1039">
                  <c:v>61391.256999999998</c:v>
                </c:pt>
                <c:pt idx="1040">
                  <c:v>61394.256999999998</c:v>
                </c:pt>
                <c:pt idx="1041">
                  <c:v>61398.156000000003</c:v>
                </c:pt>
                <c:pt idx="1042">
                  <c:v>61401.156000000003</c:v>
                </c:pt>
                <c:pt idx="1043">
                  <c:v>61404.156000000003</c:v>
                </c:pt>
                <c:pt idx="1044">
                  <c:v>61405.256000000001</c:v>
                </c:pt>
                <c:pt idx="1045">
                  <c:v>61408.256000000001</c:v>
                </c:pt>
                <c:pt idx="1046">
                  <c:v>61411.455999999998</c:v>
                </c:pt>
                <c:pt idx="1047">
                  <c:v>61413.356</c:v>
                </c:pt>
                <c:pt idx="1048">
                  <c:v>61416.455999999998</c:v>
                </c:pt>
                <c:pt idx="1049">
                  <c:v>61419.156000000003</c:v>
                </c:pt>
                <c:pt idx="1050">
                  <c:v>61422.256000000001</c:v>
                </c:pt>
                <c:pt idx="1051">
                  <c:v>61424.356</c:v>
                </c:pt>
                <c:pt idx="1052">
                  <c:v>61427.156000000003</c:v>
                </c:pt>
                <c:pt idx="1053">
                  <c:v>61430.156000000003</c:v>
                </c:pt>
                <c:pt idx="1054">
                  <c:v>61432.555999999997</c:v>
                </c:pt>
                <c:pt idx="1055">
                  <c:v>61434.256000000001</c:v>
                </c:pt>
                <c:pt idx="1056">
                  <c:v>61437.256000000001</c:v>
                </c:pt>
                <c:pt idx="1057">
                  <c:v>61438.555999999997</c:v>
                </c:pt>
                <c:pt idx="1058">
                  <c:v>61438.756000000001</c:v>
                </c:pt>
                <c:pt idx="1059">
                  <c:v>61440.256000000001</c:v>
                </c:pt>
                <c:pt idx="1060">
                  <c:v>61443.055999999997</c:v>
                </c:pt>
                <c:pt idx="1061">
                  <c:v>61445.256999999998</c:v>
                </c:pt>
                <c:pt idx="1062">
                  <c:v>61447.357000000004</c:v>
                </c:pt>
                <c:pt idx="1063">
                  <c:v>61449.055999999997</c:v>
                </c:pt>
                <c:pt idx="1064">
                  <c:v>61449.256000000001</c:v>
                </c:pt>
                <c:pt idx="1065">
                  <c:v>61451.055999999997</c:v>
                </c:pt>
                <c:pt idx="1066">
                  <c:v>61451.256000000001</c:v>
                </c:pt>
                <c:pt idx="1067">
                  <c:v>61453.356</c:v>
                </c:pt>
                <c:pt idx="1068">
                  <c:v>61455.356</c:v>
                </c:pt>
                <c:pt idx="1069">
                  <c:v>61456.356</c:v>
                </c:pt>
                <c:pt idx="1070">
                  <c:v>61456.856</c:v>
                </c:pt>
                <c:pt idx="1071">
                  <c:v>61457.256999999998</c:v>
                </c:pt>
                <c:pt idx="1072">
                  <c:v>61458.356</c:v>
                </c:pt>
                <c:pt idx="1073">
                  <c:v>61460.256000000001</c:v>
                </c:pt>
                <c:pt idx="1074">
                  <c:v>61462.156999999999</c:v>
                </c:pt>
                <c:pt idx="1075">
                  <c:v>61464.356</c:v>
                </c:pt>
                <c:pt idx="1076">
                  <c:v>61466.256000000001</c:v>
                </c:pt>
                <c:pt idx="1077">
                  <c:v>61467.156000000003</c:v>
                </c:pt>
                <c:pt idx="1078">
                  <c:v>61469.256000000001</c:v>
                </c:pt>
                <c:pt idx="1079">
                  <c:v>61471.256000000001</c:v>
                </c:pt>
                <c:pt idx="1080">
                  <c:v>61473.156000000003</c:v>
                </c:pt>
                <c:pt idx="1081">
                  <c:v>61475.055999999997</c:v>
                </c:pt>
                <c:pt idx="1082">
                  <c:v>61476.156000000003</c:v>
                </c:pt>
                <c:pt idx="1083">
                  <c:v>61478.156000000003</c:v>
                </c:pt>
                <c:pt idx="1084">
                  <c:v>61479.356</c:v>
                </c:pt>
                <c:pt idx="1085">
                  <c:v>61481.356</c:v>
                </c:pt>
                <c:pt idx="1086">
                  <c:v>61483.055999999997</c:v>
                </c:pt>
                <c:pt idx="1087">
                  <c:v>61483.256000000001</c:v>
                </c:pt>
                <c:pt idx="1088">
                  <c:v>61485.455999999998</c:v>
                </c:pt>
                <c:pt idx="1089">
                  <c:v>61487.356</c:v>
                </c:pt>
                <c:pt idx="1090">
                  <c:v>61489.256000000001</c:v>
                </c:pt>
                <c:pt idx="1091">
                  <c:v>61491.256999999998</c:v>
                </c:pt>
                <c:pt idx="1092">
                  <c:v>61492.356</c:v>
                </c:pt>
                <c:pt idx="1093">
                  <c:v>61493.356</c:v>
                </c:pt>
                <c:pt idx="1094">
                  <c:v>61494.256000000001</c:v>
                </c:pt>
                <c:pt idx="1095">
                  <c:v>61496.156000000003</c:v>
                </c:pt>
                <c:pt idx="1096">
                  <c:v>61498.356</c:v>
                </c:pt>
                <c:pt idx="1097">
                  <c:v>61500.455999999998</c:v>
                </c:pt>
                <c:pt idx="1098">
                  <c:v>61502.156000000003</c:v>
                </c:pt>
                <c:pt idx="1099">
                  <c:v>61504.156999999999</c:v>
                </c:pt>
                <c:pt idx="1100">
                  <c:v>61506.256000000001</c:v>
                </c:pt>
                <c:pt idx="1101">
                  <c:v>61508.455999999998</c:v>
                </c:pt>
                <c:pt idx="1102">
                  <c:v>61509.057000000001</c:v>
                </c:pt>
                <c:pt idx="1103">
                  <c:v>61509.256999999998</c:v>
                </c:pt>
                <c:pt idx="1104">
                  <c:v>61511.455999999998</c:v>
                </c:pt>
                <c:pt idx="1105">
                  <c:v>61512.256000000001</c:v>
                </c:pt>
                <c:pt idx="1106">
                  <c:v>61513.356</c:v>
                </c:pt>
                <c:pt idx="1107">
                  <c:v>61515.356</c:v>
                </c:pt>
                <c:pt idx="1108">
                  <c:v>61517.256000000001</c:v>
                </c:pt>
                <c:pt idx="1109">
                  <c:v>61518.356</c:v>
                </c:pt>
                <c:pt idx="1110">
                  <c:v>61520.256999999998</c:v>
                </c:pt>
                <c:pt idx="1111">
                  <c:v>61521.356</c:v>
                </c:pt>
                <c:pt idx="1112">
                  <c:v>61523.256000000001</c:v>
                </c:pt>
                <c:pt idx="1113">
                  <c:v>61524.357000000004</c:v>
                </c:pt>
                <c:pt idx="1114">
                  <c:v>61526.256000000001</c:v>
                </c:pt>
                <c:pt idx="1115">
                  <c:v>61527.156000000003</c:v>
                </c:pt>
                <c:pt idx="1116">
                  <c:v>61528.256000000001</c:v>
                </c:pt>
                <c:pt idx="1117">
                  <c:v>61529.256000000001</c:v>
                </c:pt>
                <c:pt idx="1118">
                  <c:v>61530.156000000003</c:v>
                </c:pt>
                <c:pt idx="1119">
                  <c:v>61531.256999999998</c:v>
                </c:pt>
                <c:pt idx="1120">
                  <c:v>61532.055999999997</c:v>
                </c:pt>
                <c:pt idx="1121">
                  <c:v>61532.955999999998</c:v>
                </c:pt>
                <c:pt idx="1122">
                  <c:v>61533.555999999997</c:v>
                </c:pt>
                <c:pt idx="1123">
                  <c:v>61533.756000000001</c:v>
                </c:pt>
                <c:pt idx="1124">
                  <c:v>61534.256000000001</c:v>
                </c:pt>
                <c:pt idx="1125">
                  <c:v>61535.055999999997</c:v>
                </c:pt>
                <c:pt idx="1126">
                  <c:v>61536.156000000003</c:v>
                </c:pt>
                <c:pt idx="1127">
                  <c:v>61537.455999999998</c:v>
                </c:pt>
                <c:pt idx="1128">
                  <c:v>61539.356</c:v>
                </c:pt>
                <c:pt idx="1129">
                  <c:v>61540.057000000001</c:v>
                </c:pt>
                <c:pt idx="1130">
                  <c:v>61542.356</c:v>
                </c:pt>
                <c:pt idx="1131">
                  <c:v>61543.256000000001</c:v>
                </c:pt>
                <c:pt idx="1132">
                  <c:v>61544.555999999997</c:v>
                </c:pt>
                <c:pt idx="1133">
                  <c:v>61545.455999999998</c:v>
                </c:pt>
                <c:pt idx="1134">
                  <c:v>61546.055999999997</c:v>
                </c:pt>
                <c:pt idx="1135">
                  <c:v>61546.256000000001</c:v>
                </c:pt>
                <c:pt idx="1136">
                  <c:v>61547.356</c:v>
                </c:pt>
                <c:pt idx="1137">
                  <c:v>61548.455999999998</c:v>
                </c:pt>
                <c:pt idx="1138">
                  <c:v>61549.256000000001</c:v>
                </c:pt>
                <c:pt idx="1139">
                  <c:v>61550.356</c:v>
                </c:pt>
                <c:pt idx="1140">
                  <c:v>61551.256000000001</c:v>
                </c:pt>
                <c:pt idx="1141">
                  <c:v>61552.256000000001</c:v>
                </c:pt>
                <c:pt idx="1142">
                  <c:v>61553.357000000004</c:v>
                </c:pt>
                <c:pt idx="1143">
                  <c:v>61554.256000000001</c:v>
                </c:pt>
                <c:pt idx="1144">
                  <c:v>61555.256000000001</c:v>
                </c:pt>
                <c:pt idx="1145">
                  <c:v>61556.356</c:v>
                </c:pt>
                <c:pt idx="1146">
                  <c:v>61557.256000000001</c:v>
                </c:pt>
                <c:pt idx="1147">
                  <c:v>61558.356</c:v>
                </c:pt>
                <c:pt idx="1148">
                  <c:v>61559.156000000003</c:v>
                </c:pt>
                <c:pt idx="1149">
                  <c:v>61560.256999999998</c:v>
                </c:pt>
                <c:pt idx="1150">
                  <c:v>61561.356</c:v>
                </c:pt>
                <c:pt idx="1151">
                  <c:v>61562.156000000003</c:v>
                </c:pt>
                <c:pt idx="1152">
                  <c:v>61563.256000000001</c:v>
                </c:pt>
                <c:pt idx="1153">
                  <c:v>61564.156999999999</c:v>
                </c:pt>
                <c:pt idx="1154">
                  <c:v>61565.356</c:v>
                </c:pt>
                <c:pt idx="1155">
                  <c:v>61566.055999999997</c:v>
                </c:pt>
                <c:pt idx="1156">
                  <c:v>61566.256000000001</c:v>
                </c:pt>
                <c:pt idx="1157">
                  <c:v>61567.156999999999</c:v>
                </c:pt>
                <c:pt idx="1158">
                  <c:v>61568.156000000003</c:v>
                </c:pt>
                <c:pt idx="1159">
                  <c:v>61569.256999999998</c:v>
                </c:pt>
                <c:pt idx="1160">
                  <c:v>61570.156999999999</c:v>
                </c:pt>
                <c:pt idx="1161">
                  <c:v>61571.256000000001</c:v>
                </c:pt>
                <c:pt idx="1162">
                  <c:v>61572.055999999997</c:v>
                </c:pt>
                <c:pt idx="1163">
                  <c:v>61573.158000000003</c:v>
                </c:pt>
                <c:pt idx="1164">
                  <c:v>61574.457000000002</c:v>
                </c:pt>
                <c:pt idx="1165">
                  <c:v>61575.055999999997</c:v>
                </c:pt>
                <c:pt idx="1166">
                  <c:v>61576.356</c:v>
                </c:pt>
                <c:pt idx="1167">
                  <c:v>61577.455999999998</c:v>
                </c:pt>
                <c:pt idx="1168">
                  <c:v>61578.055999999997</c:v>
                </c:pt>
                <c:pt idx="1169">
                  <c:v>61578.256000000001</c:v>
                </c:pt>
                <c:pt idx="1170">
                  <c:v>61580.055999999997</c:v>
                </c:pt>
                <c:pt idx="1171">
                  <c:v>61580.256999999998</c:v>
                </c:pt>
                <c:pt idx="1172">
                  <c:v>61581.356</c:v>
                </c:pt>
                <c:pt idx="1173">
                  <c:v>61583.256000000001</c:v>
                </c:pt>
                <c:pt idx="1174">
                  <c:v>61584.356</c:v>
                </c:pt>
                <c:pt idx="1175">
                  <c:v>61585.156999999999</c:v>
                </c:pt>
                <c:pt idx="1176">
                  <c:v>61586.256000000001</c:v>
                </c:pt>
                <c:pt idx="1177">
                  <c:v>61587.156000000003</c:v>
                </c:pt>
                <c:pt idx="1178">
                  <c:v>61588.156999999999</c:v>
                </c:pt>
                <c:pt idx="1179">
                  <c:v>61589.256000000001</c:v>
                </c:pt>
                <c:pt idx="1180">
                  <c:v>61590.156999999999</c:v>
                </c:pt>
                <c:pt idx="1181">
                  <c:v>61591.256999999998</c:v>
                </c:pt>
                <c:pt idx="1182">
                  <c:v>61592.256999999998</c:v>
                </c:pt>
                <c:pt idx="1183">
                  <c:v>61593.156000000003</c:v>
                </c:pt>
                <c:pt idx="1184">
                  <c:v>61594.457000000002</c:v>
                </c:pt>
                <c:pt idx="1185">
                  <c:v>61595.055999999997</c:v>
                </c:pt>
                <c:pt idx="1186">
                  <c:v>61596.156000000003</c:v>
                </c:pt>
                <c:pt idx="1187">
                  <c:v>61597.455999999998</c:v>
                </c:pt>
                <c:pt idx="1188">
                  <c:v>61598.055999999997</c:v>
                </c:pt>
                <c:pt idx="1189">
                  <c:v>61599.356</c:v>
                </c:pt>
                <c:pt idx="1190">
                  <c:v>61600.455999999998</c:v>
                </c:pt>
                <c:pt idx="1191">
                  <c:v>61601.055999999997</c:v>
                </c:pt>
                <c:pt idx="1192">
                  <c:v>61601.356</c:v>
                </c:pt>
                <c:pt idx="1193">
                  <c:v>61602.356</c:v>
                </c:pt>
                <c:pt idx="1194">
                  <c:v>61603.055999999997</c:v>
                </c:pt>
                <c:pt idx="1195">
                  <c:v>61603.256000000001</c:v>
                </c:pt>
                <c:pt idx="1196">
                  <c:v>61604.356</c:v>
                </c:pt>
                <c:pt idx="1197">
                  <c:v>61605.356</c:v>
                </c:pt>
                <c:pt idx="1198">
                  <c:v>61606.256000000001</c:v>
                </c:pt>
                <c:pt idx="1199">
                  <c:v>61607.356</c:v>
                </c:pt>
                <c:pt idx="1200">
                  <c:v>61608.356</c:v>
                </c:pt>
                <c:pt idx="1201">
                  <c:v>61609.256000000001</c:v>
                </c:pt>
                <c:pt idx="1202">
                  <c:v>61610.356</c:v>
                </c:pt>
                <c:pt idx="1203">
                  <c:v>61611.256000000001</c:v>
                </c:pt>
                <c:pt idx="1204">
                  <c:v>61612.256000000001</c:v>
                </c:pt>
                <c:pt idx="1205">
                  <c:v>61613.356</c:v>
                </c:pt>
                <c:pt idx="1206">
                  <c:v>61614.256000000001</c:v>
                </c:pt>
                <c:pt idx="1207">
                  <c:v>61615.254999999997</c:v>
                </c:pt>
                <c:pt idx="1208">
                  <c:v>61616.356</c:v>
                </c:pt>
                <c:pt idx="1209">
                  <c:v>61617.256000000001</c:v>
                </c:pt>
                <c:pt idx="1210">
                  <c:v>61618.256000000001</c:v>
                </c:pt>
                <c:pt idx="1211">
                  <c:v>61619.356</c:v>
                </c:pt>
                <c:pt idx="1212">
                  <c:v>61620.256000000001</c:v>
                </c:pt>
                <c:pt idx="1213">
                  <c:v>61621.356</c:v>
                </c:pt>
                <c:pt idx="1214">
                  <c:v>61622.156000000003</c:v>
                </c:pt>
                <c:pt idx="1215">
                  <c:v>61623.256000000001</c:v>
                </c:pt>
                <c:pt idx="1216">
                  <c:v>61624.356</c:v>
                </c:pt>
                <c:pt idx="1217">
                  <c:v>61625.156000000003</c:v>
                </c:pt>
                <c:pt idx="1218">
                  <c:v>61626.256000000001</c:v>
                </c:pt>
                <c:pt idx="1219">
                  <c:v>61627.156999999999</c:v>
                </c:pt>
                <c:pt idx="1220">
                  <c:v>61628.156000000003</c:v>
                </c:pt>
                <c:pt idx="1221">
                  <c:v>61629.256000000001</c:v>
                </c:pt>
                <c:pt idx="1222">
                  <c:v>61630.156999999999</c:v>
                </c:pt>
                <c:pt idx="1223">
                  <c:v>61631.156000000003</c:v>
                </c:pt>
                <c:pt idx="1224">
                  <c:v>61632.256000000001</c:v>
                </c:pt>
                <c:pt idx="1225">
                  <c:v>61633.156999999999</c:v>
                </c:pt>
                <c:pt idx="1226">
                  <c:v>61634.156000000003</c:v>
                </c:pt>
                <c:pt idx="1227">
                  <c:v>61635.055999999997</c:v>
                </c:pt>
                <c:pt idx="1228">
                  <c:v>61636.156999999999</c:v>
                </c:pt>
                <c:pt idx="1229">
                  <c:v>61637.455999999998</c:v>
                </c:pt>
                <c:pt idx="1230">
                  <c:v>61638.055999999997</c:v>
                </c:pt>
                <c:pt idx="1231">
                  <c:v>61639.356</c:v>
                </c:pt>
                <c:pt idx="1232">
                  <c:v>61640.455999999998</c:v>
                </c:pt>
                <c:pt idx="1233">
                  <c:v>61641.055999999997</c:v>
                </c:pt>
                <c:pt idx="1234">
                  <c:v>61641.256000000001</c:v>
                </c:pt>
                <c:pt idx="1235">
                  <c:v>61642.356</c:v>
                </c:pt>
                <c:pt idx="1236">
                  <c:v>61643.256000000001</c:v>
                </c:pt>
                <c:pt idx="1237">
                  <c:v>61644.356</c:v>
                </c:pt>
                <c:pt idx="1238">
                  <c:v>61645.356</c:v>
                </c:pt>
                <c:pt idx="1239">
                  <c:v>61646.256000000001</c:v>
                </c:pt>
                <c:pt idx="1240">
                  <c:v>61647.357000000004</c:v>
                </c:pt>
                <c:pt idx="1241">
                  <c:v>61648.356</c:v>
                </c:pt>
                <c:pt idx="1242">
                  <c:v>61649.256000000001</c:v>
                </c:pt>
                <c:pt idx="1243">
                  <c:v>61650.356</c:v>
                </c:pt>
                <c:pt idx="1244">
                  <c:v>61651.159</c:v>
                </c:pt>
                <c:pt idx="1245">
                  <c:v>61652.256000000001</c:v>
                </c:pt>
                <c:pt idx="1246">
                  <c:v>61653.358</c:v>
                </c:pt>
                <c:pt idx="1247">
                  <c:v>61654.159</c:v>
                </c:pt>
                <c:pt idx="1248">
                  <c:v>61655.256000000001</c:v>
                </c:pt>
                <c:pt idx="1249">
                  <c:v>61656.156000000003</c:v>
                </c:pt>
                <c:pt idx="1250">
                  <c:v>61657.256000000001</c:v>
                </c:pt>
                <c:pt idx="1251">
                  <c:v>61658.256000000001</c:v>
                </c:pt>
                <c:pt idx="1252">
                  <c:v>61659.156000000003</c:v>
                </c:pt>
                <c:pt idx="1253">
                  <c:v>61660.256000000001</c:v>
                </c:pt>
                <c:pt idx="1254">
                  <c:v>61661.055999999997</c:v>
                </c:pt>
                <c:pt idx="1255">
                  <c:v>61662.156000000003</c:v>
                </c:pt>
                <c:pt idx="1256">
                  <c:v>61663.455999999998</c:v>
                </c:pt>
                <c:pt idx="1257">
                  <c:v>61664.055999999997</c:v>
                </c:pt>
                <c:pt idx="1258">
                  <c:v>61665.156000000003</c:v>
                </c:pt>
                <c:pt idx="1259">
                  <c:v>61665.356</c:v>
                </c:pt>
                <c:pt idx="1260">
                  <c:v>61666.455999999998</c:v>
                </c:pt>
                <c:pt idx="1261">
                  <c:v>61667.055999999997</c:v>
                </c:pt>
                <c:pt idx="1262">
                  <c:v>61667.356</c:v>
                </c:pt>
                <c:pt idx="1263">
                  <c:v>61668.356</c:v>
                </c:pt>
                <c:pt idx="1264">
                  <c:v>61669.057000000001</c:v>
                </c:pt>
                <c:pt idx="1265">
                  <c:v>61669.256000000001</c:v>
                </c:pt>
                <c:pt idx="1266">
                  <c:v>61670.356</c:v>
                </c:pt>
                <c:pt idx="1267">
                  <c:v>61671.356</c:v>
                </c:pt>
                <c:pt idx="1268">
                  <c:v>61672.256000000001</c:v>
                </c:pt>
                <c:pt idx="1269">
                  <c:v>61673.356</c:v>
                </c:pt>
                <c:pt idx="1270">
                  <c:v>61674.455999999998</c:v>
                </c:pt>
                <c:pt idx="1271">
                  <c:v>61675.256000000001</c:v>
                </c:pt>
                <c:pt idx="1272">
                  <c:v>61676.356</c:v>
                </c:pt>
                <c:pt idx="1273">
                  <c:v>61677.256000000001</c:v>
                </c:pt>
                <c:pt idx="1274">
                  <c:v>61678.256000000001</c:v>
                </c:pt>
                <c:pt idx="1275">
                  <c:v>61679.356</c:v>
                </c:pt>
                <c:pt idx="1276">
                  <c:v>61680.256999999998</c:v>
                </c:pt>
                <c:pt idx="1277">
                  <c:v>61681.256000000001</c:v>
                </c:pt>
                <c:pt idx="1278">
                  <c:v>61682.156000000003</c:v>
                </c:pt>
                <c:pt idx="1279">
                  <c:v>61683.256000000001</c:v>
                </c:pt>
                <c:pt idx="1280">
                  <c:v>61684.256000000001</c:v>
                </c:pt>
                <c:pt idx="1281">
                  <c:v>61685.156000000003</c:v>
                </c:pt>
                <c:pt idx="1282">
                  <c:v>61686.256000000001</c:v>
                </c:pt>
                <c:pt idx="1283">
                  <c:v>61687.356</c:v>
                </c:pt>
                <c:pt idx="1284">
                  <c:v>61688.156000000003</c:v>
                </c:pt>
                <c:pt idx="1285">
                  <c:v>61689.256000000001</c:v>
                </c:pt>
                <c:pt idx="1286">
                  <c:v>61690.156999999999</c:v>
                </c:pt>
                <c:pt idx="1287">
                  <c:v>61691.156000000003</c:v>
                </c:pt>
                <c:pt idx="1288">
                  <c:v>61692.455999999998</c:v>
                </c:pt>
                <c:pt idx="1289">
                  <c:v>61693.156999999999</c:v>
                </c:pt>
                <c:pt idx="1290">
                  <c:v>61694.156000000003</c:v>
                </c:pt>
                <c:pt idx="1291">
                  <c:v>61695.256000000001</c:v>
                </c:pt>
                <c:pt idx="1292">
                  <c:v>61696.156999999999</c:v>
                </c:pt>
                <c:pt idx="1293">
                  <c:v>61697.156000000003</c:v>
                </c:pt>
                <c:pt idx="1294">
                  <c:v>61698.256000000001</c:v>
                </c:pt>
                <c:pt idx="1295">
                  <c:v>61699.156999999999</c:v>
                </c:pt>
                <c:pt idx="1296">
                  <c:v>61700.256000000001</c:v>
                </c:pt>
                <c:pt idx="1297">
                  <c:v>61701.057000000001</c:v>
                </c:pt>
                <c:pt idx="1298">
                  <c:v>61703.656999999999</c:v>
                </c:pt>
                <c:pt idx="1299">
                  <c:v>61704.055999999997</c:v>
                </c:pt>
                <c:pt idx="1300">
                  <c:v>61704.256000000001</c:v>
                </c:pt>
                <c:pt idx="1301">
                  <c:v>61706.055999999997</c:v>
                </c:pt>
                <c:pt idx="1302">
                  <c:v>61706.256000000001</c:v>
                </c:pt>
                <c:pt idx="1303">
                  <c:v>61707.356</c:v>
                </c:pt>
                <c:pt idx="1304">
                  <c:v>61710.356</c:v>
                </c:pt>
                <c:pt idx="1305">
                  <c:v>61714.156999999999</c:v>
                </c:pt>
                <c:pt idx="1306">
                  <c:v>61720.156999999999</c:v>
                </c:pt>
                <c:pt idx="1307">
                  <c:v>61723.256000000001</c:v>
                </c:pt>
                <c:pt idx="1308">
                  <c:v>61724.256000000001</c:v>
                </c:pt>
                <c:pt idx="1309">
                  <c:v>61726.656000000003</c:v>
                </c:pt>
                <c:pt idx="1310">
                  <c:v>61727.055999999997</c:v>
                </c:pt>
                <c:pt idx="1311">
                  <c:v>61727.256000000001</c:v>
                </c:pt>
                <c:pt idx="1312">
                  <c:v>61728.156000000003</c:v>
                </c:pt>
                <c:pt idx="1313">
                  <c:v>61729.256000000001</c:v>
                </c:pt>
                <c:pt idx="1314">
                  <c:v>61730.055999999997</c:v>
                </c:pt>
                <c:pt idx="1315">
                  <c:v>61731.156000000003</c:v>
                </c:pt>
                <c:pt idx="1316">
                  <c:v>61732.256000000001</c:v>
                </c:pt>
                <c:pt idx="1317">
                  <c:v>61733.156000000003</c:v>
                </c:pt>
                <c:pt idx="1318">
                  <c:v>61734.156000000003</c:v>
                </c:pt>
                <c:pt idx="1319">
                  <c:v>61734.356</c:v>
                </c:pt>
                <c:pt idx="1320">
                  <c:v>61735.055999999997</c:v>
                </c:pt>
                <c:pt idx="1321">
                  <c:v>61736.156000000003</c:v>
                </c:pt>
                <c:pt idx="1322">
                  <c:v>61736.356</c:v>
                </c:pt>
                <c:pt idx="1323">
                  <c:v>61737.455999999998</c:v>
                </c:pt>
                <c:pt idx="1324">
                  <c:v>61738.055999999997</c:v>
                </c:pt>
                <c:pt idx="1325">
                  <c:v>61738.256000000001</c:v>
                </c:pt>
                <c:pt idx="1326">
                  <c:v>61739.356</c:v>
                </c:pt>
                <c:pt idx="1327">
                  <c:v>61740.455999999998</c:v>
                </c:pt>
                <c:pt idx="1328">
                  <c:v>61741.256000000001</c:v>
                </c:pt>
                <c:pt idx="1329">
                  <c:v>61742.356</c:v>
                </c:pt>
                <c:pt idx="1330">
                  <c:v>61745.357000000004</c:v>
                </c:pt>
                <c:pt idx="1331">
                  <c:v>61747.256000000001</c:v>
                </c:pt>
                <c:pt idx="1332">
                  <c:v>61748.356</c:v>
                </c:pt>
                <c:pt idx="1333">
                  <c:v>61750.256000000001</c:v>
                </c:pt>
                <c:pt idx="1334">
                  <c:v>61751.156000000003</c:v>
                </c:pt>
                <c:pt idx="1335">
                  <c:v>61752.254999999997</c:v>
                </c:pt>
                <c:pt idx="1336">
                  <c:v>61753.356</c:v>
                </c:pt>
                <c:pt idx="1337">
                  <c:v>61754.156000000003</c:v>
                </c:pt>
                <c:pt idx="1338">
                  <c:v>61756.356</c:v>
                </c:pt>
                <c:pt idx="1339">
                  <c:v>61757.156000000003</c:v>
                </c:pt>
                <c:pt idx="1340">
                  <c:v>61758.256000000001</c:v>
                </c:pt>
                <c:pt idx="1341">
                  <c:v>61763.256000000001</c:v>
                </c:pt>
                <c:pt idx="1342">
                  <c:v>61764.055999999997</c:v>
                </c:pt>
                <c:pt idx="1343">
                  <c:v>61766.256000000001</c:v>
                </c:pt>
                <c:pt idx="1344">
                  <c:v>61767.055999999997</c:v>
                </c:pt>
                <c:pt idx="1345">
                  <c:v>61768.156999999999</c:v>
                </c:pt>
                <c:pt idx="1346">
                  <c:v>61770.256000000001</c:v>
                </c:pt>
                <c:pt idx="1347">
                  <c:v>61771.156999999999</c:v>
                </c:pt>
                <c:pt idx="1348">
                  <c:v>61774.156999999999</c:v>
                </c:pt>
                <c:pt idx="1349">
                  <c:v>61777.156999999999</c:v>
                </c:pt>
                <c:pt idx="1350">
                  <c:v>61780.156999999999</c:v>
                </c:pt>
                <c:pt idx="1351">
                  <c:v>61787.256000000001</c:v>
                </c:pt>
                <c:pt idx="1352">
                  <c:v>61789.055999999997</c:v>
                </c:pt>
                <c:pt idx="1353">
                  <c:v>61789.256000000001</c:v>
                </c:pt>
                <c:pt idx="1354">
                  <c:v>61791.356</c:v>
                </c:pt>
                <c:pt idx="1355">
                  <c:v>61794.356</c:v>
                </c:pt>
                <c:pt idx="1356">
                  <c:v>61799.356</c:v>
                </c:pt>
                <c:pt idx="1357">
                  <c:v>61809.256000000001</c:v>
                </c:pt>
                <c:pt idx="1358">
                  <c:v>61811.156000000003</c:v>
                </c:pt>
                <c:pt idx="1359">
                  <c:v>61812.256000000001</c:v>
                </c:pt>
                <c:pt idx="1360">
                  <c:v>61814.156000000003</c:v>
                </c:pt>
                <c:pt idx="1361">
                  <c:v>61815.256000000001</c:v>
                </c:pt>
                <c:pt idx="1362">
                  <c:v>61816.055999999997</c:v>
                </c:pt>
                <c:pt idx="1363">
                  <c:v>61819.156999999999</c:v>
                </c:pt>
                <c:pt idx="1364">
                  <c:v>61820.156000000003</c:v>
                </c:pt>
                <c:pt idx="1365">
                  <c:v>61821.656000000003</c:v>
                </c:pt>
                <c:pt idx="1366">
                  <c:v>61822.156999999999</c:v>
                </c:pt>
                <c:pt idx="1367">
                  <c:v>61823.156999999999</c:v>
                </c:pt>
                <c:pt idx="1368">
                  <c:v>61823.455999999998</c:v>
                </c:pt>
                <c:pt idx="1369">
                  <c:v>61825.156999999999</c:v>
                </c:pt>
                <c:pt idx="1370">
                  <c:v>61825.356</c:v>
                </c:pt>
                <c:pt idx="1371">
                  <c:v>61826.455999999998</c:v>
                </c:pt>
                <c:pt idx="1372">
                  <c:v>61827.055999999997</c:v>
                </c:pt>
                <c:pt idx="1373">
                  <c:v>61827.256000000001</c:v>
                </c:pt>
                <c:pt idx="1374">
                  <c:v>61829.455999999998</c:v>
                </c:pt>
                <c:pt idx="1375">
                  <c:v>61830.256000000001</c:v>
                </c:pt>
                <c:pt idx="1376">
                  <c:v>61831.356</c:v>
                </c:pt>
                <c:pt idx="1377">
                  <c:v>61832.256000000001</c:v>
                </c:pt>
                <c:pt idx="1378">
                  <c:v>61834.356</c:v>
                </c:pt>
                <c:pt idx="1379">
                  <c:v>61835.256000000001</c:v>
                </c:pt>
                <c:pt idx="1380">
                  <c:v>61839.356</c:v>
                </c:pt>
                <c:pt idx="1381">
                  <c:v>61840.156999999999</c:v>
                </c:pt>
                <c:pt idx="1382">
                  <c:v>61842.357000000004</c:v>
                </c:pt>
                <c:pt idx="1383">
                  <c:v>61843.156999999999</c:v>
                </c:pt>
                <c:pt idx="1384">
                  <c:v>61845.156000000003</c:v>
                </c:pt>
                <c:pt idx="1385">
                  <c:v>61847.055999999997</c:v>
                </c:pt>
                <c:pt idx="1386">
                  <c:v>61847.455999999998</c:v>
                </c:pt>
                <c:pt idx="1387">
                  <c:v>61848.156000000003</c:v>
                </c:pt>
                <c:pt idx="1388">
                  <c:v>61848.356</c:v>
                </c:pt>
                <c:pt idx="1389">
                  <c:v>61849.455999999998</c:v>
                </c:pt>
                <c:pt idx="1390">
                  <c:v>61850.055999999997</c:v>
                </c:pt>
                <c:pt idx="1391">
                  <c:v>61850.256000000001</c:v>
                </c:pt>
                <c:pt idx="1392">
                  <c:v>61851.356</c:v>
                </c:pt>
                <c:pt idx="1393">
                  <c:v>61852.455999999998</c:v>
                </c:pt>
                <c:pt idx="1394">
                  <c:v>61853.256000000001</c:v>
                </c:pt>
                <c:pt idx="1395">
                  <c:v>61854.356</c:v>
                </c:pt>
                <c:pt idx="1396">
                  <c:v>61855.256000000001</c:v>
                </c:pt>
                <c:pt idx="1397">
                  <c:v>61856.356</c:v>
                </c:pt>
                <c:pt idx="1398">
                  <c:v>61857.356</c:v>
                </c:pt>
                <c:pt idx="1399">
                  <c:v>61858.256000000001</c:v>
                </c:pt>
                <c:pt idx="1400">
                  <c:v>61859.356</c:v>
                </c:pt>
                <c:pt idx="1401">
                  <c:v>61860.356</c:v>
                </c:pt>
                <c:pt idx="1402">
                  <c:v>61861.256000000001</c:v>
                </c:pt>
                <c:pt idx="1403">
                  <c:v>61866.156000000003</c:v>
                </c:pt>
                <c:pt idx="1404">
                  <c:v>61870.256000000001</c:v>
                </c:pt>
                <c:pt idx="1405">
                  <c:v>61872.256000000001</c:v>
                </c:pt>
                <c:pt idx="1406">
                  <c:v>61876.055999999997</c:v>
                </c:pt>
                <c:pt idx="1407">
                  <c:v>61878.256000000001</c:v>
                </c:pt>
                <c:pt idx="1408">
                  <c:v>61879.055999999997</c:v>
                </c:pt>
                <c:pt idx="1409">
                  <c:v>61880.356</c:v>
                </c:pt>
                <c:pt idx="1410">
                  <c:v>61881.256000000001</c:v>
                </c:pt>
                <c:pt idx="1411">
                  <c:v>61882.357000000004</c:v>
                </c:pt>
                <c:pt idx="1412">
                  <c:v>61884.256000000001</c:v>
                </c:pt>
                <c:pt idx="1413">
                  <c:v>61885.356</c:v>
                </c:pt>
                <c:pt idx="1414">
                  <c:v>61887.256000000001</c:v>
                </c:pt>
                <c:pt idx="1415">
                  <c:v>61888.356</c:v>
                </c:pt>
                <c:pt idx="1416">
                  <c:v>61889.156000000003</c:v>
                </c:pt>
                <c:pt idx="1417">
                  <c:v>61890.256000000001</c:v>
                </c:pt>
                <c:pt idx="1418">
                  <c:v>61891.356</c:v>
                </c:pt>
                <c:pt idx="1419">
                  <c:v>61892.256000000001</c:v>
                </c:pt>
                <c:pt idx="1420">
                  <c:v>61893.256000000001</c:v>
                </c:pt>
                <c:pt idx="1421">
                  <c:v>61897.156999999999</c:v>
                </c:pt>
                <c:pt idx="1422">
                  <c:v>61898.055999999997</c:v>
                </c:pt>
                <c:pt idx="1423">
                  <c:v>61898.256999999998</c:v>
                </c:pt>
                <c:pt idx="1424">
                  <c:v>61899.256000000001</c:v>
                </c:pt>
                <c:pt idx="1425">
                  <c:v>61900.156999999999</c:v>
                </c:pt>
                <c:pt idx="1426">
                  <c:v>61907.455999999998</c:v>
                </c:pt>
                <c:pt idx="1427">
                  <c:v>61908.156000000003</c:v>
                </c:pt>
                <c:pt idx="1428">
                  <c:v>61909.158000000003</c:v>
                </c:pt>
                <c:pt idx="1429">
                  <c:v>61909.656000000003</c:v>
                </c:pt>
                <c:pt idx="1430">
                  <c:v>61910.055999999997</c:v>
                </c:pt>
                <c:pt idx="1431">
                  <c:v>61911.356</c:v>
                </c:pt>
                <c:pt idx="1432">
                  <c:v>61912.455999999998</c:v>
                </c:pt>
                <c:pt idx="1433">
                  <c:v>61913.256000000001</c:v>
                </c:pt>
                <c:pt idx="1434">
                  <c:v>61916.256000000001</c:v>
                </c:pt>
                <c:pt idx="1435">
                  <c:v>61917.356</c:v>
                </c:pt>
                <c:pt idx="1436">
                  <c:v>61919.256999999998</c:v>
                </c:pt>
                <c:pt idx="1437">
                  <c:v>61921.256000000001</c:v>
                </c:pt>
                <c:pt idx="1438">
                  <c:v>61922.256000000001</c:v>
                </c:pt>
                <c:pt idx="1439">
                  <c:v>61924.256999999998</c:v>
                </c:pt>
                <c:pt idx="1440">
                  <c:v>61925.156000000003</c:v>
                </c:pt>
                <c:pt idx="1441">
                  <c:v>61926.156000000003</c:v>
                </c:pt>
                <c:pt idx="1442">
                  <c:v>61927.256000000001</c:v>
                </c:pt>
                <c:pt idx="1443">
                  <c:v>61928.156000000003</c:v>
                </c:pt>
                <c:pt idx="1444">
                  <c:v>61929.156000000003</c:v>
                </c:pt>
                <c:pt idx="1445">
                  <c:v>61931.156000000003</c:v>
                </c:pt>
                <c:pt idx="1446">
                  <c:v>61933.055999999997</c:v>
                </c:pt>
                <c:pt idx="1447">
                  <c:v>61935.455999999998</c:v>
                </c:pt>
                <c:pt idx="1448">
                  <c:v>61937.356</c:v>
                </c:pt>
                <c:pt idx="1449">
                  <c:v>61938.256999999998</c:v>
                </c:pt>
                <c:pt idx="1450">
                  <c:v>61939.256999999998</c:v>
                </c:pt>
                <c:pt idx="1451">
                  <c:v>61940.357000000004</c:v>
                </c:pt>
                <c:pt idx="1452">
                  <c:v>61942.356</c:v>
                </c:pt>
                <c:pt idx="1453">
                  <c:v>61944.256000000001</c:v>
                </c:pt>
                <c:pt idx="1454">
                  <c:v>61946.156000000003</c:v>
                </c:pt>
                <c:pt idx="1455">
                  <c:v>61948.356</c:v>
                </c:pt>
                <c:pt idx="1456">
                  <c:v>61957.156999999999</c:v>
                </c:pt>
                <c:pt idx="1457">
                  <c:v>61957.356</c:v>
                </c:pt>
                <c:pt idx="1458">
                  <c:v>61959.055999999997</c:v>
                </c:pt>
                <c:pt idx="1459">
                  <c:v>61959.256000000001</c:v>
                </c:pt>
                <c:pt idx="1460">
                  <c:v>61960.356</c:v>
                </c:pt>
                <c:pt idx="1461">
                  <c:v>61961.055999999997</c:v>
                </c:pt>
                <c:pt idx="1462">
                  <c:v>61961.256000000001</c:v>
                </c:pt>
                <c:pt idx="1463">
                  <c:v>61962.256000000001</c:v>
                </c:pt>
                <c:pt idx="1464">
                  <c:v>61963.156999999999</c:v>
                </c:pt>
                <c:pt idx="1465">
                  <c:v>61963.356</c:v>
                </c:pt>
                <c:pt idx="1466">
                  <c:v>61966.356</c:v>
                </c:pt>
                <c:pt idx="1467">
                  <c:v>61967.256000000001</c:v>
                </c:pt>
                <c:pt idx="1468">
                  <c:v>61968.357000000004</c:v>
                </c:pt>
                <c:pt idx="1469">
                  <c:v>61969.156999999999</c:v>
                </c:pt>
                <c:pt idx="1470">
                  <c:v>61970.256000000001</c:v>
                </c:pt>
                <c:pt idx="1471">
                  <c:v>61971.356</c:v>
                </c:pt>
                <c:pt idx="1472">
                  <c:v>61972.156999999999</c:v>
                </c:pt>
                <c:pt idx="1473">
                  <c:v>61975.156999999999</c:v>
                </c:pt>
                <c:pt idx="1474">
                  <c:v>61977.156000000003</c:v>
                </c:pt>
                <c:pt idx="1475">
                  <c:v>61978.256000000001</c:v>
                </c:pt>
                <c:pt idx="1476">
                  <c:v>61979.256000000001</c:v>
                </c:pt>
                <c:pt idx="1477">
                  <c:v>61981.256000000001</c:v>
                </c:pt>
                <c:pt idx="1478">
                  <c:v>61982.256000000001</c:v>
                </c:pt>
                <c:pt idx="1479">
                  <c:v>61983.156000000003</c:v>
                </c:pt>
                <c:pt idx="1480">
                  <c:v>61985.055999999997</c:v>
                </c:pt>
                <c:pt idx="1481">
                  <c:v>61988.055999999997</c:v>
                </c:pt>
                <c:pt idx="1482">
                  <c:v>61991.156000000003</c:v>
                </c:pt>
                <c:pt idx="1483">
                  <c:v>61991.356</c:v>
                </c:pt>
                <c:pt idx="1484">
                  <c:v>61993.055999999997</c:v>
                </c:pt>
                <c:pt idx="1485">
                  <c:v>61993.256000000001</c:v>
                </c:pt>
                <c:pt idx="1486">
                  <c:v>61996.256000000001</c:v>
                </c:pt>
                <c:pt idx="1487">
                  <c:v>61998.156000000003</c:v>
                </c:pt>
                <c:pt idx="1488">
                  <c:v>61999.256000000001</c:v>
                </c:pt>
                <c:pt idx="1489">
                  <c:v>62000.356</c:v>
                </c:pt>
                <c:pt idx="1490">
                  <c:v>62001.256999999998</c:v>
                </c:pt>
                <c:pt idx="1491">
                  <c:v>62002.256000000001</c:v>
                </c:pt>
                <c:pt idx="1492">
                  <c:v>62003.357000000004</c:v>
                </c:pt>
                <c:pt idx="1493">
                  <c:v>62004.256000000001</c:v>
                </c:pt>
                <c:pt idx="1494">
                  <c:v>62005.256000000001</c:v>
                </c:pt>
                <c:pt idx="1495">
                  <c:v>62006.156000000003</c:v>
                </c:pt>
                <c:pt idx="1496">
                  <c:v>62007.256000000001</c:v>
                </c:pt>
                <c:pt idx="1497">
                  <c:v>62008.356</c:v>
                </c:pt>
                <c:pt idx="1498">
                  <c:v>62009.156000000003</c:v>
                </c:pt>
                <c:pt idx="1499">
                  <c:v>62009.356</c:v>
                </c:pt>
                <c:pt idx="1500">
                  <c:v>62010.057000000001</c:v>
                </c:pt>
                <c:pt idx="1501">
                  <c:v>62010.256000000001</c:v>
                </c:pt>
                <c:pt idx="1502">
                  <c:v>62011.356</c:v>
                </c:pt>
                <c:pt idx="1503">
                  <c:v>62012.156000000003</c:v>
                </c:pt>
                <c:pt idx="1504">
                  <c:v>62013.256000000001</c:v>
                </c:pt>
                <c:pt idx="1505">
                  <c:v>62014.156999999999</c:v>
                </c:pt>
                <c:pt idx="1506">
                  <c:v>62017.156999999999</c:v>
                </c:pt>
                <c:pt idx="1507">
                  <c:v>62018.156000000003</c:v>
                </c:pt>
                <c:pt idx="1508">
                  <c:v>62019.256000000001</c:v>
                </c:pt>
                <c:pt idx="1509">
                  <c:v>62020.156999999999</c:v>
                </c:pt>
                <c:pt idx="1510">
                  <c:v>62021.256000000001</c:v>
                </c:pt>
                <c:pt idx="1511">
                  <c:v>62022.055999999997</c:v>
                </c:pt>
                <c:pt idx="1512">
                  <c:v>62023.156999999999</c:v>
                </c:pt>
                <c:pt idx="1513">
                  <c:v>62023.356</c:v>
                </c:pt>
                <c:pt idx="1514">
                  <c:v>62024.455999999998</c:v>
                </c:pt>
                <c:pt idx="1515">
                  <c:v>62025.055999999997</c:v>
                </c:pt>
                <c:pt idx="1516">
                  <c:v>62025.256000000001</c:v>
                </c:pt>
                <c:pt idx="1517">
                  <c:v>62026.356</c:v>
                </c:pt>
                <c:pt idx="1518">
                  <c:v>62027.057000000001</c:v>
                </c:pt>
                <c:pt idx="1519">
                  <c:v>62027.256000000001</c:v>
                </c:pt>
                <c:pt idx="1520">
                  <c:v>62028.055999999997</c:v>
                </c:pt>
                <c:pt idx="1521">
                  <c:v>62028.256000000001</c:v>
                </c:pt>
                <c:pt idx="1522">
                  <c:v>62029.357000000004</c:v>
                </c:pt>
                <c:pt idx="1523">
                  <c:v>62030.256000000001</c:v>
                </c:pt>
                <c:pt idx="1524">
                  <c:v>62031.356</c:v>
                </c:pt>
                <c:pt idx="1525">
                  <c:v>62035.156999999999</c:v>
                </c:pt>
                <c:pt idx="1526">
                  <c:v>62038.158000000003</c:v>
                </c:pt>
                <c:pt idx="1527">
                  <c:v>62040.356</c:v>
                </c:pt>
                <c:pt idx="1528">
                  <c:v>62041.156999999999</c:v>
                </c:pt>
                <c:pt idx="1529">
                  <c:v>62043.156000000003</c:v>
                </c:pt>
                <c:pt idx="1530">
                  <c:v>62045.256000000001</c:v>
                </c:pt>
                <c:pt idx="1531">
                  <c:v>62048.256000000001</c:v>
                </c:pt>
                <c:pt idx="1532">
                  <c:v>62050.256000000001</c:v>
                </c:pt>
                <c:pt idx="1533">
                  <c:v>62054.055999999997</c:v>
                </c:pt>
                <c:pt idx="1534">
                  <c:v>62056.455999999998</c:v>
                </c:pt>
                <c:pt idx="1535">
                  <c:v>62058.656000000003</c:v>
                </c:pt>
                <c:pt idx="1536">
                  <c:v>62059.055999999997</c:v>
                </c:pt>
                <c:pt idx="1537">
                  <c:v>62059.256999999998</c:v>
                </c:pt>
                <c:pt idx="1538">
                  <c:v>62060.356</c:v>
                </c:pt>
                <c:pt idx="1539">
                  <c:v>62061.455999999998</c:v>
                </c:pt>
                <c:pt idx="1540">
                  <c:v>62062.256000000001</c:v>
                </c:pt>
                <c:pt idx="1541">
                  <c:v>62063.356</c:v>
                </c:pt>
                <c:pt idx="1542">
                  <c:v>62064.256000000001</c:v>
                </c:pt>
                <c:pt idx="1543">
                  <c:v>62065.256000000001</c:v>
                </c:pt>
                <c:pt idx="1544">
                  <c:v>62066.356</c:v>
                </c:pt>
                <c:pt idx="1545">
                  <c:v>62067.256999999998</c:v>
                </c:pt>
                <c:pt idx="1546">
                  <c:v>62069.356</c:v>
                </c:pt>
                <c:pt idx="1547">
                  <c:v>62070.256000000001</c:v>
                </c:pt>
                <c:pt idx="1548">
                  <c:v>62072.156000000003</c:v>
                </c:pt>
                <c:pt idx="1549">
                  <c:v>62073.256000000001</c:v>
                </c:pt>
                <c:pt idx="1550">
                  <c:v>62075.156000000003</c:v>
                </c:pt>
                <c:pt idx="1551">
                  <c:v>62076.256000000001</c:v>
                </c:pt>
                <c:pt idx="1552">
                  <c:v>62078.156000000003</c:v>
                </c:pt>
                <c:pt idx="1553">
                  <c:v>62079.256000000001</c:v>
                </c:pt>
                <c:pt idx="1554">
                  <c:v>62080.156999999999</c:v>
                </c:pt>
                <c:pt idx="1555">
                  <c:v>62081.156000000003</c:v>
                </c:pt>
                <c:pt idx="1556">
                  <c:v>62082.258000000002</c:v>
                </c:pt>
                <c:pt idx="1557">
                  <c:v>62083.156999999999</c:v>
                </c:pt>
                <c:pt idx="1558">
                  <c:v>62084.156000000003</c:v>
                </c:pt>
                <c:pt idx="1559">
                  <c:v>62085.055999999997</c:v>
                </c:pt>
                <c:pt idx="1560">
                  <c:v>62086.156999999999</c:v>
                </c:pt>
                <c:pt idx="1561">
                  <c:v>62086.356</c:v>
                </c:pt>
                <c:pt idx="1562">
                  <c:v>62087.455999999998</c:v>
                </c:pt>
                <c:pt idx="1563">
                  <c:v>62089.356</c:v>
                </c:pt>
                <c:pt idx="1564">
                  <c:v>62092.356</c:v>
                </c:pt>
                <c:pt idx="1565">
                  <c:v>62093.256000000001</c:v>
                </c:pt>
                <c:pt idx="1566">
                  <c:v>62094.356</c:v>
                </c:pt>
                <c:pt idx="1567">
                  <c:v>62095.356</c:v>
                </c:pt>
                <c:pt idx="1568">
                  <c:v>62096.256000000001</c:v>
                </c:pt>
                <c:pt idx="1569">
                  <c:v>62097.356</c:v>
                </c:pt>
                <c:pt idx="1570">
                  <c:v>62099.256000000001</c:v>
                </c:pt>
                <c:pt idx="1571">
                  <c:v>62100.356</c:v>
                </c:pt>
                <c:pt idx="1572">
                  <c:v>62101.156999999999</c:v>
                </c:pt>
                <c:pt idx="1573">
                  <c:v>62102.256000000001</c:v>
                </c:pt>
                <c:pt idx="1574">
                  <c:v>62103.356</c:v>
                </c:pt>
                <c:pt idx="1575">
                  <c:v>62104.156999999999</c:v>
                </c:pt>
                <c:pt idx="1576">
                  <c:v>62105.256000000001</c:v>
                </c:pt>
                <c:pt idx="1577">
                  <c:v>62106.156000000003</c:v>
                </c:pt>
                <c:pt idx="1578">
                  <c:v>62107.256000000001</c:v>
                </c:pt>
                <c:pt idx="1579">
                  <c:v>62108.256000000001</c:v>
                </c:pt>
                <c:pt idx="1580">
                  <c:v>62112.156999999999</c:v>
                </c:pt>
                <c:pt idx="1581">
                  <c:v>62113.256000000001</c:v>
                </c:pt>
                <c:pt idx="1582">
                  <c:v>62113.455999999998</c:v>
                </c:pt>
                <c:pt idx="1583">
                  <c:v>62115.156000000003</c:v>
                </c:pt>
                <c:pt idx="1584">
                  <c:v>62115.356</c:v>
                </c:pt>
                <c:pt idx="1585">
                  <c:v>62122.256000000001</c:v>
                </c:pt>
                <c:pt idx="1586">
                  <c:v>62126.356</c:v>
                </c:pt>
                <c:pt idx="1587">
                  <c:v>62136.256000000001</c:v>
                </c:pt>
                <c:pt idx="1588">
                  <c:v>62150.256000000001</c:v>
                </c:pt>
                <c:pt idx="1589">
                  <c:v>62166.156000000003</c:v>
                </c:pt>
                <c:pt idx="1590">
                  <c:v>62168.256000000001</c:v>
                </c:pt>
                <c:pt idx="1591">
                  <c:v>62168.455999999998</c:v>
                </c:pt>
                <c:pt idx="1592">
                  <c:v>62170.256000000001</c:v>
                </c:pt>
                <c:pt idx="1593">
                  <c:v>62170.457000000002</c:v>
                </c:pt>
                <c:pt idx="1594">
                  <c:v>62171.256000000001</c:v>
                </c:pt>
                <c:pt idx="1595">
                  <c:v>62172.156000000003</c:v>
                </c:pt>
                <c:pt idx="1596">
                  <c:v>62172.356</c:v>
                </c:pt>
                <c:pt idx="1597">
                  <c:v>62173.455999999998</c:v>
                </c:pt>
                <c:pt idx="1598">
                  <c:v>62174.256000000001</c:v>
                </c:pt>
                <c:pt idx="1599">
                  <c:v>62175.356</c:v>
                </c:pt>
                <c:pt idx="1600">
                  <c:v>62176.256000000001</c:v>
                </c:pt>
                <c:pt idx="1601">
                  <c:v>62177.256000000001</c:v>
                </c:pt>
                <c:pt idx="1602">
                  <c:v>62178.356</c:v>
                </c:pt>
                <c:pt idx="1603">
                  <c:v>62181.356</c:v>
                </c:pt>
                <c:pt idx="1604">
                  <c:v>62183.356</c:v>
                </c:pt>
                <c:pt idx="1605">
                  <c:v>62184.156000000003</c:v>
                </c:pt>
                <c:pt idx="1606">
                  <c:v>62185.256000000001</c:v>
                </c:pt>
                <c:pt idx="1607">
                  <c:v>62186.156000000003</c:v>
                </c:pt>
                <c:pt idx="1608">
                  <c:v>62187.156000000003</c:v>
                </c:pt>
                <c:pt idx="1609">
                  <c:v>62188.256000000001</c:v>
                </c:pt>
                <c:pt idx="1610">
                  <c:v>62189.156999999999</c:v>
                </c:pt>
                <c:pt idx="1611">
                  <c:v>62190.156000000003</c:v>
                </c:pt>
                <c:pt idx="1612">
                  <c:v>62191.256000000001</c:v>
                </c:pt>
                <c:pt idx="1613">
                  <c:v>62192.156000000003</c:v>
                </c:pt>
                <c:pt idx="1614">
                  <c:v>62193.256000000001</c:v>
                </c:pt>
                <c:pt idx="1615">
                  <c:v>62194.055999999997</c:v>
                </c:pt>
                <c:pt idx="1616">
                  <c:v>62195.156000000003</c:v>
                </c:pt>
                <c:pt idx="1617">
                  <c:v>62196.455999999998</c:v>
                </c:pt>
                <c:pt idx="1618">
                  <c:v>62197.256000000001</c:v>
                </c:pt>
                <c:pt idx="1619">
                  <c:v>62198.356</c:v>
                </c:pt>
                <c:pt idx="1620">
                  <c:v>62199.455999999998</c:v>
                </c:pt>
                <c:pt idx="1621">
                  <c:v>62202.256000000001</c:v>
                </c:pt>
                <c:pt idx="1622">
                  <c:v>62203.357000000004</c:v>
                </c:pt>
                <c:pt idx="1623">
                  <c:v>62205.256000000001</c:v>
                </c:pt>
                <c:pt idx="1624">
                  <c:v>62215.156999999999</c:v>
                </c:pt>
                <c:pt idx="1625">
                  <c:v>62218.156999999999</c:v>
                </c:pt>
                <c:pt idx="1626">
                  <c:v>62220.555999999997</c:v>
                </c:pt>
                <c:pt idx="1627">
                  <c:v>62220.955999999998</c:v>
                </c:pt>
                <c:pt idx="1628">
                  <c:v>62221.356</c:v>
                </c:pt>
                <c:pt idx="1629">
                  <c:v>62222.256000000001</c:v>
                </c:pt>
                <c:pt idx="1630">
                  <c:v>62223.357000000004</c:v>
                </c:pt>
                <c:pt idx="1631">
                  <c:v>62224.356</c:v>
                </c:pt>
                <c:pt idx="1632">
                  <c:v>62225.256000000001</c:v>
                </c:pt>
                <c:pt idx="1633">
                  <c:v>62226.356</c:v>
                </c:pt>
                <c:pt idx="1634">
                  <c:v>62227.357000000004</c:v>
                </c:pt>
                <c:pt idx="1635">
                  <c:v>62228.256000000001</c:v>
                </c:pt>
                <c:pt idx="1636">
                  <c:v>62229.356</c:v>
                </c:pt>
                <c:pt idx="1637">
                  <c:v>62230.156999999999</c:v>
                </c:pt>
                <c:pt idx="1638">
                  <c:v>62231.256000000001</c:v>
                </c:pt>
                <c:pt idx="1639">
                  <c:v>62232.356</c:v>
                </c:pt>
                <c:pt idx="1640">
                  <c:v>62233.256000000001</c:v>
                </c:pt>
                <c:pt idx="1641">
                  <c:v>62234.256000000001</c:v>
                </c:pt>
                <c:pt idx="1642">
                  <c:v>62235.356</c:v>
                </c:pt>
                <c:pt idx="1643">
                  <c:v>62236.256000000001</c:v>
                </c:pt>
                <c:pt idx="1644">
                  <c:v>62237.256000000001</c:v>
                </c:pt>
                <c:pt idx="1645">
                  <c:v>62238.156000000003</c:v>
                </c:pt>
                <c:pt idx="1646">
                  <c:v>62239.256000000001</c:v>
                </c:pt>
                <c:pt idx="1647">
                  <c:v>62240.256000000001</c:v>
                </c:pt>
                <c:pt idx="1648">
                  <c:v>62241.156000000003</c:v>
                </c:pt>
                <c:pt idx="1649">
                  <c:v>62242.256000000001</c:v>
                </c:pt>
                <c:pt idx="1650">
                  <c:v>62242.455999999998</c:v>
                </c:pt>
                <c:pt idx="1651">
                  <c:v>62243.256000000001</c:v>
                </c:pt>
                <c:pt idx="1652">
                  <c:v>62244.156000000003</c:v>
                </c:pt>
                <c:pt idx="1653">
                  <c:v>62245.256000000001</c:v>
                </c:pt>
                <c:pt idx="1654">
                  <c:v>62246.055999999997</c:v>
                </c:pt>
                <c:pt idx="1655">
                  <c:v>62247.156000000003</c:v>
                </c:pt>
                <c:pt idx="1656">
                  <c:v>62248.256000000001</c:v>
                </c:pt>
                <c:pt idx="1657">
                  <c:v>62249.156000000003</c:v>
                </c:pt>
                <c:pt idx="1658">
                  <c:v>62250.156000000003</c:v>
                </c:pt>
                <c:pt idx="1659">
                  <c:v>62251.055999999997</c:v>
                </c:pt>
                <c:pt idx="1660">
                  <c:v>62252.156000000003</c:v>
                </c:pt>
                <c:pt idx="1661">
                  <c:v>62252.357000000004</c:v>
                </c:pt>
                <c:pt idx="1662">
                  <c:v>62253.457000000002</c:v>
                </c:pt>
                <c:pt idx="1663">
                  <c:v>62254.256000000001</c:v>
                </c:pt>
                <c:pt idx="1664">
                  <c:v>62255.356</c:v>
                </c:pt>
                <c:pt idx="1665">
                  <c:v>62256.455999999998</c:v>
                </c:pt>
                <c:pt idx="1666">
                  <c:v>62257.256000000001</c:v>
                </c:pt>
                <c:pt idx="1667">
                  <c:v>62258.357000000004</c:v>
                </c:pt>
                <c:pt idx="1668">
                  <c:v>62259.256000000001</c:v>
                </c:pt>
                <c:pt idx="1669">
                  <c:v>62260.258000000002</c:v>
                </c:pt>
                <c:pt idx="1670">
                  <c:v>62261.156000000003</c:v>
                </c:pt>
                <c:pt idx="1671">
                  <c:v>62262.256999999998</c:v>
                </c:pt>
                <c:pt idx="1672">
                  <c:v>62263.256000000001</c:v>
                </c:pt>
                <c:pt idx="1673">
                  <c:v>62264.156999999999</c:v>
                </c:pt>
                <c:pt idx="1674">
                  <c:v>62265.256000000001</c:v>
                </c:pt>
                <c:pt idx="1675">
                  <c:v>62266.356</c:v>
                </c:pt>
                <c:pt idx="1676">
                  <c:v>62267.156000000003</c:v>
                </c:pt>
                <c:pt idx="1677">
                  <c:v>62268.256000000001</c:v>
                </c:pt>
                <c:pt idx="1678">
                  <c:v>62269.156999999999</c:v>
                </c:pt>
                <c:pt idx="1679">
                  <c:v>62270.156000000003</c:v>
                </c:pt>
                <c:pt idx="1680">
                  <c:v>62271.256000000001</c:v>
                </c:pt>
                <c:pt idx="1681">
                  <c:v>62272.158000000003</c:v>
                </c:pt>
                <c:pt idx="1682">
                  <c:v>62273.156000000003</c:v>
                </c:pt>
                <c:pt idx="1683">
                  <c:v>62274.256000000001</c:v>
                </c:pt>
                <c:pt idx="1684">
                  <c:v>62275.156999999999</c:v>
                </c:pt>
                <c:pt idx="1685">
                  <c:v>62276.156000000003</c:v>
                </c:pt>
                <c:pt idx="1686">
                  <c:v>62282.455999999998</c:v>
                </c:pt>
                <c:pt idx="1687">
                  <c:v>62284.356</c:v>
                </c:pt>
                <c:pt idx="1688">
                  <c:v>62286.356</c:v>
                </c:pt>
                <c:pt idx="1689">
                  <c:v>62287.356</c:v>
                </c:pt>
                <c:pt idx="1690">
                  <c:v>62289.356</c:v>
                </c:pt>
                <c:pt idx="1691">
                  <c:v>62293.156999999999</c:v>
                </c:pt>
                <c:pt idx="1692">
                  <c:v>62297.256000000001</c:v>
                </c:pt>
                <c:pt idx="1693">
                  <c:v>62299.256000000001</c:v>
                </c:pt>
                <c:pt idx="1694">
                  <c:v>62300.055999999997</c:v>
                </c:pt>
                <c:pt idx="1695">
                  <c:v>62301.156000000003</c:v>
                </c:pt>
                <c:pt idx="1696">
                  <c:v>62302.256000000001</c:v>
                </c:pt>
                <c:pt idx="1697">
                  <c:v>62302.455999999998</c:v>
                </c:pt>
                <c:pt idx="1698">
                  <c:v>62303.055999999997</c:v>
                </c:pt>
                <c:pt idx="1699">
                  <c:v>62304.156000000003</c:v>
                </c:pt>
                <c:pt idx="1700">
                  <c:v>62304.356</c:v>
                </c:pt>
                <c:pt idx="1701">
                  <c:v>62305.455999999998</c:v>
                </c:pt>
                <c:pt idx="1702">
                  <c:v>62306.356</c:v>
                </c:pt>
                <c:pt idx="1703">
                  <c:v>62307.356</c:v>
                </c:pt>
                <c:pt idx="1704">
                  <c:v>62308.256000000001</c:v>
                </c:pt>
                <c:pt idx="1705">
                  <c:v>62309.356</c:v>
                </c:pt>
                <c:pt idx="1706">
                  <c:v>62310.356</c:v>
                </c:pt>
                <c:pt idx="1707">
                  <c:v>62311.256000000001</c:v>
                </c:pt>
                <c:pt idx="1708">
                  <c:v>62312.356</c:v>
                </c:pt>
                <c:pt idx="1709">
                  <c:v>62313.356</c:v>
                </c:pt>
                <c:pt idx="1710">
                  <c:v>62314.256000000001</c:v>
                </c:pt>
                <c:pt idx="1711">
                  <c:v>62315.356</c:v>
                </c:pt>
                <c:pt idx="1712">
                  <c:v>62316.156000000003</c:v>
                </c:pt>
                <c:pt idx="1713">
                  <c:v>62317.256000000001</c:v>
                </c:pt>
                <c:pt idx="1714">
                  <c:v>62318.356</c:v>
                </c:pt>
                <c:pt idx="1715">
                  <c:v>62319.156000000003</c:v>
                </c:pt>
                <c:pt idx="1716">
                  <c:v>62320.256000000001</c:v>
                </c:pt>
                <c:pt idx="1717">
                  <c:v>62321.357000000004</c:v>
                </c:pt>
                <c:pt idx="1718">
                  <c:v>62322.256000000001</c:v>
                </c:pt>
                <c:pt idx="1719">
                  <c:v>62323.256000000001</c:v>
                </c:pt>
                <c:pt idx="1720">
                  <c:v>62324.156999999999</c:v>
                </c:pt>
                <c:pt idx="1721">
                  <c:v>62325.256000000001</c:v>
                </c:pt>
                <c:pt idx="1722">
                  <c:v>62326.256000000001</c:v>
                </c:pt>
                <c:pt idx="1723">
                  <c:v>62327.156000000003</c:v>
                </c:pt>
                <c:pt idx="1724">
                  <c:v>62328.256000000001</c:v>
                </c:pt>
                <c:pt idx="1725">
                  <c:v>62329.055999999997</c:v>
                </c:pt>
                <c:pt idx="1726">
                  <c:v>62330.156000000003</c:v>
                </c:pt>
                <c:pt idx="1727">
                  <c:v>62331.256000000001</c:v>
                </c:pt>
                <c:pt idx="1728">
                  <c:v>62332.356</c:v>
                </c:pt>
                <c:pt idx="1729">
                  <c:v>62333.156000000003</c:v>
                </c:pt>
                <c:pt idx="1730">
                  <c:v>62334.256000000001</c:v>
                </c:pt>
                <c:pt idx="1731">
                  <c:v>62335.156999999999</c:v>
                </c:pt>
                <c:pt idx="1732">
                  <c:v>62336.156000000003</c:v>
                </c:pt>
                <c:pt idx="1733">
                  <c:v>62337.256000000001</c:v>
                </c:pt>
                <c:pt idx="1734">
                  <c:v>62337.455999999998</c:v>
                </c:pt>
                <c:pt idx="1735">
                  <c:v>62338.156999999999</c:v>
                </c:pt>
                <c:pt idx="1736">
                  <c:v>62339.156000000003</c:v>
                </c:pt>
                <c:pt idx="1737">
                  <c:v>62339.455999999998</c:v>
                </c:pt>
                <c:pt idx="1738">
                  <c:v>62341.156999999999</c:v>
                </c:pt>
                <c:pt idx="1739">
                  <c:v>62341.356</c:v>
                </c:pt>
                <c:pt idx="1740">
                  <c:v>62343.256000000001</c:v>
                </c:pt>
                <c:pt idx="1741">
                  <c:v>62344.356</c:v>
                </c:pt>
                <c:pt idx="1742">
                  <c:v>62345.455999999998</c:v>
                </c:pt>
                <c:pt idx="1743">
                  <c:v>62346.256000000001</c:v>
                </c:pt>
                <c:pt idx="1744">
                  <c:v>62347.356</c:v>
                </c:pt>
                <c:pt idx="1745">
                  <c:v>62348.256000000001</c:v>
                </c:pt>
                <c:pt idx="1746">
                  <c:v>62349.256000000001</c:v>
                </c:pt>
                <c:pt idx="1747">
                  <c:v>62350.356</c:v>
                </c:pt>
                <c:pt idx="1748">
                  <c:v>62351.256000000001</c:v>
                </c:pt>
                <c:pt idx="1749">
                  <c:v>62361.156000000003</c:v>
                </c:pt>
                <c:pt idx="1750">
                  <c:v>62366.256000000001</c:v>
                </c:pt>
                <c:pt idx="1751">
                  <c:v>62370.156000000003</c:v>
                </c:pt>
                <c:pt idx="1752">
                  <c:v>62382.455999999998</c:v>
                </c:pt>
                <c:pt idx="1753">
                  <c:v>62384.356</c:v>
                </c:pt>
                <c:pt idx="1754">
                  <c:v>62385.256000000001</c:v>
                </c:pt>
                <c:pt idx="1755">
                  <c:v>62386.256000000001</c:v>
                </c:pt>
                <c:pt idx="1756">
                  <c:v>62387.356</c:v>
                </c:pt>
                <c:pt idx="1757">
                  <c:v>62388.256000000001</c:v>
                </c:pt>
                <c:pt idx="1758">
                  <c:v>62389.256000000001</c:v>
                </c:pt>
                <c:pt idx="1759">
                  <c:v>62390.356</c:v>
                </c:pt>
                <c:pt idx="1760">
                  <c:v>62391.256999999998</c:v>
                </c:pt>
                <c:pt idx="1761">
                  <c:v>62392.357000000004</c:v>
                </c:pt>
                <c:pt idx="1762">
                  <c:v>62393.156000000003</c:v>
                </c:pt>
                <c:pt idx="1763">
                  <c:v>62394.256000000001</c:v>
                </c:pt>
                <c:pt idx="1764">
                  <c:v>62395.356</c:v>
                </c:pt>
                <c:pt idx="1765">
                  <c:v>62396.156000000003</c:v>
                </c:pt>
                <c:pt idx="1766">
                  <c:v>62397.256000000001</c:v>
                </c:pt>
                <c:pt idx="1767">
                  <c:v>62402.156000000003</c:v>
                </c:pt>
                <c:pt idx="1768">
                  <c:v>62404.156999999999</c:v>
                </c:pt>
                <c:pt idx="1769">
                  <c:v>62406.055999999997</c:v>
                </c:pt>
                <c:pt idx="1770">
                  <c:v>62408.256000000001</c:v>
                </c:pt>
                <c:pt idx="1771">
                  <c:v>62413.356</c:v>
                </c:pt>
                <c:pt idx="1772">
                  <c:v>62416.156999999999</c:v>
                </c:pt>
                <c:pt idx="1773">
                  <c:v>62420.256000000001</c:v>
                </c:pt>
                <c:pt idx="1774">
                  <c:v>62423.256000000001</c:v>
                </c:pt>
                <c:pt idx="1775">
                  <c:v>62425.156999999999</c:v>
                </c:pt>
                <c:pt idx="1776">
                  <c:v>62427.156000000003</c:v>
                </c:pt>
                <c:pt idx="1777">
                  <c:v>62428.256000000001</c:v>
                </c:pt>
                <c:pt idx="1778">
                  <c:v>62429.256000000001</c:v>
                </c:pt>
                <c:pt idx="1779">
                  <c:v>62430.156000000003</c:v>
                </c:pt>
                <c:pt idx="1780">
                  <c:v>62431.256000000001</c:v>
                </c:pt>
                <c:pt idx="1781">
                  <c:v>62432.055999999997</c:v>
                </c:pt>
                <c:pt idx="1782">
                  <c:v>62433.156000000003</c:v>
                </c:pt>
                <c:pt idx="1783">
                  <c:v>62434.256000000001</c:v>
                </c:pt>
                <c:pt idx="1784">
                  <c:v>62434.455999999998</c:v>
                </c:pt>
                <c:pt idx="1785">
                  <c:v>62435.055999999997</c:v>
                </c:pt>
                <c:pt idx="1786">
                  <c:v>62436.156000000003</c:v>
                </c:pt>
                <c:pt idx="1787">
                  <c:v>62436.357000000004</c:v>
                </c:pt>
                <c:pt idx="1788">
                  <c:v>62437.457000000002</c:v>
                </c:pt>
                <c:pt idx="1789">
                  <c:v>62438.357000000004</c:v>
                </c:pt>
                <c:pt idx="1790">
                  <c:v>62439.356</c:v>
                </c:pt>
                <c:pt idx="1791">
                  <c:v>62440.256000000001</c:v>
                </c:pt>
                <c:pt idx="1792">
                  <c:v>62441.356</c:v>
                </c:pt>
                <c:pt idx="1793">
                  <c:v>62442.356</c:v>
                </c:pt>
                <c:pt idx="1794">
                  <c:v>62443.256000000001</c:v>
                </c:pt>
                <c:pt idx="1795">
                  <c:v>62444.356</c:v>
                </c:pt>
                <c:pt idx="1796">
                  <c:v>62445.156000000003</c:v>
                </c:pt>
                <c:pt idx="1797">
                  <c:v>62447.356</c:v>
                </c:pt>
                <c:pt idx="1798">
                  <c:v>62448.256000000001</c:v>
                </c:pt>
                <c:pt idx="1799">
                  <c:v>62452.256000000001</c:v>
                </c:pt>
                <c:pt idx="1800">
                  <c:v>62453.156999999999</c:v>
                </c:pt>
                <c:pt idx="1801">
                  <c:v>62455.055999999997</c:v>
                </c:pt>
                <c:pt idx="1802">
                  <c:v>62456.156000000003</c:v>
                </c:pt>
                <c:pt idx="1803">
                  <c:v>62457.256000000001</c:v>
                </c:pt>
                <c:pt idx="1804">
                  <c:v>62461.156999999999</c:v>
                </c:pt>
                <c:pt idx="1805">
                  <c:v>62463.256000000001</c:v>
                </c:pt>
                <c:pt idx="1806">
                  <c:v>62464.156999999999</c:v>
                </c:pt>
                <c:pt idx="1807">
                  <c:v>62464.357000000004</c:v>
                </c:pt>
                <c:pt idx="1808">
                  <c:v>62465.357000000004</c:v>
                </c:pt>
                <c:pt idx="1809">
                  <c:v>62466.256000000001</c:v>
                </c:pt>
                <c:pt idx="1810">
                  <c:v>62467.356</c:v>
                </c:pt>
                <c:pt idx="1811">
                  <c:v>62468.457000000002</c:v>
                </c:pt>
                <c:pt idx="1812">
                  <c:v>62469.256000000001</c:v>
                </c:pt>
                <c:pt idx="1813">
                  <c:v>62470.356</c:v>
                </c:pt>
                <c:pt idx="1814">
                  <c:v>62471.256000000001</c:v>
                </c:pt>
                <c:pt idx="1815">
                  <c:v>62472.256000000001</c:v>
                </c:pt>
                <c:pt idx="1816">
                  <c:v>62473.356</c:v>
                </c:pt>
                <c:pt idx="1817">
                  <c:v>62474.256000000001</c:v>
                </c:pt>
                <c:pt idx="1818">
                  <c:v>62474.455999999998</c:v>
                </c:pt>
                <c:pt idx="1819">
                  <c:v>62475.256999999998</c:v>
                </c:pt>
                <c:pt idx="1820">
                  <c:v>62476.156999999999</c:v>
                </c:pt>
                <c:pt idx="1821">
                  <c:v>62478.256000000001</c:v>
                </c:pt>
                <c:pt idx="1822">
                  <c:v>62479.156999999999</c:v>
                </c:pt>
                <c:pt idx="1823">
                  <c:v>62480.256000000001</c:v>
                </c:pt>
                <c:pt idx="1824">
                  <c:v>62481.356</c:v>
                </c:pt>
                <c:pt idx="1825">
                  <c:v>62482.156999999999</c:v>
                </c:pt>
                <c:pt idx="1826">
                  <c:v>62483.256000000001</c:v>
                </c:pt>
                <c:pt idx="1827">
                  <c:v>62484.156000000003</c:v>
                </c:pt>
                <c:pt idx="1828">
                  <c:v>62485.156999999999</c:v>
                </c:pt>
                <c:pt idx="1829">
                  <c:v>62486.256000000001</c:v>
                </c:pt>
                <c:pt idx="1830">
                  <c:v>62487.156000000003</c:v>
                </c:pt>
                <c:pt idx="1831">
                  <c:v>62488.156999999999</c:v>
                </c:pt>
                <c:pt idx="1832">
                  <c:v>62488.455999999998</c:v>
                </c:pt>
                <c:pt idx="1833">
                  <c:v>62489.055999999997</c:v>
                </c:pt>
                <c:pt idx="1834">
                  <c:v>62490.156000000003</c:v>
                </c:pt>
                <c:pt idx="1835">
                  <c:v>62490.357000000004</c:v>
                </c:pt>
                <c:pt idx="1836">
                  <c:v>62491.457000000002</c:v>
                </c:pt>
                <c:pt idx="1837">
                  <c:v>62492.256000000001</c:v>
                </c:pt>
                <c:pt idx="1838">
                  <c:v>62493.357000000004</c:v>
                </c:pt>
                <c:pt idx="1839">
                  <c:v>62494.455999999998</c:v>
                </c:pt>
                <c:pt idx="1840">
                  <c:v>62495.256000000001</c:v>
                </c:pt>
                <c:pt idx="1841">
                  <c:v>62496.357000000004</c:v>
                </c:pt>
                <c:pt idx="1842">
                  <c:v>62497.256000000001</c:v>
                </c:pt>
                <c:pt idx="1843">
                  <c:v>62498.256000000001</c:v>
                </c:pt>
                <c:pt idx="1844">
                  <c:v>62499.358</c:v>
                </c:pt>
                <c:pt idx="1845">
                  <c:v>62501.358999999997</c:v>
                </c:pt>
                <c:pt idx="1846">
                  <c:v>62502.358</c:v>
                </c:pt>
                <c:pt idx="1847">
                  <c:v>62504.358</c:v>
                </c:pt>
                <c:pt idx="1848">
                  <c:v>62505.156000000003</c:v>
                </c:pt>
                <c:pt idx="1849">
                  <c:v>62506.256000000001</c:v>
                </c:pt>
                <c:pt idx="1850">
                  <c:v>62508.156000000003</c:v>
                </c:pt>
                <c:pt idx="1851">
                  <c:v>62511.156000000003</c:v>
                </c:pt>
                <c:pt idx="1852">
                  <c:v>62516.156000000003</c:v>
                </c:pt>
                <c:pt idx="1853">
                  <c:v>62521.256000000001</c:v>
                </c:pt>
                <c:pt idx="1854">
                  <c:v>62525.357000000004</c:v>
                </c:pt>
                <c:pt idx="1855">
                  <c:v>62526.256000000001</c:v>
                </c:pt>
                <c:pt idx="1856">
                  <c:v>62527.356</c:v>
                </c:pt>
                <c:pt idx="1857">
                  <c:v>62528.156000000003</c:v>
                </c:pt>
                <c:pt idx="1858">
                  <c:v>62529.256000000001</c:v>
                </c:pt>
                <c:pt idx="1859">
                  <c:v>62530.356</c:v>
                </c:pt>
                <c:pt idx="1860">
                  <c:v>62531.156000000003</c:v>
                </c:pt>
                <c:pt idx="1861">
                  <c:v>62532.256000000001</c:v>
                </c:pt>
                <c:pt idx="1862">
                  <c:v>62534.156000000003</c:v>
                </c:pt>
                <c:pt idx="1863">
                  <c:v>62535.256000000001</c:v>
                </c:pt>
                <c:pt idx="1864">
                  <c:v>62536.156999999999</c:v>
                </c:pt>
                <c:pt idx="1865">
                  <c:v>62537.256000000001</c:v>
                </c:pt>
                <c:pt idx="1866">
                  <c:v>62538.256000000001</c:v>
                </c:pt>
                <c:pt idx="1867">
                  <c:v>62539.156999999999</c:v>
                </c:pt>
                <c:pt idx="1868">
                  <c:v>62540.256000000001</c:v>
                </c:pt>
                <c:pt idx="1869">
                  <c:v>62541.055999999997</c:v>
                </c:pt>
                <c:pt idx="1870">
                  <c:v>62543.256000000001</c:v>
                </c:pt>
                <c:pt idx="1871">
                  <c:v>62543.455999999998</c:v>
                </c:pt>
                <c:pt idx="1872">
                  <c:v>62544.055999999997</c:v>
                </c:pt>
                <c:pt idx="1873">
                  <c:v>62545.356</c:v>
                </c:pt>
                <c:pt idx="1874">
                  <c:v>62547.356</c:v>
                </c:pt>
                <c:pt idx="1875">
                  <c:v>62555.256000000001</c:v>
                </c:pt>
                <c:pt idx="1876">
                  <c:v>62559.356</c:v>
                </c:pt>
                <c:pt idx="1877">
                  <c:v>62563.256000000001</c:v>
                </c:pt>
                <c:pt idx="1878">
                  <c:v>62567.356</c:v>
                </c:pt>
                <c:pt idx="1879">
                  <c:v>62570.756999999998</c:v>
                </c:pt>
                <c:pt idx="1880">
                  <c:v>62571.356</c:v>
                </c:pt>
                <c:pt idx="1881">
                  <c:v>62572.256000000001</c:v>
                </c:pt>
                <c:pt idx="1882">
                  <c:v>62575.256000000001</c:v>
                </c:pt>
                <c:pt idx="1883">
                  <c:v>62575.455999999998</c:v>
                </c:pt>
                <c:pt idx="1884">
                  <c:v>62578.055999999997</c:v>
                </c:pt>
                <c:pt idx="1885">
                  <c:v>62580.455999999998</c:v>
                </c:pt>
                <c:pt idx="1886">
                  <c:v>62582.356</c:v>
                </c:pt>
                <c:pt idx="1887">
                  <c:v>62584.256000000001</c:v>
                </c:pt>
                <c:pt idx="1888">
                  <c:v>62586.256000000001</c:v>
                </c:pt>
                <c:pt idx="1889">
                  <c:v>62587.356</c:v>
                </c:pt>
                <c:pt idx="1890">
                  <c:v>62589.256000000001</c:v>
                </c:pt>
                <c:pt idx="1891">
                  <c:v>62590.356</c:v>
                </c:pt>
                <c:pt idx="1892">
                  <c:v>62591.156999999999</c:v>
                </c:pt>
                <c:pt idx="1893">
                  <c:v>62592.256000000001</c:v>
                </c:pt>
                <c:pt idx="1894">
                  <c:v>62593.555999999997</c:v>
                </c:pt>
                <c:pt idx="1895">
                  <c:v>62596.356</c:v>
                </c:pt>
                <c:pt idx="1896">
                  <c:v>62600.256000000001</c:v>
                </c:pt>
                <c:pt idx="1897">
                  <c:v>62608.156999999999</c:v>
                </c:pt>
                <c:pt idx="1898">
                  <c:v>62610.055999999997</c:v>
                </c:pt>
                <c:pt idx="1899">
                  <c:v>62612.256000000001</c:v>
                </c:pt>
                <c:pt idx="1900">
                  <c:v>62613.156000000003</c:v>
                </c:pt>
                <c:pt idx="1901">
                  <c:v>62614.156999999999</c:v>
                </c:pt>
                <c:pt idx="1902">
                  <c:v>62615.256000000001</c:v>
                </c:pt>
                <c:pt idx="1903">
                  <c:v>62615.455999999998</c:v>
                </c:pt>
                <c:pt idx="1904">
                  <c:v>62616.156000000003</c:v>
                </c:pt>
                <c:pt idx="1905">
                  <c:v>62617.455999999998</c:v>
                </c:pt>
                <c:pt idx="1906">
                  <c:v>62618.256000000001</c:v>
                </c:pt>
                <c:pt idx="1907">
                  <c:v>62619.356</c:v>
                </c:pt>
                <c:pt idx="1908">
                  <c:v>62620.455999999998</c:v>
                </c:pt>
                <c:pt idx="1909">
                  <c:v>62621.256000000001</c:v>
                </c:pt>
                <c:pt idx="1910">
                  <c:v>62622.356</c:v>
                </c:pt>
                <c:pt idx="1911">
                  <c:v>62623.455999999998</c:v>
                </c:pt>
                <c:pt idx="1912">
                  <c:v>62624.256000000001</c:v>
                </c:pt>
                <c:pt idx="1913">
                  <c:v>62625.356</c:v>
                </c:pt>
                <c:pt idx="1914">
                  <c:v>62626.256000000001</c:v>
                </c:pt>
                <c:pt idx="1915">
                  <c:v>62627.256000000001</c:v>
                </c:pt>
                <c:pt idx="1916">
                  <c:v>62628.356</c:v>
                </c:pt>
                <c:pt idx="1917">
                  <c:v>62630.356</c:v>
                </c:pt>
                <c:pt idx="1918">
                  <c:v>62631.356</c:v>
                </c:pt>
                <c:pt idx="1919">
                  <c:v>62632.256999999998</c:v>
                </c:pt>
                <c:pt idx="1920">
                  <c:v>62633.356</c:v>
                </c:pt>
                <c:pt idx="1921">
                  <c:v>62634.156000000003</c:v>
                </c:pt>
                <c:pt idx="1922">
                  <c:v>62636.356</c:v>
                </c:pt>
                <c:pt idx="1923">
                  <c:v>62637.156000000003</c:v>
                </c:pt>
                <c:pt idx="1924">
                  <c:v>62638.256000000001</c:v>
                </c:pt>
                <c:pt idx="1925">
                  <c:v>62644.256000000001</c:v>
                </c:pt>
                <c:pt idx="1926">
                  <c:v>62647.256000000001</c:v>
                </c:pt>
                <c:pt idx="1927">
                  <c:v>62649.256000000001</c:v>
                </c:pt>
                <c:pt idx="1928">
                  <c:v>62650.055999999997</c:v>
                </c:pt>
                <c:pt idx="1929">
                  <c:v>62651.156000000003</c:v>
                </c:pt>
                <c:pt idx="1930">
                  <c:v>62652.256999999998</c:v>
                </c:pt>
                <c:pt idx="1931">
                  <c:v>62652.455999999998</c:v>
                </c:pt>
                <c:pt idx="1932">
                  <c:v>62653.055999999997</c:v>
                </c:pt>
                <c:pt idx="1933">
                  <c:v>62654.356</c:v>
                </c:pt>
                <c:pt idx="1934">
                  <c:v>62655.055999999997</c:v>
                </c:pt>
                <c:pt idx="1935">
                  <c:v>62656.356</c:v>
                </c:pt>
                <c:pt idx="1936">
                  <c:v>62657.457000000002</c:v>
                </c:pt>
                <c:pt idx="1937">
                  <c:v>62659.356</c:v>
                </c:pt>
                <c:pt idx="1938">
                  <c:v>62660.455999999998</c:v>
                </c:pt>
                <c:pt idx="1939">
                  <c:v>62661.256000000001</c:v>
                </c:pt>
                <c:pt idx="1940">
                  <c:v>62662.356</c:v>
                </c:pt>
                <c:pt idx="1941">
                  <c:v>62663.256000000001</c:v>
                </c:pt>
                <c:pt idx="1942">
                  <c:v>62664.256000000001</c:v>
                </c:pt>
                <c:pt idx="1943">
                  <c:v>62665.356</c:v>
                </c:pt>
                <c:pt idx="1944">
                  <c:v>62666.256000000001</c:v>
                </c:pt>
                <c:pt idx="1945">
                  <c:v>62667.256000000001</c:v>
                </c:pt>
                <c:pt idx="1946">
                  <c:v>62668.156999999999</c:v>
                </c:pt>
                <c:pt idx="1947">
                  <c:v>62669.256000000001</c:v>
                </c:pt>
                <c:pt idx="1948">
                  <c:v>62670.055999999997</c:v>
                </c:pt>
                <c:pt idx="1949">
                  <c:v>62671.156999999999</c:v>
                </c:pt>
                <c:pt idx="1950">
                  <c:v>62672.256000000001</c:v>
                </c:pt>
                <c:pt idx="1951">
                  <c:v>62672.457000000002</c:v>
                </c:pt>
                <c:pt idx="1952">
                  <c:v>62673.057000000001</c:v>
                </c:pt>
                <c:pt idx="1953">
                  <c:v>62674.356</c:v>
                </c:pt>
                <c:pt idx="1954">
                  <c:v>62675.455999999998</c:v>
                </c:pt>
                <c:pt idx="1955">
                  <c:v>62676.356</c:v>
                </c:pt>
                <c:pt idx="1956">
                  <c:v>62677.356</c:v>
                </c:pt>
                <c:pt idx="1957">
                  <c:v>62679.356</c:v>
                </c:pt>
                <c:pt idx="1958">
                  <c:v>62680.455999999998</c:v>
                </c:pt>
                <c:pt idx="1959">
                  <c:v>62683.156999999999</c:v>
                </c:pt>
                <c:pt idx="1960">
                  <c:v>62689.256000000001</c:v>
                </c:pt>
                <c:pt idx="1961">
                  <c:v>62691.156000000003</c:v>
                </c:pt>
                <c:pt idx="1962">
                  <c:v>62692.256000000001</c:v>
                </c:pt>
                <c:pt idx="1963">
                  <c:v>62693.356</c:v>
                </c:pt>
                <c:pt idx="1964">
                  <c:v>62694.156000000003</c:v>
                </c:pt>
                <c:pt idx="1965">
                  <c:v>62695.256000000001</c:v>
                </c:pt>
                <c:pt idx="1966">
                  <c:v>62696.356</c:v>
                </c:pt>
                <c:pt idx="1967">
                  <c:v>62697.156000000003</c:v>
                </c:pt>
                <c:pt idx="1968">
                  <c:v>62698.256999999998</c:v>
                </c:pt>
                <c:pt idx="1969">
                  <c:v>62699.156000000003</c:v>
                </c:pt>
                <c:pt idx="1970">
                  <c:v>62700.156000000003</c:v>
                </c:pt>
                <c:pt idx="1971">
                  <c:v>62701.256000000001</c:v>
                </c:pt>
                <c:pt idx="1972">
                  <c:v>62702.156000000003</c:v>
                </c:pt>
                <c:pt idx="1973">
                  <c:v>62703.156000000003</c:v>
                </c:pt>
                <c:pt idx="1974">
                  <c:v>62704.256000000001</c:v>
                </c:pt>
                <c:pt idx="1975">
                  <c:v>62705.356</c:v>
                </c:pt>
                <c:pt idx="1976">
                  <c:v>62706.455999999998</c:v>
                </c:pt>
                <c:pt idx="1977">
                  <c:v>62707.256000000001</c:v>
                </c:pt>
                <c:pt idx="1978">
                  <c:v>62708.356</c:v>
                </c:pt>
                <c:pt idx="1979">
                  <c:v>62709.455999999998</c:v>
                </c:pt>
                <c:pt idx="1980">
                  <c:v>62710.256000000001</c:v>
                </c:pt>
                <c:pt idx="1981">
                  <c:v>62711.356</c:v>
                </c:pt>
                <c:pt idx="1982">
                  <c:v>62712.256000000001</c:v>
                </c:pt>
                <c:pt idx="1983">
                  <c:v>62713.256000000001</c:v>
                </c:pt>
                <c:pt idx="1984">
                  <c:v>62713.555999999997</c:v>
                </c:pt>
                <c:pt idx="1985">
                  <c:v>62714.357000000004</c:v>
                </c:pt>
                <c:pt idx="1986">
                  <c:v>62715.256000000001</c:v>
                </c:pt>
                <c:pt idx="1987">
                  <c:v>62716.356</c:v>
                </c:pt>
                <c:pt idx="1988">
                  <c:v>62717.356</c:v>
                </c:pt>
                <c:pt idx="1989">
                  <c:v>62718.256000000001</c:v>
                </c:pt>
                <c:pt idx="1990">
                  <c:v>62719.356</c:v>
                </c:pt>
                <c:pt idx="1991">
                  <c:v>62720.156000000003</c:v>
                </c:pt>
                <c:pt idx="1992">
                  <c:v>62721.256000000001</c:v>
                </c:pt>
                <c:pt idx="1993">
                  <c:v>62722.356</c:v>
                </c:pt>
                <c:pt idx="1994">
                  <c:v>62723.156999999999</c:v>
                </c:pt>
                <c:pt idx="1995">
                  <c:v>62724.256999999998</c:v>
                </c:pt>
                <c:pt idx="1996">
                  <c:v>62725.156999999999</c:v>
                </c:pt>
                <c:pt idx="1997">
                  <c:v>62726.156000000003</c:v>
                </c:pt>
                <c:pt idx="1998">
                  <c:v>62727.256000000001</c:v>
                </c:pt>
                <c:pt idx="1999">
                  <c:v>62728.156999999999</c:v>
                </c:pt>
                <c:pt idx="2000">
                  <c:v>62729.256000000001</c:v>
                </c:pt>
                <c:pt idx="2001">
                  <c:v>62731.156999999999</c:v>
                </c:pt>
                <c:pt idx="2002">
                  <c:v>62732.256000000001</c:v>
                </c:pt>
                <c:pt idx="2003">
                  <c:v>62734.156999999999</c:v>
                </c:pt>
                <c:pt idx="2004">
                  <c:v>62737.356</c:v>
                </c:pt>
                <c:pt idx="2005">
                  <c:v>62742.357000000004</c:v>
                </c:pt>
                <c:pt idx="2006">
                  <c:v>62743.356</c:v>
                </c:pt>
                <c:pt idx="2007">
                  <c:v>62744.256000000001</c:v>
                </c:pt>
                <c:pt idx="2008">
                  <c:v>62745.356</c:v>
                </c:pt>
                <c:pt idx="2009">
                  <c:v>62746.156999999999</c:v>
                </c:pt>
                <c:pt idx="2010">
                  <c:v>62747.256000000001</c:v>
                </c:pt>
                <c:pt idx="2011">
                  <c:v>62748.356</c:v>
                </c:pt>
                <c:pt idx="2012">
                  <c:v>62749.156999999999</c:v>
                </c:pt>
                <c:pt idx="2013">
                  <c:v>62750.256000000001</c:v>
                </c:pt>
                <c:pt idx="2014">
                  <c:v>62751.156000000003</c:v>
                </c:pt>
                <c:pt idx="2015">
                  <c:v>62752.256000000001</c:v>
                </c:pt>
                <c:pt idx="2016">
                  <c:v>62753.256000000001</c:v>
                </c:pt>
                <c:pt idx="2017">
                  <c:v>62754.156000000003</c:v>
                </c:pt>
                <c:pt idx="2018">
                  <c:v>62755.256000000001</c:v>
                </c:pt>
                <c:pt idx="2019">
                  <c:v>62756.256000000001</c:v>
                </c:pt>
                <c:pt idx="2020">
                  <c:v>62757.156000000003</c:v>
                </c:pt>
                <c:pt idx="2021">
                  <c:v>62758.256000000001</c:v>
                </c:pt>
                <c:pt idx="2022">
                  <c:v>62759.055999999997</c:v>
                </c:pt>
                <c:pt idx="2023">
                  <c:v>62760.156000000003</c:v>
                </c:pt>
                <c:pt idx="2024">
                  <c:v>62761.256000000001</c:v>
                </c:pt>
                <c:pt idx="2025">
                  <c:v>62762.055999999997</c:v>
                </c:pt>
                <c:pt idx="2026">
                  <c:v>62763.156000000003</c:v>
                </c:pt>
                <c:pt idx="2027">
                  <c:v>62764.256000000001</c:v>
                </c:pt>
                <c:pt idx="2028">
                  <c:v>62764.455999999998</c:v>
                </c:pt>
                <c:pt idx="2029">
                  <c:v>62765.156000000003</c:v>
                </c:pt>
                <c:pt idx="2030">
                  <c:v>62766.455999999998</c:v>
                </c:pt>
                <c:pt idx="2031">
                  <c:v>62767.256000000001</c:v>
                </c:pt>
                <c:pt idx="2032">
                  <c:v>62768.357000000004</c:v>
                </c:pt>
                <c:pt idx="2033">
                  <c:v>62769.457000000002</c:v>
                </c:pt>
                <c:pt idx="2034">
                  <c:v>62770.256000000001</c:v>
                </c:pt>
                <c:pt idx="2035">
                  <c:v>62771.356</c:v>
                </c:pt>
                <c:pt idx="2036">
                  <c:v>62771.555999999997</c:v>
                </c:pt>
                <c:pt idx="2037">
                  <c:v>62772.455999999998</c:v>
                </c:pt>
                <c:pt idx="2038">
                  <c:v>62773.256000000001</c:v>
                </c:pt>
                <c:pt idx="2039">
                  <c:v>62774.356</c:v>
                </c:pt>
                <c:pt idx="2040">
                  <c:v>62775.256000000001</c:v>
                </c:pt>
                <c:pt idx="2041">
                  <c:v>62776.256000000001</c:v>
                </c:pt>
                <c:pt idx="2042">
                  <c:v>62777.356</c:v>
                </c:pt>
                <c:pt idx="2043">
                  <c:v>62778.256000000001</c:v>
                </c:pt>
                <c:pt idx="2044">
                  <c:v>62779.356</c:v>
                </c:pt>
                <c:pt idx="2045">
                  <c:v>62780.156000000003</c:v>
                </c:pt>
                <c:pt idx="2046">
                  <c:v>62781.256999999998</c:v>
                </c:pt>
                <c:pt idx="2047">
                  <c:v>62782.055999999997</c:v>
                </c:pt>
                <c:pt idx="2048">
                  <c:v>62783.156000000003</c:v>
                </c:pt>
                <c:pt idx="2049">
                  <c:v>62784.256000000001</c:v>
                </c:pt>
                <c:pt idx="2050">
                  <c:v>62784.455999999998</c:v>
                </c:pt>
                <c:pt idx="2051">
                  <c:v>62785.156999999999</c:v>
                </c:pt>
                <c:pt idx="2052">
                  <c:v>62786.356</c:v>
                </c:pt>
                <c:pt idx="2053">
                  <c:v>62787.055999999997</c:v>
                </c:pt>
                <c:pt idx="2054">
                  <c:v>62788.356</c:v>
                </c:pt>
                <c:pt idx="2055">
                  <c:v>62789.455999999998</c:v>
                </c:pt>
                <c:pt idx="2056">
                  <c:v>62790.256000000001</c:v>
                </c:pt>
                <c:pt idx="2057">
                  <c:v>62791.356</c:v>
                </c:pt>
                <c:pt idx="2058">
                  <c:v>62792.455999999998</c:v>
                </c:pt>
                <c:pt idx="2059">
                  <c:v>62793.256000000001</c:v>
                </c:pt>
                <c:pt idx="2060">
                  <c:v>62794.356</c:v>
                </c:pt>
                <c:pt idx="2061">
                  <c:v>62795.256000000001</c:v>
                </c:pt>
                <c:pt idx="2062">
                  <c:v>62796.256000000001</c:v>
                </c:pt>
                <c:pt idx="2063">
                  <c:v>62797.356</c:v>
                </c:pt>
                <c:pt idx="2064">
                  <c:v>62798.256000000001</c:v>
                </c:pt>
                <c:pt idx="2065">
                  <c:v>62799.256000000001</c:v>
                </c:pt>
                <c:pt idx="2066">
                  <c:v>62800.356</c:v>
                </c:pt>
                <c:pt idx="2067">
                  <c:v>62801.256000000001</c:v>
                </c:pt>
                <c:pt idx="2068">
                  <c:v>62802.356</c:v>
                </c:pt>
                <c:pt idx="2069">
                  <c:v>62803.156999999999</c:v>
                </c:pt>
                <c:pt idx="2070">
                  <c:v>62805.356</c:v>
                </c:pt>
                <c:pt idx="2071">
                  <c:v>62806.156999999999</c:v>
                </c:pt>
                <c:pt idx="2072">
                  <c:v>62813.256000000001</c:v>
                </c:pt>
                <c:pt idx="2073">
                  <c:v>62814.156000000003</c:v>
                </c:pt>
                <c:pt idx="2074">
                  <c:v>62815.256000000001</c:v>
                </c:pt>
                <c:pt idx="2075">
                  <c:v>62816.055999999997</c:v>
                </c:pt>
                <c:pt idx="2076">
                  <c:v>62817.356</c:v>
                </c:pt>
                <c:pt idx="2077">
                  <c:v>62818.256000000001</c:v>
                </c:pt>
                <c:pt idx="2078">
                  <c:v>62819.057000000001</c:v>
                </c:pt>
                <c:pt idx="2079">
                  <c:v>62820.156000000003</c:v>
                </c:pt>
                <c:pt idx="2080">
                  <c:v>62821.256000000001</c:v>
                </c:pt>
                <c:pt idx="2081">
                  <c:v>62822.356</c:v>
                </c:pt>
                <c:pt idx="2082">
                  <c:v>62823.156000000003</c:v>
                </c:pt>
                <c:pt idx="2083">
                  <c:v>62824.256000000001</c:v>
                </c:pt>
                <c:pt idx="2084">
                  <c:v>62824.455999999998</c:v>
                </c:pt>
                <c:pt idx="2085">
                  <c:v>62825.356</c:v>
                </c:pt>
                <c:pt idx="2086">
                  <c:v>62826.356</c:v>
                </c:pt>
                <c:pt idx="2087">
                  <c:v>62827.256000000001</c:v>
                </c:pt>
                <c:pt idx="2088">
                  <c:v>62828.356</c:v>
                </c:pt>
                <c:pt idx="2089">
                  <c:v>62829.356</c:v>
                </c:pt>
                <c:pt idx="2090">
                  <c:v>62830.256999999998</c:v>
                </c:pt>
                <c:pt idx="2091">
                  <c:v>62831.356</c:v>
                </c:pt>
                <c:pt idx="2092">
                  <c:v>62832.455999999998</c:v>
                </c:pt>
                <c:pt idx="2093">
                  <c:v>62833.256000000001</c:v>
                </c:pt>
                <c:pt idx="2094">
                  <c:v>62834.356</c:v>
                </c:pt>
                <c:pt idx="2095">
                  <c:v>62835.156000000003</c:v>
                </c:pt>
                <c:pt idx="2096">
                  <c:v>62836.256000000001</c:v>
                </c:pt>
                <c:pt idx="2097">
                  <c:v>62837.356</c:v>
                </c:pt>
                <c:pt idx="2098">
                  <c:v>62838.256000000001</c:v>
                </c:pt>
                <c:pt idx="2099">
                  <c:v>62839.256000000001</c:v>
                </c:pt>
                <c:pt idx="2100">
                  <c:v>62840.356</c:v>
                </c:pt>
                <c:pt idx="2101">
                  <c:v>62840.756000000001</c:v>
                </c:pt>
                <c:pt idx="2102">
                  <c:v>62841.256000000001</c:v>
                </c:pt>
                <c:pt idx="2103">
                  <c:v>62842.256000000001</c:v>
                </c:pt>
                <c:pt idx="2104">
                  <c:v>62843.156000000003</c:v>
                </c:pt>
                <c:pt idx="2105">
                  <c:v>62844.256000000001</c:v>
                </c:pt>
                <c:pt idx="2106">
                  <c:v>62845.356</c:v>
                </c:pt>
                <c:pt idx="2107">
                  <c:v>62846.156000000003</c:v>
                </c:pt>
                <c:pt idx="2108">
                  <c:v>62847.256000000001</c:v>
                </c:pt>
                <c:pt idx="2109">
                  <c:v>62848.356</c:v>
                </c:pt>
                <c:pt idx="2110">
                  <c:v>62849.156000000003</c:v>
                </c:pt>
                <c:pt idx="2111">
                  <c:v>62850.256000000001</c:v>
                </c:pt>
                <c:pt idx="2112">
                  <c:v>62851.156999999999</c:v>
                </c:pt>
                <c:pt idx="2113">
                  <c:v>62852.156999999999</c:v>
                </c:pt>
                <c:pt idx="2114">
                  <c:v>62853.256000000001</c:v>
                </c:pt>
                <c:pt idx="2115">
                  <c:v>62854.156999999999</c:v>
                </c:pt>
                <c:pt idx="2116">
                  <c:v>62855.457000000002</c:v>
                </c:pt>
                <c:pt idx="2117">
                  <c:v>62856.256000000001</c:v>
                </c:pt>
                <c:pt idx="2118">
                  <c:v>62857.356</c:v>
                </c:pt>
                <c:pt idx="2119">
                  <c:v>62858.256999999998</c:v>
                </c:pt>
                <c:pt idx="2120">
                  <c:v>62859.256000000001</c:v>
                </c:pt>
                <c:pt idx="2121">
                  <c:v>62860.357000000004</c:v>
                </c:pt>
                <c:pt idx="2122">
                  <c:v>62861.256000000001</c:v>
                </c:pt>
                <c:pt idx="2123">
                  <c:v>62862.256000000001</c:v>
                </c:pt>
                <c:pt idx="2124">
                  <c:v>62863.356</c:v>
                </c:pt>
                <c:pt idx="2125">
                  <c:v>62864.256000000001</c:v>
                </c:pt>
                <c:pt idx="2126">
                  <c:v>62865.256000000001</c:v>
                </c:pt>
                <c:pt idx="2127">
                  <c:v>62866.156999999999</c:v>
                </c:pt>
                <c:pt idx="2128">
                  <c:v>62867.256000000001</c:v>
                </c:pt>
                <c:pt idx="2129">
                  <c:v>62868.356</c:v>
                </c:pt>
                <c:pt idx="2130">
                  <c:v>62869.156999999999</c:v>
                </c:pt>
                <c:pt idx="2131">
                  <c:v>62870.256000000001</c:v>
                </c:pt>
                <c:pt idx="2132">
                  <c:v>62871.356</c:v>
                </c:pt>
                <c:pt idx="2133">
                  <c:v>62872.156999999999</c:v>
                </c:pt>
                <c:pt idx="2134">
                  <c:v>62873.256000000001</c:v>
                </c:pt>
                <c:pt idx="2135">
                  <c:v>62874.156000000003</c:v>
                </c:pt>
                <c:pt idx="2136">
                  <c:v>62875.156999999999</c:v>
                </c:pt>
                <c:pt idx="2137">
                  <c:v>62876.256000000001</c:v>
                </c:pt>
                <c:pt idx="2138">
                  <c:v>62876.457000000002</c:v>
                </c:pt>
                <c:pt idx="2139">
                  <c:v>62877.156000000003</c:v>
                </c:pt>
                <c:pt idx="2140">
                  <c:v>62878.256000000001</c:v>
                </c:pt>
                <c:pt idx="2141">
                  <c:v>62879.256000000001</c:v>
                </c:pt>
                <c:pt idx="2142">
                  <c:v>62880.156000000003</c:v>
                </c:pt>
                <c:pt idx="2143">
                  <c:v>62881.256000000001</c:v>
                </c:pt>
                <c:pt idx="2144">
                  <c:v>62881.455999999998</c:v>
                </c:pt>
                <c:pt idx="2145">
                  <c:v>62882.055999999997</c:v>
                </c:pt>
                <c:pt idx="2146">
                  <c:v>62883.356</c:v>
                </c:pt>
                <c:pt idx="2147">
                  <c:v>62884.455999999998</c:v>
                </c:pt>
                <c:pt idx="2148">
                  <c:v>62885.256000000001</c:v>
                </c:pt>
                <c:pt idx="2149">
                  <c:v>62886.356</c:v>
                </c:pt>
                <c:pt idx="2150">
                  <c:v>62887.256000000001</c:v>
                </c:pt>
                <c:pt idx="2151">
                  <c:v>62888.356</c:v>
                </c:pt>
                <c:pt idx="2152">
                  <c:v>62888.555999999997</c:v>
                </c:pt>
                <c:pt idx="2153">
                  <c:v>62889.356</c:v>
                </c:pt>
                <c:pt idx="2154">
                  <c:v>62890.256000000001</c:v>
                </c:pt>
                <c:pt idx="2155">
                  <c:v>62891.356</c:v>
                </c:pt>
                <c:pt idx="2156">
                  <c:v>62892.357000000004</c:v>
                </c:pt>
                <c:pt idx="2157">
                  <c:v>62893.256000000001</c:v>
                </c:pt>
                <c:pt idx="2158">
                  <c:v>62894.356</c:v>
                </c:pt>
                <c:pt idx="2159">
                  <c:v>62895.156000000003</c:v>
                </c:pt>
                <c:pt idx="2160">
                  <c:v>62896.256999999998</c:v>
                </c:pt>
                <c:pt idx="2161">
                  <c:v>62897.356</c:v>
                </c:pt>
                <c:pt idx="2162">
                  <c:v>62898.256999999998</c:v>
                </c:pt>
                <c:pt idx="2163">
                  <c:v>62899.256000000001</c:v>
                </c:pt>
                <c:pt idx="2164">
                  <c:v>62900.356</c:v>
                </c:pt>
                <c:pt idx="2165">
                  <c:v>62902.256000000001</c:v>
                </c:pt>
                <c:pt idx="2166">
                  <c:v>62906.156000000003</c:v>
                </c:pt>
                <c:pt idx="2167">
                  <c:v>62910.256000000001</c:v>
                </c:pt>
                <c:pt idx="2168">
                  <c:v>62914.156999999999</c:v>
                </c:pt>
                <c:pt idx="2169">
                  <c:v>62915.356</c:v>
                </c:pt>
                <c:pt idx="2170">
                  <c:v>62917.356</c:v>
                </c:pt>
                <c:pt idx="2171">
                  <c:v>62918.455999999998</c:v>
                </c:pt>
                <c:pt idx="2172">
                  <c:v>62919.256000000001</c:v>
                </c:pt>
                <c:pt idx="2173">
                  <c:v>62920.356</c:v>
                </c:pt>
                <c:pt idx="2174">
                  <c:v>62921.455999999998</c:v>
                </c:pt>
                <c:pt idx="2175">
                  <c:v>62922.256000000001</c:v>
                </c:pt>
                <c:pt idx="2176">
                  <c:v>62923.358</c:v>
                </c:pt>
                <c:pt idx="2177">
                  <c:v>62924.256000000001</c:v>
                </c:pt>
                <c:pt idx="2178">
                  <c:v>62925.256000000001</c:v>
                </c:pt>
                <c:pt idx="2179">
                  <c:v>62926.357000000004</c:v>
                </c:pt>
                <c:pt idx="2180">
                  <c:v>62927.256000000001</c:v>
                </c:pt>
                <c:pt idx="2181">
                  <c:v>62928.555999999997</c:v>
                </c:pt>
                <c:pt idx="2182">
                  <c:v>62930.256000000001</c:v>
                </c:pt>
                <c:pt idx="2183">
                  <c:v>62935.156999999999</c:v>
                </c:pt>
                <c:pt idx="2184">
                  <c:v>62950.256999999998</c:v>
                </c:pt>
                <c:pt idx="2185">
                  <c:v>62961.455999999998</c:v>
                </c:pt>
                <c:pt idx="2186">
                  <c:v>62967.256000000001</c:v>
                </c:pt>
                <c:pt idx="2187">
                  <c:v>62976.256000000001</c:v>
                </c:pt>
                <c:pt idx="2188">
                  <c:v>62980.356</c:v>
                </c:pt>
                <c:pt idx="2189">
                  <c:v>62984.256000000001</c:v>
                </c:pt>
                <c:pt idx="2190">
                  <c:v>62987.256000000001</c:v>
                </c:pt>
                <c:pt idx="2191">
                  <c:v>62989.156999999999</c:v>
                </c:pt>
                <c:pt idx="2192">
                  <c:v>62990.256000000001</c:v>
                </c:pt>
                <c:pt idx="2193">
                  <c:v>62991.055999999997</c:v>
                </c:pt>
                <c:pt idx="2194">
                  <c:v>62992.356</c:v>
                </c:pt>
                <c:pt idx="2195">
                  <c:v>62993.457000000002</c:v>
                </c:pt>
                <c:pt idx="2196">
                  <c:v>62994.356</c:v>
                </c:pt>
                <c:pt idx="2197">
                  <c:v>62995.356</c:v>
                </c:pt>
                <c:pt idx="2198">
                  <c:v>62996.256000000001</c:v>
                </c:pt>
                <c:pt idx="2199">
                  <c:v>62997.356</c:v>
                </c:pt>
                <c:pt idx="2200">
                  <c:v>62998.356</c:v>
                </c:pt>
                <c:pt idx="2201">
                  <c:v>62999.256000000001</c:v>
                </c:pt>
                <c:pt idx="2202">
                  <c:v>63000.356</c:v>
                </c:pt>
                <c:pt idx="2203">
                  <c:v>63001.356</c:v>
                </c:pt>
                <c:pt idx="2204">
                  <c:v>63002.256999999998</c:v>
                </c:pt>
                <c:pt idx="2205">
                  <c:v>63005.256000000001</c:v>
                </c:pt>
                <c:pt idx="2206">
                  <c:v>63007.256000000001</c:v>
                </c:pt>
                <c:pt idx="2207">
                  <c:v>63009.356</c:v>
                </c:pt>
                <c:pt idx="2208">
                  <c:v>63011.256000000001</c:v>
                </c:pt>
                <c:pt idx="2209">
                  <c:v>63013.256999999998</c:v>
                </c:pt>
                <c:pt idx="2210">
                  <c:v>63015.156000000003</c:v>
                </c:pt>
                <c:pt idx="2211">
                  <c:v>63020.156000000003</c:v>
                </c:pt>
                <c:pt idx="2212">
                  <c:v>63023.156000000003</c:v>
                </c:pt>
                <c:pt idx="2213">
                  <c:v>63024.455999999998</c:v>
                </c:pt>
                <c:pt idx="2214">
                  <c:v>63026.357000000004</c:v>
                </c:pt>
                <c:pt idx="2215">
                  <c:v>63027.457000000002</c:v>
                </c:pt>
                <c:pt idx="2216">
                  <c:v>63029.357000000004</c:v>
                </c:pt>
                <c:pt idx="2217">
                  <c:v>63030.457000000002</c:v>
                </c:pt>
                <c:pt idx="2218">
                  <c:v>63031.256000000001</c:v>
                </c:pt>
                <c:pt idx="2219">
                  <c:v>63032.356</c:v>
                </c:pt>
                <c:pt idx="2220">
                  <c:v>63034.256000000001</c:v>
                </c:pt>
                <c:pt idx="2221">
                  <c:v>63035.555999999997</c:v>
                </c:pt>
                <c:pt idx="2222">
                  <c:v>63036.256000000001</c:v>
                </c:pt>
                <c:pt idx="2223">
                  <c:v>63040.356</c:v>
                </c:pt>
                <c:pt idx="2224">
                  <c:v>63040.555999999997</c:v>
                </c:pt>
                <c:pt idx="2225">
                  <c:v>63042.455999999998</c:v>
                </c:pt>
                <c:pt idx="2226">
                  <c:v>63043.156999999999</c:v>
                </c:pt>
                <c:pt idx="2227">
                  <c:v>63044.457000000002</c:v>
                </c:pt>
                <c:pt idx="2228">
                  <c:v>63045.055999999997</c:v>
                </c:pt>
                <c:pt idx="2229">
                  <c:v>63046.357000000004</c:v>
                </c:pt>
                <c:pt idx="2230">
                  <c:v>63048.256000000001</c:v>
                </c:pt>
                <c:pt idx="2231">
                  <c:v>63049.356</c:v>
                </c:pt>
                <c:pt idx="2232">
                  <c:v>63050.455999999998</c:v>
                </c:pt>
                <c:pt idx="2233">
                  <c:v>63050.856</c:v>
                </c:pt>
                <c:pt idx="2234">
                  <c:v>63051.455999999998</c:v>
                </c:pt>
                <c:pt idx="2235">
                  <c:v>63052.356</c:v>
                </c:pt>
                <c:pt idx="2236">
                  <c:v>63053.256000000001</c:v>
                </c:pt>
                <c:pt idx="2237">
                  <c:v>63054.256000000001</c:v>
                </c:pt>
                <c:pt idx="2238">
                  <c:v>63056.256000000001</c:v>
                </c:pt>
                <c:pt idx="2239">
                  <c:v>63057.256999999998</c:v>
                </c:pt>
                <c:pt idx="2240">
                  <c:v>63062.256000000001</c:v>
                </c:pt>
                <c:pt idx="2241">
                  <c:v>63076.455999999998</c:v>
                </c:pt>
                <c:pt idx="2242">
                  <c:v>63078.156000000003</c:v>
                </c:pt>
                <c:pt idx="2243">
                  <c:v>63080.356</c:v>
                </c:pt>
                <c:pt idx="2244">
                  <c:v>63081.356</c:v>
                </c:pt>
                <c:pt idx="2245">
                  <c:v>63083.356</c:v>
                </c:pt>
                <c:pt idx="2246">
                  <c:v>63085.256000000001</c:v>
                </c:pt>
                <c:pt idx="2247">
                  <c:v>63087.455999999998</c:v>
                </c:pt>
                <c:pt idx="2248">
                  <c:v>63089.356</c:v>
                </c:pt>
                <c:pt idx="2249">
                  <c:v>63090.455999999998</c:v>
                </c:pt>
                <c:pt idx="2250">
                  <c:v>63091.256999999998</c:v>
                </c:pt>
                <c:pt idx="2251">
                  <c:v>63092.356</c:v>
                </c:pt>
                <c:pt idx="2252">
                  <c:v>63093.256000000001</c:v>
                </c:pt>
                <c:pt idx="2253">
                  <c:v>63094.256000000001</c:v>
                </c:pt>
                <c:pt idx="2254">
                  <c:v>63095.356</c:v>
                </c:pt>
                <c:pt idx="2255">
                  <c:v>63096.256000000001</c:v>
                </c:pt>
                <c:pt idx="2256">
                  <c:v>63097.256000000001</c:v>
                </c:pt>
                <c:pt idx="2257">
                  <c:v>63098.156000000003</c:v>
                </c:pt>
                <c:pt idx="2258">
                  <c:v>63099.256000000001</c:v>
                </c:pt>
                <c:pt idx="2259">
                  <c:v>63100.256000000001</c:v>
                </c:pt>
                <c:pt idx="2260">
                  <c:v>63101.156000000003</c:v>
                </c:pt>
                <c:pt idx="2261">
                  <c:v>63102.256000000001</c:v>
                </c:pt>
                <c:pt idx="2262">
                  <c:v>63103.356</c:v>
                </c:pt>
                <c:pt idx="2263">
                  <c:v>63104.156999999999</c:v>
                </c:pt>
                <c:pt idx="2264">
                  <c:v>63105.256999999998</c:v>
                </c:pt>
                <c:pt idx="2265">
                  <c:v>63106.156999999999</c:v>
                </c:pt>
                <c:pt idx="2266">
                  <c:v>63107.156000000003</c:v>
                </c:pt>
                <c:pt idx="2267">
                  <c:v>63117.256000000001</c:v>
                </c:pt>
                <c:pt idx="2268">
                  <c:v>63119.256000000001</c:v>
                </c:pt>
                <c:pt idx="2269">
                  <c:v>63120.256000000001</c:v>
                </c:pt>
                <c:pt idx="2270">
                  <c:v>63121.156999999999</c:v>
                </c:pt>
                <c:pt idx="2271">
                  <c:v>63122.256999999998</c:v>
                </c:pt>
                <c:pt idx="2272">
                  <c:v>63123.356</c:v>
                </c:pt>
                <c:pt idx="2273">
                  <c:v>63124.156999999999</c:v>
                </c:pt>
                <c:pt idx="2274">
                  <c:v>63125.256000000001</c:v>
                </c:pt>
                <c:pt idx="2275">
                  <c:v>63126.156000000003</c:v>
                </c:pt>
                <c:pt idx="2276">
                  <c:v>63127.156999999999</c:v>
                </c:pt>
                <c:pt idx="2277">
                  <c:v>63128.256000000001</c:v>
                </c:pt>
                <c:pt idx="2278">
                  <c:v>63129.156000000003</c:v>
                </c:pt>
                <c:pt idx="2279">
                  <c:v>63130.156999999999</c:v>
                </c:pt>
                <c:pt idx="2280">
                  <c:v>63131.455999999998</c:v>
                </c:pt>
                <c:pt idx="2281">
                  <c:v>63132.156000000003</c:v>
                </c:pt>
                <c:pt idx="2282">
                  <c:v>63133.455999999998</c:v>
                </c:pt>
                <c:pt idx="2283">
                  <c:v>63134.055999999997</c:v>
                </c:pt>
                <c:pt idx="2284">
                  <c:v>63135.356</c:v>
                </c:pt>
                <c:pt idx="2285">
                  <c:v>63138.356</c:v>
                </c:pt>
                <c:pt idx="2286">
                  <c:v>63138.756000000001</c:v>
                </c:pt>
                <c:pt idx="2287">
                  <c:v>63139.455999999998</c:v>
                </c:pt>
                <c:pt idx="2288">
                  <c:v>63140.256000000001</c:v>
                </c:pt>
                <c:pt idx="2289">
                  <c:v>63141.356</c:v>
                </c:pt>
                <c:pt idx="2290">
                  <c:v>63142.256000000001</c:v>
                </c:pt>
                <c:pt idx="2291">
                  <c:v>63143.356</c:v>
                </c:pt>
                <c:pt idx="2292">
                  <c:v>63144.356</c:v>
                </c:pt>
                <c:pt idx="2293">
                  <c:v>63145.256000000001</c:v>
                </c:pt>
                <c:pt idx="2294">
                  <c:v>63146.356</c:v>
                </c:pt>
                <c:pt idx="2295">
                  <c:v>63147.356</c:v>
                </c:pt>
                <c:pt idx="2296">
                  <c:v>63148.256999999998</c:v>
                </c:pt>
                <c:pt idx="2297">
                  <c:v>63149.356</c:v>
                </c:pt>
                <c:pt idx="2298">
                  <c:v>63150.156000000003</c:v>
                </c:pt>
                <c:pt idx="2299">
                  <c:v>63155.356</c:v>
                </c:pt>
                <c:pt idx="2300">
                  <c:v>63158.356</c:v>
                </c:pt>
                <c:pt idx="2301">
                  <c:v>63160.256999999998</c:v>
                </c:pt>
                <c:pt idx="2302">
                  <c:v>63161.356</c:v>
                </c:pt>
                <c:pt idx="2303">
                  <c:v>63163.356</c:v>
                </c:pt>
                <c:pt idx="2304">
                  <c:v>63164.356</c:v>
                </c:pt>
                <c:pt idx="2305">
                  <c:v>63165.256000000001</c:v>
                </c:pt>
                <c:pt idx="2306">
                  <c:v>63166.356</c:v>
                </c:pt>
                <c:pt idx="2307">
                  <c:v>63167.156000000003</c:v>
                </c:pt>
                <c:pt idx="2308">
                  <c:v>63168.256000000001</c:v>
                </c:pt>
                <c:pt idx="2309">
                  <c:v>63169.356</c:v>
                </c:pt>
                <c:pt idx="2310">
                  <c:v>63170.156000000003</c:v>
                </c:pt>
                <c:pt idx="2311">
                  <c:v>63171.455999999998</c:v>
                </c:pt>
                <c:pt idx="2312">
                  <c:v>63171.656000000003</c:v>
                </c:pt>
                <c:pt idx="2313">
                  <c:v>63172.356</c:v>
                </c:pt>
                <c:pt idx="2314">
                  <c:v>63173.156000000003</c:v>
                </c:pt>
                <c:pt idx="2315">
                  <c:v>63174.256000000001</c:v>
                </c:pt>
                <c:pt idx="2316">
                  <c:v>63175.156999999999</c:v>
                </c:pt>
                <c:pt idx="2317">
                  <c:v>63176.156000000003</c:v>
                </c:pt>
                <c:pt idx="2318">
                  <c:v>63178.156999999999</c:v>
                </c:pt>
                <c:pt idx="2319">
                  <c:v>63179.256000000001</c:v>
                </c:pt>
                <c:pt idx="2320">
                  <c:v>63183.055999999997</c:v>
                </c:pt>
                <c:pt idx="2321">
                  <c:v>63185.455999999998</c:v>
                </c:pt>
                <c:pt idx="2322">
                  <c:v>63188.455999999998</c:v>
                </c:pt>
                <c:pt idx="2323">
                  <c:v>63191.256000000001</c:v>
                </c:pt>
                <c:pt idx="2324">
                  <c:v>63193.156999999999</c:v>
                </c:pt>
                <c:pt idx="2325">
                  <c:v>63194.256000000001</c:v>
                </c:pt>
                <c:pt idx="2326">
                  <c:v>63195.356</c:v>
                </c:pt>
                <c:pt idx="2327">
                  <c:v>63196.156999999999</c:v>
                </c:pt>
                <c:pt idx="2328">
                  <c:v>63198.356</c:v>
                </c:pt>
                <c:pt idx="2329">
                  <c:v>63199.256000000001</c:v>
                </c:pt>
                <c:pt idx="2330">
                  <c:v>63201.156000000003</c:v>
                </c:pt>
                <c:pt idx="2331">
                  <c:v>63202.256000000001</c:v>
                </c:pt>
                <c:pt idx="2332">
                  <c:v>63203.256000000001</c:v>
                </c:pt>
                <c:pt idx="2333">
                  <c:v>63205.256000000001</c:v>
                </c:pt>
                <c:pt idx="2334">
                  <c:v>63207.156000000003</c:v>
                </c:pt>
                <c:pt idx="2335">
                  <c:v>63209.055999999997</c:v>
                </c:pt>
                <c:pt idx="2336">
                  <c:v>63211.455999999998</c:v>
                </c:pt>
                <c:pt idx="2337">
                  <c:v>63213.356</c:v>
                </c:pt>
                <c:pt idx="2338">
                  <c:v>63214.055999999997</c:v>
                </c:pt>
                <c:pt idx="2339">
                  <c:v>63215.356</c:v>
                </c:pt>
                <c:pt idx="2340">
                  <c:v>63216.455999999998</c:v>
                </c:pt>
                <c:pt idx="2341">
                  <c:v>63217.256999999998</c:v>
                </c:pt>
                <c:pt idx="2342">
                  <c:v>63218.356</c:v>
                </c:pt>
                <c:pt idx="2343">
                  <c:v>63219.455999999998</c:v>
                </c:pt>
                <c:pt idx="2344">
                  <c:v>63220.256000000001</c:v>
                </c:pt>
                <c:pt idx="2345">
                  <c:v>63221.356</c:v>
                </c:pt>
                <c:pt idx="2346">
                  <c:v>63222.256000000001</c:v>
                </c:pt>
                <c:pt idx="2347">
                  <c:v>63223.256000000001</c:v>
                </c:pt>
                <c:pt idx="2348">
                  <c:v>63224.356</c:v>
                </c:pt>
                <c:pt idx="2349">
                  <c:v>63225.256000000001</c:v>
                </c:pt>
                <c:pt idx="2350">
                  <c:v>63226.256000000001</c:v>
                </c:pt>
                <c:pt idx="2351">
                  <c:v>63227.356</c:v>
                </c:pt>
                <c:pt idx="2352">
                  <c:v>63228.256000000001</c:v>
                </c:pt>
                <c:pt idx="2353">
                  <c:v>63229.356</c:v>
                </c:pt>
                <c:pt idx="2354">
                  <c:v>63230.356</c:v>
                </c:pt>
                <c:pt idx="2355">
                  <c:v>63231.256000000001</c:v>
                </c:pt>
                <c:pt idx="2356">
                  <c:v>63232.356</c:v>
                </c:pt>
                <c:pt idx="2357">
                  <c:v>63233.356</c:v>
                </c:pt>
                <c:pt idx="2358">
                  <c:v>63234.256000000001</c:v>
                </c:pt>
                <c:pt idx="2359">
                  <c:v>63235.356</c:v>
                </c:pt>
                <c:pt idx="2360">
                  <c:v>63236.457000000002</c:v>
                </c:pt>
                <c:pt idx="2361">
                  <c:v>63237.256000000001</c:v>
                </c:pt>
                <c:pt idx="2362">
                  <c:v>63238.356</c:v>
                </c:pt>
                <c:pt idx="2363">
                  <c:v>63239.156000000003</c:v>
                </c:pt>
                <c:pt idx="2364">
                  <c:v>63240.256000000001</c:v>
                </c:pt>
                <c:pt idx="2365">
                  <c:v>63242.256000000001</c:v>
                </c:pt>
                <c:pt idx="2366">
                  <c:v>63243.256000000001</c:v>
                </c:pt>
                <c:pt idx="2367">
                  <c:v>63247.156999999999</c:v>
                </c:pt>
                <c:pt idx="2368">
                  <c:v>63249.256000000001</c:v>
                </c:pt>
                <c:pt idx="2369">
                  <c:v>63251.256000000001</c:v>
                </c:pt>
                <c:pt idx="2370">
                  <c:v>63252.356</c:v>
                </c:pt>
                <c:pt idx="2371">
                  <c:v>63253.156999999999</c:v>
                </c:pt>
                <c:pt idx="2372">
                  <c:v>63254.256000000001</c:v>
                </c:pt>
                <c:pt idx="2373">
                  <c:v>63255.156000000003</c:v>
                </c:pt>
                <c:pt idx="2374">
                  <c:v>63256.156999999999</c:v>
                </c:pt>
                <c:pt idx="2375">
                  <c:v>63257.256000000001</c:v>
                </c:pt>
                <c:pt idx="2376">
                  <c:v>63258.156000000003</c:v>
                </c:pt>
                <c:pt idx="2377">
                  <c:v>63259.156999999999</c:v>
                </c:pt>
                <c:pt idx="2378">
                  <c:v>63260.455999999998</c:v>
                </c:pt>
                <c:pt idx="2379">
                  <c:v>63261.156000000003</c:v>
                </c:pt>
                <c:pt idx="2380">
                  <c:v>63262.455999999998</c:v>
                </c:pt>
                <c:pt idx="2381">
                  <c:v>63263.256000000001</c:v>
                </c:pt>
                <c:pt idx="2382">
                  <c:v>63264.356</c:v>
                </c:pt>
                <c:pt idx="2383">
                  <c:v>63265.457000000002</c:v>
                </c:pt>
                <c:pt idx="2384">
                  <c:v>63266.055999999997</c:v>
                </c:pt>
                <c:pt idx="2385">
                  <c:v>63267.356</c:v>
                </c:pt>
                <c:pt idx="2386">
                  <c:v>63268.455999999998</c:v>
                </c:pt>
                <c:pt idx="2387">
                  <c:v>63269.256000000001</c:v>
                </c:pt>
                <c:pt idx="2388">
                  <c:v>63270.356</c:v>
                </c:pt>
                <c:pt idx="2389">
                  <c:v>63271.455999999998</c:v>
                </c:pt>
                <c:pt idx="2390">
                  <c:v>63272.356</c:v>
                </c:pt>
                <c:pt idx="2391">
                  <c:v>63273.356</c:v>
                </c:pt>
                <c:pt idx="2392">
                  <c:v>63274.256000000001</c:v>
                </c:pt>
                <c:pt idx="2393">
                  <c:v>63275.356</c:v>
                </c:pt>
                <c:pt idx="2394">
                  <c:v>63276.357000000004</c:v>
                </c:pt>
                <c:pt idx="2395">
                  <c:v>63277.256000000001</c:v>
                </c:pt>
                <c:pt idx="2396">
                  <c:v>63278.357000000004</c:v>
                </c:pt>
                <c:pt idx="2397">
                  <c:v>63279.156000000003</c:v>
                </c:pt>
                <c:pt idx="2398">
                  <c:v>63280.256000000001</c:v>
                </c:pt>
                <c:pt idx="2399">
                  <c:v>63281.356</c:v>
                </c:pt>
                <c:pt idx="2400">
                  <c:v>63282.156000000003</c:v>
                </c:pt>
                <c:pt idx="2401">
                  <c:v>63283.256000000001</c:v>
                </c:pt>
                <c:pt idx="2402">
                  <c:v>63284.356</c:v>
                </c:pt>
                <c:pt idx="2403">
                  <c:v>63285.256000000001</c:v>
                </c:pt>
                <c:pt idx="2404">
                  <c:v>63286.256000000001</c:v>
                </c:pt>
                <c:pt idx="2405">
                  <c:v>63287.156000000003</c:v>
                </c:pt>
                <c:pt idx="2406">
                  <c:v>63288.256999999998</c:v>
                </c:pt>
                <c:pt idx="2407">
                  <c:v>63290.156000000003</c:v>
                </c:pt>
                <c:pt idx="2408">
                  <c:v>63291.256000000001</c:v>
                </c:pt>
                <c:pt idx="2409">
                  <c:v>63291.856</c:v>
                </c:pt>
                <c:pt idx="2410">
                  <c:v>63293.156000000003</c:v>
                </c:pt>
                <c:pt idx="2411">
                  <c:v>63294.256000000001</c:v>
                </c:pt>
                <c:pt idx="2412">
                  <c:v>63295.055999999997</c:v>
                </c:pt>
                <c:pt idx="2413">
                  <c:v>63296.156000000003</c:v>
                </c:pt>
                <c:pt idx="2414">
                  <c:v>63297.455999999998</c:v>
                </c:pt>
                <c:pt idx="2415">
                  <c:v>63298.156999999999</c:v>
                </c:pt>
                <c:pt idx="2416">
                  <c:v>63299.356</c:v>
                </c:pt>
                <c:pt idx="2417">
                  <c:v>63300.457000000002</c:v>
                </c:pt>
                <c:pt idx="2418">
                  <c:v>63301.356</c:v>
                </c:pt>
                <c:pt idx="2419">
                  <c:v>63302.455999999998</c:v>
                </c:pt>
                <c:pt idx="2420">
                  <c:v>63303.256000000001</c:v>
                </c:pt>
                <c:pt idx="2421">
                  <c:v>63304.356</c:v>
                </c:pt>
                <c:pt idx="2422">
                  <c:v>63305.455999999998</c:v>
                </c:pt>
                <c:pt idx="2423">
                  <c:v>63306.256000000001</c:v>
                </c:pt>
                <c:pt idx="2424">
                  <c:v>63307.356</c:v>
                </c:pt>
                <c:pt idx="2425">
                  <c:v>63308.256000000001</c:v>
                </c:pt>
                <c:pt idx="2426">
                  <c:v>63309.256999999998</c:v>
                </c:pt>
                <c:pt idx="2427">
                  <c:v>63310.356</c:v>
                </c:pt>
                <c:pt idx="2428">
                  <c:v>63311.256000000001</c:v>
                </c:pt>
                <c:pt idx="2429">
                  <c:v>63312.256000000001</c:v>
                </c:pt>
                <c:pt idx="2430">
                  <c:v>63313.357000000004</c:v>
                </c:pt>
                <c:pt idx="2431">
                  <c:v>63314.256000000001</c:v>
                </c:pt>
                <c:pt idx="2432">
                  <c:v>63315.356</c:v>
                </c:pt>
                <c:pt idx="2433">
                  <c:v>63316.156999999999</c:v>
                </c:pt>
                <c:pt idx="2434">
                  <c:v>63317.256000000001</c:v>
                </c:pt>
                <c:pt idx="2435">
                  <c:v>63318.356</c:v>
                </c:pt>
                <c:pt idx="2436">
                  <c:v>63319.156999999999</c:v>
                </c:pt>
                <c:pt idx="2437">
                  <c:v>63323.256000000001</c:v>
                </c:pt>
                <c:pt idx="2438">
                  <c:v>63325.156999999999</c:v>
                </c:pt>
                <c:pt idx="2439">
                  <c:v>63326.256000000001</c:v>
                </c:pt>
                <c:pt idx="2440">
                  <c:v>63327.156000000003</c:v>
                </c:pt>
                <c:pt idx="2441">
                  <c:v>63328.256000000001</c:v>
                </c:pt>
                <c:pt idx="2442">
                  <c:v>63329.055999999997</c:v>
                </c:pt>
                <c:pt idx="2443">
                  <c:v>63330.156999999999</c:v>
                </c:pt>
                <c:pt idx="2444">
                  <c:v>63335.256000000001</c:v>
                </c:pt>
                <c:pt idx="2445">
                  <c:v>63338.356</c:v>
                </c:pt>
                <c:pt idx="2446">
                  <c:v>63340.256000000001</c:v>
                </c:pt>
                <c:pt idx="2447">
                  <c:v>63341.057000000001</c:v>
                </c:pt>
                <c:pt idx="2448">
                  <c:v>63342.156000000003</c:v>
                </c:pt>
                <c:pt idx="2449">
                  <c:v>63343.455999999998</c:v>
                </c:pt>
                <c:pt idx="2450">
                  <c:v>63344.156000000003</c:v>
                </c:pt>
                <c:pt idx="2451">
                  <c:v>63346.656000000003</c:v>
                </c:pt>
                <c:pt idx="2452">
                  <c:v>63347.356</c:v>
                </c:pt>
                <c:pt idx="2453">
                  <c:v>63348.457000000002</c:v>
                </c:pt>
                <c:pt idx="2454">
                  <c:v>63356.356</c:v>
                </c:pt>
                <c:pt idx="2455">
                  <c:v>63358.357000000004</c:v>
                </c:pt>
                <c:pt idx="2456">
                  <c:v>63361.356</c:v>
                </c:pt>
                <c:pt idx="2457">
                  <c:v>63363.256000000001</c:v>
                </c:pt>
                <c:pt idx="2458">
                  <c:v>63364.356</c:v>
                </c:pt>
                <c:pt idx="2459">
                  <c:v>63366.256000000001</c:v>
                </c:pt>
                <c:pt idx="2460">
                  <c:v>63367.356</c:v>
                </c:pt>
                <c:pt idx="2461">
                  <c:v>63368.156999999999</c:v>
                </c:pt>
                <c:pt idx="2462">
                  <c:v>63370.156999999999</c:v>
                </c:pt>
                <c:pt idx="2463">
                  <c:v>63371.256000000001</c:v>
                </c:pt>
                <c:pt idx="2464">
                  <c:v>63372.256000000001</c:v>
                </c:pt>
                <c:pt idx="2465">
                  <c:v>63373.156999999999</c:v>
                </c:pt>
                <c:pt idx="2466">
                  <c:v>63374.256000000001</c:v>
                </c:pt>
                <c:pt idx="2467">
                  <c:v>63375.055999999997</c:v>
                </c:pt>
                <c:pt idx="2468">
                  <c:v>63376.156999999999</c:v>
                </c:pt>
                <c:pt idx="2469">
                  <c:v>63377.455999999998</c:v>
                </c:pt>
                <c:pt idx="2470">
                  <c:v>63378.055999999997</c:v>
                </c:pt>
                <c:pt idx="2471">
                  <c:v>63379.356</c:v>
                </c:pt>
                <c:pt idx="2472">
                  <c:v>63380.455999999998</c:v>
                </c:pt>
                <c:pt idx="2473">
                  <c:v>63381.055999999997</c:v>
                </c:pt>
                <c:pt idx="2474">
                  <c:v>63381.356</c:v>
                </c:pt>
                <c:pt idx="2475">
                  <c:v>63382.356</c:v>
                </c:pt>
                <c:pt idx="2476">
                  <c:v>63383.055999999997</c:v>
                </c:pt>
                <c:pt idx="2477">
                  <c:v>63383.256000000001</c:v>
                </c:pt>
                <c:pt idx="2478">
                  <c:v>63384.356</c:v>
                </c:pt>
                <c:pt idx="2479">
                  <c:v>63385.356</c:v>
                </c:pt>
                <c:pt idx="2480">
                  <c:v>63386.256000000001</c:v>
                </c:pt>
                <c:pt idx="2481">
                  <c:v>63387.356</c:v>
                </c:pt>
                <c:pt idx="2482">
                  <c:v>63388.455999999998</c:v>
                </c:pt>
                <c:pt idx="2483">
                  <c:v>63389.256000000001</c:v>
                </c:pt>
                <c:pt idx="2484">
                  <c:v>63390.356</c:v>
                </c:pt>
                <c:pt idx="2485">
                  <c:v>63390.756000000001</c:v>
                </c:pt>
                <c:pt idx="2486">
                  <c:v>63391.156999999999</c:v>
                </c:pt>
                <c:pt idx="2487">
                  <c:v>63392.256000000001</c:v>
                </c:pt>
                <c:pt idx="2488">
                  <c:v>63392.955999999998</c:v>
                </c:pt>
                <c:pt idx="2489">
                  <c:v>63393.356</c:v>
                </c:pt>
                <c:pt idx="2490">
                  <c:v>63394.256000000001</c:v>
                </c:pt>
                <c:pt idx="2491">
                  <c:v>63395.256000000001</c:v>
                </c:pt>
                <c:pt idx="2492">
                  <c:v>63396.356</c:v>
                </c:pt>
                <c:pt idx="2493">
                  <c:v>63397.256000000001</c:v>
                </c:pt>
                <c:pt idx="2494">
                  <c:v>63399.156000000003</c:v>
                </c:pt>
                <c:pt idx="2495">
                  <c:v>63400.256000000001</c:v>
                </c:pt>
                <c:pt idx="2496">
                  <c:v>63401.356</c:v>
                </c:pt>
                <c:pt idx="2497">
                  <c:v>63402.156000000003</c:v>
                </c:pt>
                <c:pt idx="2498">
                  <c:v>63403.256000000001</c:v>
                </c:pt>
                <c:pt idx="2499">
                  <c:v>63404.356</c:v>
                </c:pt>
                <c:pt idx="2500">
                  <c:v>63405.156000000003</c:v>
                </c:pt>
                <c:pt idx="2501">
                  <c:v>63406.256000000001</c:v>
                </c:pt>
                <c:pt idx="2502">
                  <c:v>63407.156000000003</c:v>
                </c:pt>
                <c:pt idx="2503">
                  <c:v>63408.156999999999</c:v>
                </c:pt>
                <c:pt idx="2504">
                  <c:v>63409.256000000001</c:v>
                </c:pt>
                <c:pt idx="2505">
                  <c:v>63410.156000000003</c:v>
                </c:pt>
                <c:pt idx="2506">
                  <c:v>63411.156000000003</c:v>
                </c:pt>
                <c:pt idx="2507">
                  <c:v>63412.457000000002</c:v>
                </c:pt>
                <c:pt idx="2508">
                  <c:v>63413.156000000003</c:v>
                </c:pt>
                <c:pt idx="2509">
                  <c:v>63414.455999999998</c:v>
                </c:pt>
                <c:pt idx="2510">
                  <c:v>63415.256000000001</c:v>
                </c:pt>
                <c:pt idx="2511">
                  <c:v>63416.356</c:v>
                </c:pt>
                <c:pt idx="2512">
                  <c:v>63417.256000000001</c:v>
                </c:pt>
                <c:pt idx="2513">
                  <c:v>63418.256000000001</c:v>
                </c:pt>
                <c:pt idx="2514">
                  <c:v>63419.356</c:v>
                </c:pt>
                <c:pt idx="2515">
                  <c:v>63420.256000000001</c:v>
                </c:pt>
                <c:pt idx="2516">
                  <c:v>63421.256000000001</c:v>
                </c:pt>
                <c:pt idx="2517">
                  <c:v>63422.156000000003</c:v>
                </c:pt>
                <c:pt idx="2518">
                  <c:v>63423.256000000001</c:v>
                </c:pt>
                <c:pt idx="2519">
                  <c:v>63424.356</c:v>
                </c:pt>
                <c:pt idx="2520">
                  <c:v>63425.156000000003</c:v>
                </c:pt>
                <c:pt idx="2521">
                  <c:v>63426.256000000001</c:v>
                </c:pt>
                <c:pt idx="2522">
                  <c:v>63427.356</c:v>
                </c:pt>
                <c:pt idx="2523">
                  <c:v>63428.156000000003</c:v>
                </c:pt>
                <c:pt idx="2524">
                  <c:v>63429.256000000001</c:v>
                </c:pt>
                <c:pt idx="2525">
                  <c:v>63430.555999999997</c:v>
                </c:pt>
                <c:pt idx="2526">
                  <c:v>63431.156000000003</c:v>
                </c:pt>
                <c:pt idx="2527">
                  <c:v>63432.256000000001</c:v>
                </c:pt>
                <c:pt idx="2528">
                  <c:v>63433.156999999999</c:v>
                </c:pt>
                <c:pt idx="2529">
                  <c:v>63434.156000000003</c:v>
                </c:pt>
                <c:pt idx="2530">
                  <c:v>63435.455999999998</c:v>
                </c:pt>
                <c:pt idx="2531">
                  <c:v>63436.156999999999</c:v>
                </c:pt>
                <c:pt idx="2532">
                  <c:v>63437.455999999998</c:v>
                </c:pt>
                <c:pt idx="2533">
                  <c:v>63438.055999999997</c:v>
                </c:pt>
                <c:pt idx="2534">
                  <c:v>63440.457000000002</c:v>
                </c:pt>
                <c:pt idx="2535">
                  <c:v>63442.356</c:v>
                </c:pt>
                <c:pt idx="2536">
                  <c:v>63443.656999999999</c:v>
                </c:pt>
                <c:pt idx="2537">
                  <c:v>63444.356</c:v>
                </c:pt>
                <c:pt idx="2538">
                  <c:v>63444.756000000001</c:v>
                </c:pt>
                <c:pt idx="2539">
                  <c:v>63445.857000000004</c:v>
                </c:pt>
                <c:pt idx="2540">
                  <c:v>63446.256000000001</c:v>
                </c:pt>
                <c:pt idx="2541">
                  <c:v>63447.356</c:v>
                </c:pt>
                <c:pt idx="2542">
                  <c:v>63451.156999999999</c:v>
                </c:pt>
                <c:pt idx="2543">
                  <c:v>63457.256000000001</c:v>
                </c:pt>
                <c:pt idx="2544">
                  <c:v>63461.256000000001</c:v>
                </c:pt>
                <c:pt idx="2545">
                  <c:v>63463.256000000001</c:v>
                </c:pt>
                <c:pt idx="2546">
                  <c:v>63466.256000000001</c:v>
                </c:pt>
                <c:pt idx="2547">
                  <c:v>63470.156000000003</c:v>
                </c:pt>
                <c:pt idx="2548">
                  <c:v>63474.457000000002</c:v>
                </c:pt>
                <c:pt idx="2549">
                  <c:v>63475.256000000001</c:v>
                </c:pt>
                <c:pt idx="2550">
                  <c:v>63475.957000000002</c:v>
                </c:pt>
                <c:pt idx="2551">
                  <c:v>63476.356</c:v>
                </c:pt>
                <c:pt idx="2552">
                  <c:v>63477.455999999998</c:v>
                </c:pt>
                <c:pt idx="2553">
                  <c:v>63478.256000000001</c:v>
                </c:pt>
                <c:pt idx="2554">
                  <c:v>63480.455999999998</c:v>
                </c:pt>
                <c:pt idx="2555">
                  <c:v>63481.256000000001</c:v>
                </c:pt>
                <c:pt idx="2556">
                  <c:v>63482.356</c:v>
                </c:pt>
                <c:pt idx="2557">
                  <c:v>63483.256000000001</c:v>
                </c:pt>
                <c:pt idx="2558">
                  <c:v>63484.256000000001</c:v>
                </c:pt>
                <c:pt idx="2559">
                  <c:v>63485.356</c:v>
                </c:pt>
                <c:pt idx="2560">
                  <c:v>63486.256000000001</c:v>
                </c:pt>
                <c:pt idx="2561">
                  <c:v>63487.356</c:v>
                </c:pt>
                <c:pt idx="2562">
                  <c:v>63488.356</c:v>
                </c:pt>
                <c:pt idx="2563">
                  <c:v>63491.156000000003</c:v>
                </c:pt>
                <c:pt idx="2564">
                  <c:v>63492.256000000001</c:v>
                </c:pt>
                <c:pt idx="2565">
                  <c:v>63493.356</c:v>
                </c:pt>
                <c:pt idx="2566">
                  <c:v>63493.955999999998</c:v>
                </c:pt>
                <c:pt idx="2567">
                  <c:v>63494.156000000003</c:v>
                </c:pt>
                <c:pt idx="2568">
                  <c:v>63495.256000000001</c:v>
                </c:pt>
                <c:pt idx="2569">
                  <c:v>63497.156999999999</c:v>
                </c:pt>
                <c:pt idx="2570">
                  <c:v>63498.256999999998</c:v>
                </c:pt>
                <c:pt idx="2571">
                  <c:v>63499.156999999999</c:v>
                </c:pt>
                <c:pt idx="2572">
                  <c:v>63500.256000000001</c:v>
                </c:pt>
                <c:pt idx="2573">
                  <c:v>63501.256000000001</c:v>
                </c:pt>
                <c:pt idx="2574">
                  <c:v>63502.156999999999</c:v>
                </c:pt>
                <c:pt idx="2575">
                  <c:v>63503.256000000001</c:v>
                </c:pt>
                <c:pt idx="2576">
                  <c:v>63504.256000000001</c:v>
                </c:pt>
                <c:pt idx="2577">
                  <c:v>63505.156999999999</c:v>
                </c:pt>
                <c:pt idx="2578">
                  <c:v>63506.455999999998</c:v>
                </c:pt>
                <c:pt idx="2579">
                  <c:v>63507.055999999997</c:v>
                </c:pt>
                <c:pt idx="2580">
                  <c:v>63508.156999999999</c:v>
                </c:pt>
                <c:pt idx="2581">
                  <c:v>63509.455999999998</c:v>
                </c:pt>
                <c:pt idx="2582">
                  <c:v>63512.455999999998</c:v>
                </c:pt>
                <c:pt idx="2583">
                  <c:v>63514.356</c:v>
                </c:pt>
                <c:pt idx="2584">
                  <c:v>63517.455999999998</c:v>
                </c:pt>
                <c:pt idx="2585">
                  <c:v>63519.356</c:v>
                </c:pt>
                <c:pt idx="2586">
                  <c:v>63521.256000000001</c:v>
                </c:pt>
                <c:pt idx="2587">
                  <c:v>63522.555999999997</c:v>
                </c:pt>
                <c:pt idx="2588">
                  <c:v>63522.756000000001</c:v>
                </c:pt>
                <c:pt idx="2589">
                  <c:v>63523.256000000001</c:v>
                </c:pt>
                <c:pt idx="2590">
                  <c:v>63524.256000000001</c:v>
                </c:pt>
                <c:pt idx="2591">
                  <c:v>63525.356</c:v>
                </c:pt>
                <c:pt idx="2592">
                  <c:v>63526.256000000001</c:v>
                </c:pt>
                <c:pt idx="2593">
                  <c:v>63528.156000000003</c:v>
                </c:pt>
                <c:pt idx="2594">
                  <c:v>63529.256000000001</c:v>
                </c:pt>
                <c:pt idx="2595">
                  <c:v>63530.055999999997</c:v>
                </c:pt>
                <c:pt idx="2596">
                  <c:v>63531.156000000003</c:v>
                </c:pt>
                <c:pt idx="2597">
                  <c:v>63532.256000000001</c:v>
                </c:pt>
                <c:pt idx="2598">
                  <c:v>63533.055999999997</c:v>
                </c:pt>
                <c:pt idx="2599">
                  <c:v>63534.156999999999</c:v>
                </c:pt>
                <c:pt idx="2600">
                  <c:v>63535.455999999998</c:v>
                </c:pt>
                <c:pt idx="2601">
                  <c:v>63536.156000000003</c:v>
                </c:pt>
                <c:pt idx="2602">
                  <c:v>63537.457000000002</c:v>
                </c:pt>
                <c:pt idx="2603">
                  <c:v>63538.055999999997</c:v>
                </c:pt>
                <c:pt idx="2604">
                  <c:v>63539.356</c:v>
                </c:pt>
                <c:pt idx="2605">
                  <c:v>63540.455999999998</c:v>
                </c:pt>
                <c:pt idx="2606">
                  <c:v>63541.256000000001</c:v>
                </c:pt>
                <c:pt idx="2607">
                  <c:v>63542.356</c:v>
                </c:pt>
                <c:pt idx="2608">
                  <c:v>63542.756000000001</c:v>
                </c:pt>
                <c:pt idx="2609">
                  <c:v>63543.455999999998</c:v>
                </c:pt>
                <c:pt idx="2610">
                  <c:v>63544.256000000001</c:v>
                </c:pt>
                <c:pt idx="2611">
                  <c:v>63545.356</c:v>
                </c:pt>
                <c:pt idx="2612">
                  <c:v>63546.256000000001</c:v>
                </c:pt>
                <c:pt idx="2613">
                  <c:v>63547.256000000001</c:v>
                </c:pt>
                <c:pt idx="2614">
                  <c:v>63548.356</c:v>
                </c:pt>
                <c:pt idx="2615">
                  <c:v>63550.356</c:v>
                </c:pt>
                <c:pt idx="2616">
                  <c:v>63551.356</c:v>
                </c:pt>
                <c:pt idx="2617">
                  <c:v>63552.256000000001</c:v>
                </c:pt>
                <c:pt idx="2618">
                  <c:v>63553.356</c:v>
                </c:pt>
                <c:pt idx="2619">
                  <c:v>63554.156000000003</c:v>
                </c:pt>
                <c:pt idx="2620">
                  <c:v>63555.256999999998</c:v>
                </c:pt>
                <c:pt idx="2621">
                  <c:v>63556.356</c:v>
                </c:pt>
                <c:pt idx="2622">
                  <c:v>63557.156000000003</c:v>
                </c:pt>
                <c:pt idx="2623">
                  <c:v>63558.256000000001</c:v>
                </c:pt>
                <c:pt idx="2624">
                  <c:v>63559.356</c:v>
                </c:pt>
                <c:pt idx="2625">
                  <c:v>63560.156000000003</c:v>
                </c:pt>
                <c:pt idx="2626">
                  <c:v>63561.256000000001</c:v>
                </c:pt>
                <c:pt idx="2627">
                  <c:v>63562.156999999999</c:v>
                </c:pt>
                <c:pt idx="2628">
                  <c:v>63562.955999999998</c:v>
                </c:pt>
                <c:pt idx="2629">
                  <c:v>63563.156000000003</c:v>
                </c:pt>
                <c:pt idx="2630">
                  <c:v>63564.256000000001</c:v>
                </c:pt>
                <c:pt idx="2631">
                  <c:v>63565.156999999999</c:v>
                </c:pt>
                <c:pt idx="2632">
                  <c:v>63566.256000000001</c:v>
                </c:pt>
                <c:pt idx="2633">
                  <c:v>63567.055999999997</c:v>
                </c:pt>
                <c:pt idx="2634">
                  <c:v>63568.156999999999</c:v>
                </c:pt>
                <c:pt idx="2635">
                  <c:v>63569.457000000002</c:v>
                </c:pt>
                <c:pt idx="2636">
                  <c:v>63570.055999999997</c:v>
                </c:pt>
                <c:pt idx="2637">
                  <c:v>63571.356</c:v>
                </c:pt>
                <c:pt idx="2638">
                  <c:v>63572.455999999998</c:v>
                </c:pt>
                <c:pt idx="2639">
                  <c:v>63573.055999999997</c:v>
                </c:pt>
                <c:pt idx="2640">
                  <c:v>63573.356</c:v>
                </c:pt>
                <c:pt idx="2641">
                  <c:v>63574.356</c:v>
                </c:pt>
                <c:pt idx="2642">
                  <c:v>63578.256000000001</c:v>
                </c:pt>
                <c:pt idx="2643">
                  <c:v>63579.356</c:v>
                </c:pt>
                <c:pt idx="2644">
                  <c:v>63580.356</c:v>
                </c:pt>
                <c:pt idx="2645">
                  <c:v>63582.356</c:v>
                </c:pt>
                <c:pt idx="2646">
                  <c:v>63584.256000000001</c:v>
                </c:pt>
                <c:pt idx="2647">
                  <c:v>63585.356</c:v>
                </c:pt>
                <c:pt idx="2648">
                  <c:v>63586.256000000001</c:v>
                </c:pt>
                <c:pt idx="2649">
                  <c:v>63587.256000000001</c:v>
                </c:pt>
                <c:pt idx="2650">
                  <c:v>63588.356</c:v>
                </c:pt>
                <c:pt idx="2651">
                  <c:v>63589.256000000001</c:v>
                </c:pt>
                <c:pt idx="2652">
                  <c:v>63590.256000000001</c:v>
                </c:pt>
                <c:pt idx="2653">
                  <c:v>63591.156000000003</c:v>
                </c:pt>
                <c:pt idx="2654">
                  <c:v>63592.256000000001</c:v>
                </c:pt>
                <c:pt idx="2655">
                  <c:v>63593.356</c:v>
                </c:pt>
                <c:pt idx="2656">
                  <c:v>63594.156000000003</c:v>
                </c:pt>
                <c:pt idx="2657">
                  <c:v>63595.256000000001</c:v>
                </c:pt>
                <c:pt idx="2658">
                  <c:v>63596.356</c:v>
                </c:pt>
                <c:pt idx="2659">
                  <c:v>63597.156000000003</c:v>
                </c:pt>
                <c:pt idx="2660">
                  <c:v>63598.256000000001</c:v>
                </c:pt>
                <c:pt idx="2661">
                  <c:v>63599.156000000003</c:v>
                </c:pt>
                <c:pt idx="2662">
                  <c:v>63600.356</c:v>
                </c:pt>
                <c:pt idx="2663">
                  <c:v>63601.055999999997</c:v>
                </c:pt>
                <c:pt idx="2664">
                  <c:v>63602.356</c:v>
                </c:pt>
                <c:pt idx="2665">
                  <c:v>63603.455999999998</c:v>
                </c:pt>
                <c:pt idx="2666">
                  <c:v>63604.256000000001</c:v>
                </c:pt>
                <c:pt idx="2667">
                  <c:v>63605.356</c:v>
                </c:pt>
                <c:pt idx="2668">
                  <c:v>63606.455999999998</c:v>
                </c:pt>
                <c:pt idx="2669">
                  <c:v>63607.256000000001</c:v>
                </c:pt>
                <c:pt idx="2670">
                  <c:v>63608.356</c:v>
                </c:pt>
                <c:pt idx="2671">
                  <c:v>63609.256000000001</c:v>
                </c:pt>
                <c:pt idx="2672">
                  <c:v>63610.256000000001</c:v>
                </c:pt>
                <c:pt idx="2673">
                  <c:v>63611.356</c:v>
                </c:pt>
                <c:pt idx="2674">
                  <c:v>63612.256000000001</c:v>
                </c:pt>
                <c:pt idx="2675">
                  <c:v>63613.256000000001</c:v>
                </c:pt>
                <c:pt idx="2676">
                  <c:v>63614.356</c:v>
                </c:pt>
                <c:pt idx="2677">
                  <c:v>63615.256000000001</c:v>
                </c:pt>
                <c:pt idx="2678">
                  <c:v>63616.356</c:v>
                </c:pt>
                <c:pt idx="2679">
                  <c:v>63617.156000000003</c:v>
                </c:pt>
                <c:pt idx="2680">
                  <c:v>63618.256999999998</c:v>
                </c:pt>
                <c:pt idx="2681">
                  <c:v>63619.356</c:v>
                </c:pt>
                <c:pt idx="2682">
                  <c:v>63620.156000000003</c:v>
                </c:pt>
                <c:pt idx="2683">
                  <c:v>63621.256000000001</c:v>
                </c:pt>
                <c:pt idx="2684">
                  <c:v>63622.356</c:v>
                </c:pt>
                <c:pt idx="2685">
                  <c:v>63623.156000000003</c:v>
                </c:pt>
                <c:pt idx="2686">
                  <c:v>63624.256000000001</c:v>
                </c:pt>
                <c:pt idx="2687">
                  <c:v>63625.156999999999</c:v>
                </c:pt>
                <c:pt idx="2688">
                  <c:v>63626.156000000003</c:v>
                </c:pt>
                <c:pt idx="2689">
                  <c:v>63627.256000000001</c:v>
                </c:pt>
                <c:pt idx="2690">
                  <c:v>63628.156999999999</c:v>
                </c:pt>
                <c:pt idx="2691">
                  <c:v>63629.256000000001</c:v>
                </c:pt>
                <c:pt idx="2692">
                  <c:v>63630.455999999998</c:v>
                </c:pt>
                <c:pt idx="2693">
                  <c:v>63631.156999999999</c:v>
                </c:pt>
                <c:pt idx="2694">
                  <c:v>63632.455999999998</c:v>
                </c:pt>
                <c:pt idx="2695">
                  <c:v>63633.055999999997</c:v>
                </c:pt>
                <c:pt idx="2696">
                  <c:v>63634.356</c:v>
                </c:pt>
                <c:pt idx="2697">
                  <c:v>63635.455999999998</c:v>
                </c:pt>
                <c:pt idx="2698">
                  <c:v>63636.055999999997</c:v>
                </c:pt>
                <c:pt idx="2699">
                  <c:v>63636.256000000001</c:v>
                </c:pt>
                <c:pt idx="2700">
                  <c:v>63637.356</c:v>
                </c:pt>
                <c:pt idx="2701">
                  <c:v>63638.256000000001</c:v>
                </c:pt>
                <c:pt idx="2702">
                  <c:v>63639.356</c:v>
                </c:pt>
                <c:pt idx="2703">
                  <c:v>63642.356</c:v>
                </c:pt>
                <c:pt idx="2704">
                  <c:v>63644.256000000001</c:v>
                </c:pt>
                <c:pt idx="2705">
                  <c:v>63646.156999999999</c:v>
                </c:pt>
                <c:pt idx="2706">
                  <c:v>63647.256999999998</c:v>
                </c:pt>
                <c:pt idx="2707">
                  <c:v>63648.156000000003</c:v>
                </c:pt>
                <c:pt idx="2708">
                  <c:v>63649.256000000001</c:v>
                </c:pt>
                <c:pt idx="2709">
                  <c:v>63650.055999999997</c:v>
                </c:pt>
                <c:pt idx="2710">
                  <c:v>63651.156000000003</c:v>
                </c:pt>
                <c:pt idx="2711">
                  <c:v>63652.455999999998</c:v>
                </c:pt>
                <c:pt idx="2712">
                  <c:v>63653.055999999997</c:v>
                </c:pt>
                <c:pt idx="2713">
                  <c:v>63654.356</c:v>
                </c:pt>
                <c:pt idx="2714">
                  <c:v>63655.455999999998</c:v>
                </c:pt>
                <c:pt idx="2715">
                  <c:v>63656.256000000001</c:v>
                </c:pt>
                <c:pt idx="2716">
                  <c:v>63657.356</c:v>
                </c:pt>
                <c:pt idx="2717">
                  <c:v>63658.256000000001</c:v>
                </c:pt>
                <c:pt idx="2718">
                  <c:v>63659.356</c:v>
                </c:pt>
                <c:pt idx="2719">
                  <c:v>63660.357000000004</c:v>
                </c:pt>
                <c:pt idx="2720">
                  <c:v>63661.256000000001</c:v>
                </c:pt>
                <c:pt idx="2721">
                  <c:v>63662.356</c:v>
                </c:pt>
                <c:pt idx="2722">
                  <c:v>63663.357000000004</c:v>
                </c:pt>
                <c:pt idx="2723">
                  <c:v>63664.256000000001</c:v>
                </c:pt>
                <c:pt idx="2724">
                  <c:v>63665.356</c:v>
                </c:pt>
                <c:pt idx="2725">
                  <c:v>63666.156000000003</c:v>
                </c:pt>
                <c:pt idx="2726">
                  <c:v>63667.256000000001</c:v>
                </c:pt>
                <c:pt idx="2727">
                  <c:v>63668.358</c:v>
                </c:pt>
                <c:pt idx="2728">
                  <c:v>63669.256000000001</c:v>
                </c:pt>
                <c:pt idx="2729">
                  <c:v>63670.256000000001</c:v>
                </c:pt>
                <c:pt idx="2730">
                  <c:v>63671.357000000004</c:v>
                </c:pt>
                <c:pt idx="2731">
                  <c:v>63672.256000000001</c:v>
                </c:pt>
                <c:pt idx="2732">
                  <c:v>63673.256000000001</c:v>
                </c:pt>
                <c:pt idx="2733">
                  <c:v>63674.156000000003</c:v>
                </c:pt>
                <c:pt idx="2734">
                  <c:v>63675.455999999998</c:v>
                </c:pt>
                <c:pt idx="2735">
                  <c:v>63676.256000000001</c:v>
                </c:pt>
                <c:pt idx="2736">
                  <c:v>63677.156000000003</c:v>
                </c:pt>
                <c:pt idx="2737">
                  <c:v>63678.256000000001</c:v>
                </c:pt>
                <c:pt idx="2738">
                  <c:v>63679.256000000001</c:v>
                </c:pt>
                <c:pt idx="2739">
                  <c:v>63680.156000000003</c:v>
                </c:pt>
                <c:pt idx="2740">
                  <c:v>63681.256000000001</c:v>
                </c:pt>
                <c:pt idx="2741">
                  <c:v>63683.156000000003</c:v>
                </c:pt>
                <c:pt idx="2742">
                  <c:v>63688.156999999999</c:v>
                </c:pt>
                <c:pt idx="2743">
                  <c:v>63691.158000000003</c:v>
                </c:pt>
                <c:pt idx="2744">
                  <c:v>63693.055999999997</c:v>
                </c:pt>
                <c:pt idx="2745">
                  <c:v>63693.256000000001</c:v>
                </c:pt>
                <c:pt idx="2746">
                  <c:v>63700.356</c:v>
                </c:pt>
                <c:pt idx="2747">
                  <c:v>63701.256000000001</c:v>
                </c:pt>
                <c:pt idx="2748">
                  <c:v>63702.356</c:v>
                </c:pt>
                <c:pt idx="2749">
                  <c:v>63703.156999999999</c:v>
                </c:pt>
                <c:pt idx="2750">
                  <c:v>63704.455999999998</c:v>
                </c:pt>
                <c:pt idx="2751">
                  <c:v>63704.656999999999</c:v>
                </c:pt>
                <c:pt idx="2752">
                  <c:v>63705.356</c:v>
                </c:pt>
                <c:pt idx="2753">
                  <c:v>63706.156999999999</c:v>
                </c:pt>
                <c:pt idx="2754">
                  <c:v>63707.055999999997</c:v>
                </c:pt>
                <c:pt idx="2755">
                  <c:v>63707.256999999998</c:v>
                </c:pt>
                <c:pt idx="2756">
                  <c:v>63708.356</c:v>
                </c:pt>
                <c:pt idx="2757">
                  <c:v>63709.158000000003</c:v>
                </c:pt>
                <c:pt idx="2758">
                  <c:v>63710.256000000001</c:v>
                </c:pt>
                <c:pt idx="2759">
                  <c:v>63711.156000000003</c:v>
                </c:pt>
                <c:pt idx="2760">
                  <c:v>63712.156999999999</c:v>
                </c:pt>
                <c:pt idx="2761">
                  <c:v>63713.256000000001</c:v>
                </c:pt>
                <c:pt idx="2762">
                  <c:v>63714.356</c:v>
                </c:pt>
                <c:pt idx="2763">
                  <c:v>63715.256000000001</c:v>
                </c:pt>
                <c:pt idx="2764">
                  <c:v>63716.256000000001</c:v>
                </c:pt>
                <c:pt idx="2765">
                  <c:v>63717.356</c:v>
                </c:pt>
                <c:pt idx="2766">
                  <c:v>63718.256999999998</c:v>
                </c:pt>
                <c:pt idx="2767">
                  <c:v>63719.256000000001</c:v>
                </c:pt>
                <c:pt idx="2768">
                  <c:v>63720.156000000003</c:v>
                </c:pt>
                <c:pt idx="2769">
                  <c:v>63721.455999999998</c:v>
                </c:pt>
                <c:pt idx="2770">
                  <c:v>63721.656000000003</c:v>
                </c:pt>
                <c:pt idx="2771">
                  <c:v>63722.356</c:v>
                </c:pt>
                <c:pt idx="2772">
                  <c:v>63723.156000000003</c:v>
                </c:pt>
                <c:pt idx="2773">
                  <c:v>63725.356</c:v>
                </c:pt>
                <c:pt idx="2774">
                  <c:v>63727.256000000001</c:v>
                </c:pt>
                <c:pt idx="2775">
                  <c:v>63729.156000000003</c:v>
                </c:pt>
                <c:pt idx="2776">
                  <c:v>63730.256999999998</c:v>
                </c:pt>
                <c:pt idx="2777">
                  <c:v>63731.156000000003</c:v>
                </c:pt>
                <c:pt idx="2778">
                  <c:v>63732.457000000002</c:v>
                </c:pt>
                <c:pt idx="2779">
                  <c:v>63733.055999999997</c:v>
                </c:pt>
                <c:pt idx="2780">
                  <c:v>63734.356</c:v>
                </c:pt>
                <c:pt idx="2781">
                  <c:v>63735.455999999998</c:v>
                </c:pt>
                <c:pt idx="2782">
                  <c:v>63736.055999999997</c:v>
                </c:pt>
                <c:pt idx="2783">
                  <c:v>63736.256000000001</c:v>
                </c:pt>
                <c:pt idx="2784">
                  <c:v>63737.356</c:v>
                </c:pt>
                <c:pt idx="2785">
                  <c:v>63743.356</c:v>
                </c:pt>
                <c:pt idx="2786">
                  <c:v>63745.357000000004</c:v>
                </c:pt>
                <c:pt idx="2787">
                  <c:v>63747.256000000001</c:v>
                </c:pt>
                <c:pt idx="2788">
                  <c:v>63748.356</c:v>
                </c:pt>
                <c:pt idx="2789">
                  <c:v>63750.256000000001</c:v>
                </c:pt>
                <c:pt idx="2790">
                  <c:v>63751.356</c:v>
                </c:pt>
                <c:pt idx="2791">
                  <c:v>63752.156000000003</c:v>
                </c:pt>
                <c:pt idx="2792">
                  <c:v>63754.357000000004</c:v>
                </c:pt>
                <c:pt idx="2793">
                  <c:v>63756.256000000001</c:v>
                </c:pt>
                <c:pt idx="2794">
                  <c:v>63758.455999999998</c:v>
                </c:pt>
                <c:pt idx="2795">
                  <c:v>63759.256000000001</c:v>
                </c:pt>
                <c:pt idx="2796">
                  <c:v>63760.756000000001</c:v>
                </c:pt>
                <c:pt idx="2797">
                  <c:v>63761.256000000001</c:v>
                </c:pt>
                <c:pt idx="2798">
                  <c:v>63762.256000000001</c:v>
                </c:pt>
                <c:pt idx="2799">
                  <c:v>63768.055999999997</c:v>
                </c:pt>
                <c:pt idx="2800">
                  <c:v>63768.357000000004</c:v>
                </c:pt>
                <c:pt idx="2801">
                  <c:v>63777.356</c:v>
                </c:pt>
                <c:pt idx="2802">
                  <c:v>63777.756000000001</c:v>
                </c:pt>
                <c:pt idx="2803">
                  <c:v>63778.256000000001</c:v>
                </c:pt>
                <c:pt idx="2804">
                  <c:v>63781.256000000001</c:v>
                </c:pt>
                <c:pt idx="2805">
                  <c:v>63784.256000000001</c:v>
                </c:pt>
                <c:pt idx="2806">
                  <c:v>63786.356</c:v>
                </c:pt>
                <c:pt idx="2807">
                  <c:v>63788.356</c:v>
                </c:pt>
                <c:pt idx="2808">
                  <c:v>63790.256000000001</c:v>
                </c:pt>
                <c:pt idx="2809">
                  <c:v>63792.356</c:v>
                </c:pt>
                <c:pt idx="2810">
                  <c:v>63792.856</c:v>
                </c:pt>
                <c:pt idx="2811">
                  <c:v>63793.256000000001</c:v>
                </c:pt>
                <c:pt idx="2812">
                  <c:v>63794.356</c:v>
                </c:pt>
                <c:pt idx="2813">
                  <c:v>63795.158000000003</c:v>
                </c:pt>
                <c:pt idx="2814">
                  <c:v>63796.256000000001</c:v>
                </c:pt>
                <c:pt idx="2815">
                  <c:v>63797.158000000003</c:v>
                </c:pt>
                <c:pt idx="2816">
                  <c:v>63798.256000000001</c:v>
                </c:pt>
                <c:pt idx="2817">
                  <c:v>63799.256000000001</c:v>
                </c:pt>
                <c:pt idx="2818">
                  <c:v>63800.156000000003</c:v>
                </c:pt>
                <c:pt idx="2819">
                  <c:v>63801.256000000001</c:v>
                </c:pt>
                <c:pt idx="2820">
                  <c:v>63802.256000000001</c:v>
                </c:pt>
                <c:pt idx="2821">
                  <c:v>63803.156000000003</c:v>
                </c:pt>
                <c:pt idx="2822">
                  <c:v>63804.457000000002</c:v>
                </c:pt>
                <c:pt idx="2823">
                  <c:v>63805.055999999997</c:v>
                </c:pt>
                <c:pt idx="2824">
                  <c:v>63806.156000000003</c:v>
                </c:pt>
                <c:pt idx="2825">
                  <c:v>63806.555999999997</c:v>
                </c:pt>
                <c:pt idx="2826">
                  <c:v>63806.756000000001</c:v>
                </c:pt>
                <c:pt idx="2827">
                  <c:v>63807.455999999998</c:v>
                </c:pt>
                <c:pt idx="2828">
                  <c:v>63808.055999999997</c:v>
                </c:pt>
                <c:pt idx="2829">
                  <c:v>63808.356</c:v>
                </c:pt>
                <c:pt idx="2830">
                  <c:v>63809.356</c:v>
                </c:pt>
                <c:pt idx="2831">
                  <c:v>63810.455999999998</c:v>
                </c:pt>
                <c:pt idx="2832">
                  <c:v>63811.356</c:v>
                </c:pt>
                <c:pt idx="2833">
                  <c:v>63812.356</c:v>
                </c:pt>
                <c:pt idx="2834">
                  <c:v>63813.656000000003</c:v>
                </c:pt>
                <c:pt idx="2835">
                  <c:v>63814.156999999999</c:v>
                </c:pt>
                <c:pt idx="2836">
                  <c:v>63814.555999999997</c:v>
                </c:pt>
                <c:pt idx="2837">
                  <c:v>63815.156000000003</c:v>
                </c:pt>
                <c:pt idx="2838">
                  <c:v>63815.455999999998</c:v>
                </c:pt>
                <c:pt idx="2839">
                  <c:v>63816.256000000001</c:v>
                </c:pt>
                <c:pt idx="2840">
                  <c:v>63817.356</c:v>
                </c:pt>
                <c:pt idx="2841">
                  <c:v>63819.256000000001</c:v>
                </c:pt>
                <c:pt idx="2842">
                  <c:v>63820.356</c:v>
                </c:pt>
                <c:pt idx="2843">
                  <c:v>63821.256000000001</c:v>
                </c:pt>
                <c:pt idx="2844">
                  <c:v>63822.455999999998</c:v>
                </c:pt>
                <c:pt idx="2845">
                  <c:v>63823.156999999999</c:v>
                </c:pt>
                <c:pt idx="2846">
                  <c:v>63823.356</c:v>
                </c:pt>
                <c:pt idx="2847">
                  <c:v>63824.256000000001</c:v>
                </c:pt>
                <c:pt idx="2848">
                  <c:v>63825.256000000001</c:v>
                </c:pt>
                <c:pt idx="2849">
                  <c:v>63826.156999999999</c:v>
                </c:pt>
                <c:pt idx="2850">
                  <c:v>63827.256000000001</c:v>
                </c:pt>
                <c:pt idx="2851">
                  <c:v>63828.356</c:v>
                </c:pt>
                <c:pt idx="2852">
                  <c:v>63829.156999999999</c:v>
                </c:pt>
                <c:pt idx="2853">
                  <c:v>63831.356</c:v>
                </c:pt>
                <c:pt idx="2854">
                  <c:v>63833.256000000001</c:v>
                </c:pt>
                <c:pt idx="2855">
                  <c:v>63835.156999999999</c:v>
                </c:pt>
                <c:pt idx="2856">
                  <c:v>63837.156000000003</c:v>
                </c:pt>
                <c:pt idx="2857">
                  <c:v>63839.455999999998</c:v>
                </c:pt>
                <c:pt idx="2858">
                  <c:v>63840.156000000003</c:v>
                </c:pt>
                <c:pt idx="2859">
                  <c:v>63840.356</c:v>
                </c:pt>
                <c:pt idx="2860">
                  <c:v>63841.455999999998</c:v>
                </c:pt>
                <c:pt idx="2861">
                  <c:v>63842.055999999997</c:v>
                </c:pt>
                <c:pt idx="2862">
                  <c:v>63842.256000000001</c:v>
                </c:pt>
                <c:pt idx="2863">
                  <c:v>63843.356</c:v>
                </c:pt>
                <c:pt idx="2864">
                  <c:v>63844.455999999998</c:v>
                </c:pt>
                <c:pt idx="2865">
                  <c:v>63845.256000000001</c:v>
                </c:pt>
                <c:pt idx="2866">
                  <c:v>63846.356</c:v>
                </c:pt>
                <c:pt idx="2867">
                  <c:v>63847.256000000001</c:v>
                </c:pt>
                <c:pt idx="2868">
                  <c:v>63848.256000000001</c:v>
                </c:pt>
                <c:pt idx="2869">
                  <c:v>63849.356</c:v>
                </c:pt>
                <c:pt idx="2870">
                  <c:v>63850.656000000003</c:v>
                </c:pt>
                <c:pt idx="2871">
                  <c:v>63851.356</c:v>
                </c:pt>
                <c:pt idx="2872">
                  <c:v>63852.356</c:v>
                </c:pt>
                <c:pt idx="2873">
                  <c:v>63853.256000000001</c:v>
                </c:pt>
                <c:pt idx="2874">
                  <c:v>63854.356</c:v>
                </c:pt>
                <c:pt idx="2875">
                  <c:v>63856.256000000001</c:v>
                </c:pt>
                <c:pt idx="2876">
                  <c:v>63860.357000000004</c:v>
                </c:pt>
                <c:pt idx="2877">
                  <c:v>63861.156000000003</c:v>
                </c:pt>
                <c:pt idx="2878">
                  <c:v>63862.256999999998</c:v>
                </c:pt>
                <c:pt idx="2879">
                  <c:v>63863.156999999999</c:v>
                </c:pt>
                <c:pt idx="2880">
                  <c:v>63864.256000000001</c:v>
                </c:pt>
                <c:pt idx="2881">
                  <c:v>63865.455999999998</c:v>
                </c:pt>
                <c:pt idx="2882">
                  <c:v>63866.156000000003</c:v>
                </c:pt>
                <c:pt idx="2883">
                  <c:v>63867.455999999998</c:v>
                </c:pt>
                <c:pt idx="2884">
                  <c:v>63868.057000000001</c:v>
                </c:pt>
                <c:pt idx="2885">
                  <c:v>63869.156000000003</c:v>
                </c:pt>
                <c:pt idx="2886">
                  <c:v>63869.356</c:v>
                </c:pt>
                <c:pt idx="2887">
                  <c:v>63870.455999999998</c:v>
                </c:pt>
                <c:pt idx="2888">
                  <c:v>63871.256000000001</c:v>
                </c:pt>
                <c:pt idx="2889">
                  <c:v>63872.358</c:v>
                </c:pt>
                <c:pt idx="2890">
                  <c:v>63873.256000000001</c:v>
                </c:pt>
                <c:pt idx="2891">
                  <c:v>63874.356</c:v>
                </c:pt>
                <c:pt idx="2892">
                  <c:v>63875.356</c:v>
                </c:pt>
                <c:pt idx="2893">
                  <c:v>63876.256000000001</c:v>
                </c:pt>
                <c:pt idx="2894">
                  <c:v>63877.356</c:v>
                </c:pt>
                <c:pt idx="2895">
                  <c:v>63878.356</c:v>
                </c:pt>
                <c:pt idx="2896">
                  <c:v>63879.256000000001</c:v>
                </c:pt>
                <c:pt idx="2897">
                  <c:v>63880.356</c:v>
                </c:pt>
                <c:pt idx="2898">
                  <c:v>63881.156000000003</c:v>
                </c:pt>
                <c:pt idx="2899">
                  <c:v>63882.256000000001</c:v>
                </c:pt>
                <c:pt idx="2900">
                  <c:v>63883.356</c:v>
                </c:pt>
                <c:pt idx="2901">
                  <c:v>63884.156000000003</c:v>
                </c:pt>
                <c:pt idx="2902">
                  <c:v>63885.256000000001</c:v>
                </c:pt>
                <c:pt idx="2903">
                  <c:v>63886.356</c:v>
                </c:pt>
                <c:pt idx="2904">
                  <c:v>63887.256000000001</c:v>
                </c:pt>
                <c:pt idx="2905">
                  <c:v>63888.256000000001</c:v>
                </c:pt>
                <c:pt idx="2906">
                  <c:v>63889.156999999999</c:v>
                </c:pt>
                <c:pt idx="2907">
                  <c:v>63891.256000000001</c:v>
                </c:pt>
                <c:pt idx="2908">
                  <c:v>63892.156999999999</c:v>
                </c:pt>
                <c:pt idx="2909">
                  <c:v>63893.256000000001</c:v>
                </c:pt>
                <c:pt idx="2910">
                  <c:v>63894.356</c:v>
                </c:pt>
                <c:pt idx="2911">
                  <c:v>63899.656999999999</c:v>
                </c:pt>
                <c:pt idx="2912">
                  <c:v>63900.356</c:v>
                </c:pt>
                <c:pt idx="2913">
                  <c:v>63901.656000000003</c:v>
                </c:pt>
                <c:pt idx="2914">
                  <c:v>63902.455999999998</c:v>
                </c:pt>
                <c:pt idx="2915">
                  <c:v>63903.356</c:v>
                </c:pt>
                <c:pt idx="2916">
                  <c:v>63905.256000000001</c:v>
                </c:pt>
                <c:pt idx="2917">
                  <c:v>63906.356</c:v>
                </c:pt>
                <c:pt idx="2918">
                  <c:v>63907.256000000001</c:v>
                </c:pt>
                <c:pt idx="2919">
                  <c:v>63908.256000000001</c:v>
                </c:pt>
                <c:pt idx="2920">
                  <c:v>63910.256999999998</c:v>
                </c:pt>
                <c:pt idx="2921">
                  <c:v>63911.256000000001</c:v>
                </c:pt>
                <c:pt idx="2922">
                  <c:v>63912.156000000003</c:v>
                </c:pt>
                <c:pt idx="2923">
                  <c:v>63913.256000000001</c:v>
                </c:pt>
                <c:pt idx="2924">
                  <c:v>63914.356</c:v>
                </c:pt>
                <c:pt idx="2925">
                  <c:v>63915.156000000003</c:v>
                </c:pt>
                <c:pt idx="2926">
                  <c:v>63916.256000000001</c:v>
                </c:pt>
                <c:pt idx="2927">
                  <c:v>63917.356</c:v>
                </c:pt>
                <c:pt idx="2928">
                  <c:v>63918.156000000003</c:v>
                </c:pt>
                <c:pt idx="2929">
                  <c:v>63919.256000000001</c:v>
                </c:pt>
                <c:pt idx="2930">
                  <c:v>63920.156000000003</c:v>
                </c:pt>
                <c:pt idx="2931">
                  <c:v>63921.156000000003</c:v>
                </c:pt>
                <c:pt idx="2932">
                  <c:v>63922.256000000001</c:v>
                </c:pt>
                <c:pt idx="2933">
                  <c:v>63923.156000000003</c:v>
                </c:pt>
                <c:pt idx="2934">
                  <c:v>63924.156000000003</c:v>
                </c:pt>
                <c:pt idx="2935">
                  <c:v>63924.455999999998</c:v>
                </c:pt>
                <c:pt idx="2936">
                  <c:v>63925.455999999998</c:v>
                </c:pt>
                <c:pt idx="2937">
                  <c:v>63928.055999999997</c:v>
                </c:pt>
                <c:pt idx="2938">
                  <c:v>63928.256000000001</c:v>
                </c:pt>
                <c:pt idx="2939">
                  <c:v>63930.455999999998</c:v>
                </c:pt>
                <c:pt idx="2940">
                  <c:v>63931.256000000001</c:v>
                </c:pt>
                <c:pt idx="2941">
                  <c:v>63932.356</c:v>
                </c:pt>
                <c:pt idx="2942">
                  <c:v>63934.256000000001</c:v>
                </c:pt>
                <c:pt idx="2943">
                  <c:v>63937.356</c:v>
                </c:pt>
                <c:pt idx="2944">
                  <c:v>63939.256000000001</c:v>
                </c:pt>
                <c:pt idx="2945">
                  <c:v>63941.156000000003</c:v>
                </c:pt>
                <c:pt idx="2946">
                  <c:v>63943.156999999999</c:v>
                </c:pt>
                <c:pt idx="2947">
                  <c:v>63944.356</c:v>
                </c:pt>
                <c:pt idx="2948">
                  <c:v>63946.356</c:v>
                </c:pt>
                <c:pt idx="2949">
                  <c:v>63947.457000000002</c:v>
                </c:pt>
                <c:pt idx="2950">
                  <c:v>63948.256000000001</c:v>
                </c:pt>
                <c:pt idx="2951">
                  <c:v>63950.455999999998</c:v>
                </c:pt>
                <c:pt idx="2952">
                  <c:v>63951.256000000001</c:v>
                </c:pt>
                <c:pt idx="2953">
                  <c:v>63952.356</c:v>
                </c:pt>
                <c:pt idx="2954">
                  <c:v>63953.256000000001</c:v>
                </c:pt>
                <c:pt idx="2955">
                  <c:v>63954.256000000001</c:v>
                </c:pt>
                <c:pt idx="2956">
                  <c:v>63955.356</c:v>
                </c:pt>
                <c:pt idx="2957">
                  <c:v>63956.256000000001</c:v>
                </c:pt>
                <c:pt idx="2958">
                  <c:v>63958.356</c:v>
                </c:pt>
                <c:pt idx="2959">
                  <c:v>63960.356</c:v>
                </c:pt>
                <c:pt idx="2960">
                  <c:v>63961.156999999999</c:v>
                </c:pt>
                <c:pt idx="2961">
                  <c:v>63962.256000000001</c:v>
                </c:pt>
                <c:pt idx="2962">
                  <c:v>63963.356</c:v>
                </c:pt>
                <c:pt idx="2963">
                  <c:v>63964.156999999999</c:v>
                </c:pt>
                <c:pt idx="2964">
                  <c:v>63965.256000000001</c:v>
                </c:pt>
                <c:pt idx="2965">
                  <c:v>63966.156000000003</c:v>
                </c:pt>
                <c:pt idx="2966">
                  <c:v>63967.156999999999</c:v>
                </c:pt>
                <c:pt idx="2967">
                  <c:v>63968.455999999998</c:v>
                </c:pt>
                <c:pt idx="2968">
                  <c:v>63969.156000000003</c:v>
                </c:pt>
                <c:pt idx="2969">
                  <c:v>63970.156999999999</c:v>
                </c:pt>
                <c:pt idx="2970">
                  <c:v>63971.256000000001</c:v>
                </c:pt>
                <c:pt idx="2971">
                  <c:v>63972.156000000003</c:v>
                </c:pt>
                <c:pt idx="2972">
                  <c:v>63973.256000000001</c:v>
                </c:pt>
                <c:pt idx="2973">
                  <c:v>63974.055999999997</c:v>
                </c:pt>
                <c:pt idx="2974">
                  <c:v>63975.156000000003</c:v>
                </c:pt>
                <c:pt idx="2975">
                  <c:v>63976.256999999998</c:v>
                </c:pt>
                <c:pt idx="2976">
                  <c:v>63978.156000000003</c:v>
                </c:pt>
                <c:pt idx="2977">
                  <c:v>63979.457000000002</c:v>
                </c:pt>
                <c:pt idx="2978">
                  <c:v>63980.055999999997</c:v>
                </c:pt>
                <c:pt idx="2979">
                  <c:v>63981.156000000003</c:v>
                </c:pt>
                <c:pt idx="2980">
                  <c:v>63981.356</c:v>
                </c:pt>
                <c:pt idx="2981">
                  <c:v>63982.455999999998</c:v>
                </c:pt>
                <c:pt idx="2982">
                  <c:v>63983.156000000003</c:v>
                </c:pt>
                <c:pt idx="2983">
                  <c:v>63983.356</c:v>
                </c:pt>
                <c:pt idx="2984">
                  <c:v>63985.055999999997</c:v>
                </c:pt>
                <c:pt idx="2985">
                  <c:v>63985.256000000001</c:v>
                </c:pt>
                <c:pt idx="2986">
                  <c:v>63990.455999999998</c:v>
                </c:pt>
                <c:pt idx="2987">
                  <c:v>63991.256000000001</c:v>
                </c:pt>
                <c:pt idx="2988">
                  <c:v>63993.256000000001</c:v>
                </c:pt>
                <c:pt idx="2989">
                  <c:v>63994.256000000001</c:v>
                </c:pt>
                <c:pt idx="2990">
                  <c:v>63995.357000000004</c:v>
                </c:pt>
                <c:pt idx="2991">
                  <c:v>63996.256000000001</c:v>
                </c:pt>
                <c:pt idx="2992">
                  <c:v>63997.256000000001</c:v>
                </c:pt>
                <c:pt idx="2993">
                  <c:v>63998.356</c:v>
                </c:pt>
                <c:pt idx="2994">
                  <c:v>63999.256000000001</c:v>
                </c:pt>
                <c:pt idx="2995">
                  <c:v>64000.256000000001</c:v>
                </c:pt>
                <c:pt idx="2996">
                  <c:v>64001.156000000003</c:v>
                </c:pt>
                <c:pt idx="2997">
                  <c:v>64002.256000000001</c:v>
                </c:pt>
                <c:pt idx="2998">
                  <c:v>64003.356</c:v>
                </c:pt>
                <c:pt idx="2999">
                  <c:v>64004.156000000003</c:v>
                </c:pt>
                <c:pt idx="3000">
                  <c:v>64004.356</c:v>
                </c:pt>
                <c:pt idx="3001">
                  <c:v>64005.256000000001</c:v>
                </c:pt>
                <c:pt idx="3002">
                  <c:v>64006.356</c:v>
                </c:pt>
                <c:pt idx="3003">
                  <c:v>64007.156000000003</c:v>
                </c:pt>
                <c:pt idx="3004">
                  <c:v>64008.256000000001</c:v>
                </c:pt>
                <c:pt idx="3005">
                  <c:v>64009.156999999999</c:v>
                </c:pt>
                <c:pt idx="3006">
                  <c:v>64010.156000000003</c:v>
                </c:pt>
                <c:pt idx="3007">
                  <c:v>64011.256999999998</c:v>
                </c:pt>
                <c:pt idx="3008">
                  <c:v>64013.156000000003</c:v>
                </c:pt>
                <c:pt idx="3009">
                  <c:v>64017.256000000001</c:v>
                </c:pt>
                <c:pt idx="3010">
                  <c:v>64018.156999999999</c:v>
                </c:pt>
                <c:pt idx="3011">
                  <c:v>64019.256000000001</c:v>
                </c:pt>
                <c:pt idx="3012">
                  <c:v>64020.256000000001</c:v>
                </c:pt>
                <c:pt idx="3013">
                  <c:v>64021.156999999999</c:v>
                </c:pt>
                <c:pt idx="3014">
                  <c:v>64022.256000000001</c:v>
                </c:pt>
                <c:pt idx="3015">
                  <c:v>64023.055999999997</c:v>
                </c:pt>
                <c:pt idx="3016">
                  <c:v>64024.156999999999</c:v>
                </c:pt>
                <c:pt idx="3017">
                  <c:v>64025.256000000001</c:v>
                </c:pt>
                <c:pt idx="3018">
                  <c:v>64026.156999999999</c:v>
                </c:pt>
                <c:pt idx="3019">
                  <c:v>64027.156999999999</c:v>
                </c:pt>
                <c:pt idx="3020">
                  <c:v>64027.356</c:v>
                </c:pt>
                <c:pt idx="3021">
                  <c:v>64028.455999999998</c:v>
                </c:pt>
                <c:pt idx="3022">
                  <c:v>64029.156000000003</c:v>
                </c:pt>
                <c:pt idx="3023">
                  <c:v>64029.356</c:v>
                </c:pt>
                <c:pt idx="3024">
                  <c:v>64030.356</c:v>
                </c:pt>
                <c:pt idx="3025">
                  <c:v>64031.055999999997</c:v>
                </c:pt>
                <c:pt idx="3026">
                  <c:v>64031.256000000001</c:v>
                </c:pt>
                <c:pt idx="3027">
                  <c:v>64032.356</c:v>
                </c:pt>
                <c:pt idx="3028">
                  <c:v>64033.455999999998</c:v>
                </c:pt>
                <c:pt idx="3029">
                  <c:v>64034.256000000001</c:v>
                </c:pt>
                <c:pt idx="3030">
                  <c:v>64035.356</c:v>
                </c:pt>
                <c:pt idx="3031">
                  <c:v>64035.957999999999</c:v>
                </c:pt>
                <c:pt idx="3032">
                  <c:v>64036.455999999998</c:v>
                </c:pt>
                <c:pt idx="3033">
                  <c:v>64037.256000000001</c:v>
                </c:pt>
                <c:pt idx="3034">
                  <c:v>64038.356</c:v>
                </c:pt>
                <c:pt idx="3035">
                  <c:v>64039.256000000001</c:v>
                </c:pt>
                <c:pt idx="3036">
                  <c:v>64040.256000000001</c:v>
                </c:pt>
                <c:pt idx="3037">
                  <c:v>64041.356</c:v>
                </c:pt>
                <c:pt idx="3038">
                  <c:v>64042.256000000001</c:v>
                </c:pt>
                <c:pt idx="3039">
                  <c:v>64044.156000000003</c:v>
                </c:pt>
                <c:pt idx="3040">
                  <c:v>64045.256000000001</c:v>
                </c:pt>
                <c:pt idx="3041">
                  <c:v>64052.156000000003</c:v>
                </c:pt>
                <c:pt idx="3042">
                  <c:v>64053.156000000003</c:v>
                </c:pt>
                <c:pt idx="3043">
                  <c:v>64055.156000000003</c:v>
                </c:pt>
                <c:pt idx="3044">
                  <c:v>64056.256000000001</c:v>
                </c:pt>
                <c:pt idx="3045">
                  <c:v>64057.256000000001</c:v>
                </c:pt>
                <c:pt idx="3046">
                  <c:v>64058.156999999999</c:v>
                </c:pt>
                <c:pt idx="3047">
                  <c:v>64059.455999999998</c:v>
                </c:pt>
                <c:pt idx="3048">
                  <c:v>64060.055999999997</c:v>
                </c:pt>
                <c:pt idx="3049">
                  <c:v>64061.156000000003</c:v>
                </c:pt>
                <c:pt idx="3050">
                  <c:v>64061.356</c:v>
                </c:pt>
                <c:pt idx="3051">
                  <c:v>64062.457000000002</c:v>
                </c:pt>
                <c:pt idx="3052">
                  <c:v>64063.055999999997</c:v>
                </c:pt>
                <c:pt idx="3053">
                  <c:v>64063.256000000001</c:v>
                </c:pt>
                <c:pt idx="3054">
                  <c:v>64064.356</c:v>
                </c:pt>
                <c:pt idx="3055">
                  <c:v>64073.156999999999</c:v>
                </c:pt>
                <c:pt idx="3056">
                  <c:v>64075.356</c:v>
                </c:pt>
                <c:pt idx="3057">
                  <c:v>64077.256000000001</c:v>
                </c:pt>
                <c:pt idx="3058">
                  <c:v>64078.356</c:v>
                </c:pt>
                <c:pt idx="3059">
                  <c:v>64080.256000000001</c:v>
                </c:pt>
                <c:pt idx="3060">
                  <c:v>64081.156999999999</c:v>
                </c:pt>
                <c:pt idx="3061">
                  <c:v>64082.256000000001</c:v>
                </c:pt>
                <c:pt idx="3062">
                  <c:v>64084.156999999999</c:v>
                </c:pt>
                <c:pt idx="3063">
                  <c:v>64086.356</c:v>
                </c:pt>
                <c:pt idx="3064">
                  <c:v>64098.356</c:v>
                </c:pt>
                <c:pt idx="3065">
                  <c:v>64103.256000000001</c:v>
                </c:pt>
                <c:pt idx="3066">
                  <c:v>64107.156000000003</c:v>
                </c:pt>
                <c:pt idx="3067">
                  <c:v>64109.055999999997</c:v>
                </c:pt>
                <c:pt idx="3068">
                  <c:v>64111.455999999998</c:v>
                </c:pt>
                <c:pt idx="3069">
                  <c:v>64112.156000000003</c:v>
                </c:pt>
                <c:pt idx="3070">
                  <c:v>64114.455999999998</c:v>
                </c:pt>
                <c:pt idx="3071">
                  <c:v>64115.156000000003</c:v>
                </c:pt>
                <c:pt idx="3072">
                  <c:v>64115.555999999997</c:v>
                </c:pt>
                <c:pt idx="3073">
                  <c:v>64117.055999999997</c:v>
                </c:pt>
                <c:pt idx="3074">
                  <c:v>64117.256000000001</c:v>
                </c:pt>
                <c:pt idx="3075">
                  <c:v>64118.356</c:v>
                </c:pt>
                <c:pt idx="3076">
                  <c:v>64119.455999999998</c:v>
                </c:pt>
                <c:pt idx="3077">
                  <c:v>64121.156000000003</c:v>
                </c:pt>
                <c:pt idx="3078">
                  <c:v>64122.256000000001</c:v>
                </c:pt>
                <c:pt idx="3079">
                  <c:v>64125.256000000001</c:v>
                </c:pt>
                <c:pt idx="3080">
                  <c:v>64127.156000000003</c:v>
                </c:pt>
                <c:pt idx="3081">
                  <c:v>64129.055999999997</c:v>
                </c:pt>
                <c:pt idx="3082">
                  <c:v>64130.156000000003</c:v>
                </c:pt>
                <c:pt idx="3083">
                  <c:v>64131.455999999998</c:v>
                </c:pt>
                <c:pt idx="3084">
                  <c:v>64132.055999999997</c:v>
                </c:pt>
                <c:pt idx="3085">
                  <c:v>64132.356</c:v>
                </c:pt>
                <c:pt idx="3086">
                  <c:v>64133.356</c:v>
                </c:pt>
                <c:pt idx="3087">
                  <c:v>64134.455999999998</c:v>
                </c:pt>
                <c:pt idx="3088">
                  <c:v>64135.356</c:v>
                </c:pt>
                <c:pt idx="3089">
                  <c:v>64136.356</c:v>
                </c:pt>
                <c:pt idx="3090">
                  <c:v>64137.256000000001</c:v>
                </c:pt>
                <c:pt idx="3091">
                  <c:v>64139.455999999998</c:v>
                </c:pt>
                <c:pt idx="3092">
                  <c:v>64140.256000000001</c:v>
                </c:pt>
                <c:pt idx="3093">
                  <c:v>64141.356</c:v>
                </c:pt>
                <c:pt idx="3094">
                  <c:v>64142.256000000001</c:v>
                </c:pt>
                <c:pt idx="3095">
                  <c:v>64143.256000000001</c:v>
                </c:pt>
                <c:pt idx="3096">
                  <c:v>64144.356</c:v>
                </c:pt>
                <c:pt idx="3097">
                  <c:v>64144.957000000002</c:v>
                </c:pt>
                <c:pt idx="3098">
                  <c:v>64145.256000000001</c:v>
                </c:pt>
                <c:pt idx="3099">
                  <c:v>64146.256000000001</c:v>
                </c:pt>
                <c:pt idx="3100">
                  <c:v>64147.356</c:v>
                </c:pt>
                <c:pt idx="3101">
                  <c:v>64148.256000000001</c:v>
                </c:pt>
                <c:pt idx="3102">
                  <c:v>64149.256999999998</c:v>
                </c:pt>
                <c:pt idx="3103">
                  <c:v>64150.156999999999</c:v>
                </c:pt>
                <c:pt idx="3104">
                  <c:v>64151.256000000001</c:v>
                </c:pt>
                <c:pt idx="3105">
                  <c:v>64152.357000000004</c:v>
                </c:pt>
                <c:pt idx="3106">
                  <c:v>64153.156999999999</c:v>
                </c:pt>
                <c:pt idx="3107">
                  <c:v>64154.256000000001</c:v>
                </c:pt>
                <c:pt idx="3108">
                  <c:v>64155.356</c:v>
                </c:pt>
                <c:pt idx="3109">
                  <c:v>64156.156999999999</c:v>
                </c:pt>
                <c:pt idx="3110">
                  <c:v>64156.656000000003</c:v>
                </c:pt>
                <c:pt idx="3111">
                  <c:v>64156.856</c:v>
                </c:pt>
                <c:pt idx="3112">
                  <c:v>64157.256000000001</c:v>
                </c:pt>
                <c:pt idx="3113">
                  <c:v>64158.356</c:v>
                </c:pt>
                <c:pt idx="3114">
                  <c:v>64159.156999999999</c:v>
                </c:pt>
                <c:pt idx="3115">
                  <c:v>64160.256000000001</c:v>
                </c:pt>
                <c:pt idx="3116">
                  <c:v>64161.156000000003</c:v>
                </c:pt>
                <c:pt idx="3117">
                  <c:v>64162.156999999999</c:v>
                </c:pt>
                <c:pt idx="3118">
                  <c:v>64162.455999999998</c:v>
                </c:pt>
                <c:pt idx="3119">
                  <c:v>64163.256000000001</c:v>
                </c:pt>
                <c:pt idx="3120">
                  <c:v>64164.156000000003</c:v>
                </c:pt>
                <c:pt idx="3121">
                  <c:v>64165.256000000001</c:v>
                </c:pt>
                <c:pt idx="3122">
                  <c:v>64166.555999999997</c:v>
                </c:pt>
                <c:pt idx="3123">
                  <c:v>64167.156000000003</c:v>
                </c:pt>
                <c:pt idx="3124">
                  <c:v>64168.455999999998</c:v>
                </c:pt>
                <c:pt idx="3125">
                  <c:v>64169.055999999997</c:v>
                </c:pt>
                <c:pt idx="3126">
                  <c:v>64170.156000000003</c:v>
                </c:pt>
                <c:pt idx="3127">
                  <c:v>64170.356</c:v>
                </c:pt>
                <c:pt idx="3128">
                  <c:v>64171.455999999998</c:v>
                </c:pt>
                <c:pt idx="3129">
                  <c:v>64172.055999999997</c:v>
                </c:pt>
                <c:pt idx="3130">
                  <c:v>64172.256000000001</c:v>
                </c:pt>
                <c:pt idx="3131">
                  <c:v>64173.356</c:v>
                </c:pt>
                <c:pt idx="3132">
                  <c:v>64174.256000000001</c:v>
                </c:pt>
                <c:pt idx="3133">
                  <c:v>64175.356</c:v>
                </c:pt>
                <c:pt idx="3134">
                  <c:v>64176.656999999999</c:v>
                </c:pt>
                <c:pt idx="3135">
                  <c:v>64177.256000000001</c:v>
                </c:pt>
                <c:pt idx="3136">
                  <c:v>64178.357000000004</c:v>
                </c:pt>
                <c:pt idx="3137">
                  <c:v>64180.256000000001</c:v>
                </c:pt>
                <c:pt idx="3138">
                  <c:v>64183.256999999998</c:v>
                </c:pt>
                <c:pt idx="3139">
                  <c:v>64185.256000000001</c:v>
                </c:pt>
                <c:pt idx="3140">
                  <c:v>64188.256000000001</c:v>
                </c:pt>
                <c:pt idx="3141">
                  <c:v>64191.656000000003</c:v>
                </c:pt>
                <c:pt idx="3142">
                  <c:v>64191.856</c:v>
                </c:pt>
                <c:pt idx="3143">
                  <c:v>64195.356</c:v>
                </c:pt>
                <c:pt idx="3144">
                  <c:v>64196.156000000003</c:v>
                </c:pt>
                <c:pt idx="3145">
                  <c:v>64196.357000000004</c:v>
                </c:pt>
                <c:pt idx="3146">
                  <c:v>64199.156000000003</c:v>
                </c:pt>
                <c:pt idx="3147">
                  <c:v>64201.156999999999</c:v>
                </c:pt>
                <c:pt idx="3148">
                  <c:v>64203.455999999998</c:v>
                </c:pt>
                <c:pt idx="3149">
                  <c:v>64205.455999999998</c:v>
                </c:pt>
                <c:pt idx="3150">
                  <c:v>64207.357000000004</c:v>
                </c:pt>
                <c:pt idx="3151">
                  <c:v>64211.258000000002</c:v>
                </c:pt>
                <c:pt idx="3152">
                  <c:v>64216.555999999997</c:v>
                </c:pt>
                <c:pt idx="3153">
                  <c:v>64217.455999999998</c:v>
                </c:pt>
                <c:pt idx="3154">
                  <c:v>64218.555999999997</c:v>
                </c:pt>
                <c:pt idx="3155">
                  <c:v>64218.955999999998</c:v>
                </c:pt>
                <c:pt idx="3156">
                  <c:v>64220.256000000001</c:v>
                </c:pt>
                <c:pt idx="3157">
                  <c:v>64220.656999999999</c:v>
                </c:pt>
                <c:pt idx="3158">
                  <c:v>64220.856</c:v>
                </c:pt>
                <c:pt idx="3159">
                  <c:v>64222.156999999999</c:v>
                </c:pt>
                <c:pt idx="3160">
                  <c:v>64224.555999999997</c:v>
                </c:pt>
                <c:pt idx="3161">
                  <c:v>64226.256000000001</c:v>
                </c:pt>
                <c:pt idx="3162">
                  <c:v>64229.256000000001</c:v>
                </c:pt>
                <c:pt idx="3163">
                  <c:v>64231.256000000001</c:v>
                </c:pt>
                <c:pt idx="3164">
                  <c:v>64233.356</c:v>
                </c:pt>
                <c:pt idx="3165">
                  <c:v>64234.256000000001</c:v>
                </c:pt>
                <c:pt idx="3166">
                  <c:v>64235.256000000001</c:v>
                </c:pt>
                <c:pt idx="3167">
                  <c:v>64236.356</c:v>
                </c:pt>
                <c:pt idx="3168">
                  <c:v>64238.356</c:v>
                </c:pt>
                <c:pt idx="3169">
                  <c:v>64239.156000000003</c:v>
                </c:pt>
                <c:pt idx="3170">
                  <c:v>64240.256000000001</c:v>
                </c:pt>
                <c:pt idx="3171">
                  <c:v>64241.356</c:v>
                </c:pt>
                <c:pt idx="3172">
                  <c:v>64242.156000000003</c:v>
                </c:pt>
                <c:pt idx="3173">
                  <c:v>64243.256000000001</c:v>
                </c:pt>
                <c:pt idx="3174">
                  <c:v>64245.156999999999</c:v>
                </c:pt>
                <c:pt idx="3175">
                  <c:v>64246.256999999998</c:v>
                </c:pt>
                <c:pt idx="3176">
                  <c:v>64247.156000000003</c:v>
                </c:pt>
                <c:pt idx="3177">
                  <c:v>64249.256000000001</c:v>
                </c:pt>
                <c:pt idx="3178">
                  <c:v>64251.256000000001</c:v>
                </c:pt>
                <c:pt idx="3179">
                  <c:v>64253.156000000003</c:v>
                </c:pt>
                <c:pt idx="3180">
                  <c:v>64256.156000000003</c:v>
                </c:pt>
                <c:pt idx="3181">
                  <c:v>64256.356</c:v>
                </c:pt>
                <c:pt idx="3182">
                  <c:v>64261.356</c:v>
                </c:pt>
                <c:pt idx="3183">
                  <c:v>64263.256000000001</c:v>
                </c:pt>
                <c:pt idx="3184">
                  <c:v>64265.455999999998</c:v>
                </c:pt>
                <c:pt idx="3185">
                  <c:v>64267.356</c:v>
                </c:pt>
                <c:pt idx="3186">
                  <c:v>64270.156999999999</c:v>
                </c:pt>
                <c:pt idx="3187">
                  <c:v>64273.356</c:v>
                </c:pt>
                <c:pt idx="3188">
                  <c:v>64283.256000000001</c:v>
                </c:pt>
                <c:pt idx="3189">
                  <c:v>64286.256000000001</c:v>
                </c:pt>
                <c:pt idx="3190">
                  <c:v>64289.256000000001</c:v>
                </c:pt>
                <c:pt idx="3191">
                  <c:v>64291.256999999998</c:v>
                </c:pt>
                <c:pt idx="3192">
                  <c:v>64293.156000000003</c:v>
                </c:pt>
                <c:pt idx="3193">
                  <c:v>64295.256000000001</c:v>
                </c:pt>
                <c:pt idx="3194">
                  <c:v>64297.256000000001</c:v>
                </c:pt>
                <c:pt idx="3195">
                  <c:v>64299.156000000003</c:v>
                </c:pt>
                <c:pt idx="3196">
                  <c:v>64299.356</c:v>
                </c:pt>
                <c:pt idx="3197">
                  <c:v>64300.256000000001</c:v>
                </c:pt>
                <c:pt idx="3198">
                  <c:v>64302.156000000003</c:v>
                </c:pt>
                <c:pt idx="3199">
                  <c:v>64305.356</c:v>
                </c:pt>
                <c:pt idx="3200">
                  <c:v>64309.256000000001</c:v>
                </c:pt>
                <c:pt idx="3201">
                  <c:v>64312.256000000001</c:v>
                </c:pt>
                <c:pt idx="3202">
                  <c:v>64316.156000000003</c:v>
                </c:pt>
                <c:pt idx="3203">
                  <c:v>64317.256000000001</c:v>
                </c:pt>
                <c:pt idx="3204">
                  <c:v>64319.156000000003</c:v>
                </c:pt>
                <c:pt idx="3205">
                  <c:v>64321.256000000001</c:v>
                </c:pt>
                <c:pt idx="3206">
                  <c:v>64322.156000000003</c:v>
                </c:pt>
                <c:pt idx="3207">
                  <c:v>64323.256000000001</c:v>
                </c:pt>
                <c:pt idx="3208">
                  <c:v>64324.055999999997</c:v>
                </c:pt>
                <c:pt idx="3209">
                  <c:v>64324.756000000001</c:v>
                </c:pt>
                <c:pt idx="3210">
                  <c:v>64325.156000000003</c:v>
                </c:pt>
                <c:pt idx="3211">
                  <c:v>64326.256000000001</c:v>
                </c:pt>
                <c:pt idx="3212">
                  <c:v>64326.457000000002</c:v>
                </c:pt>
                <c:pt idx="3213">
                  <c:v>64327.156999999999</c:v>
                </c:pt>
                <c:pt idx="3214">
                  <c:v>64328.156000000003</c:v>
                </c:pt>
                <c:pt idx="3215">
                  <c:v>64328.356</c:v>
                </c:pt>
                <c:pt idx="3216">
                  <c:v>64329.455999999998</c:v>
                </c:pt>
                <c:pt idx="3217">
                  <c:v>64330.156999999999</c:v>
                </c:pt>
                <c:pt idx="3218">
                  <c:v>64330.356</c:v>
                </c:pt>
                <c:pt idx="3219">
                  <c:v>64331.455999999998</c:v>
                </c:pt>
                <c:pt idx="3220">
                  <c:v>64332.256999999998</c:v>
                </c:pt>
                <c:pt idx="3221">
                  <c:v>64333.156999999999</c:v>
                </c:pt>
                <c:pt idx="3222">
                  <c:v>64333.356</c:v>
                </c:pt>
                <c:pt idx="3223">
                  <c:v>64334.455999999998</c:v>
                </c:pt>
                <c:pt idx="3224">
                  <c:v>64335.256999999998</c:v>
                </c:pt>
                <c:pt idx="3225">
                  <c:v>64336.356</c:v>
                </c:pt>
                <c:pt idx="3226">
                  <c:v>64337.457000000002</c:v>
                </c:pt>
                <c:pt idx="3227">
                  <c:v>64338.256000000001</c:v>
                </c:pt>
                <c:pt idx="3228">
                  <c:v>64339.356</c:v>
                </c:pt>
                <c:pt idx="3229">
                  <c:v>64340.256000000001</c:v>
                </c:pt>
                <c:pt idx="3230">
                  <c:v>64341.256000000001</c:v>
                </c:pt>
                <c:pt idx="3231">
                  <c:v>64342.356</c:v>
                </c:pt>
                <c:pt idx="3232">
                  <c:v>64343.256000000001</c:v>
                </c:pt>
                <c:pt idx="3233">
                  <c:v>64344.356</c:v>
                </c:pt>
                <c:pt idx="3234">
                  <c:v>64345.156999999999</c:v>
                </c:pt>
                <c:pt idx="3235">
                  <c:v>64346.256000000001</c:v>
                </c:pt>
                <c:pt idx="3236">
                  <c:v>64347.357000000004</c:v>
                </c:pt>
                <c:pt idx="3237">
                  <c:v>64348.156999999999</c:v>
                </c:pt>
                <c:pt idx="3238">
                  <c:v>64349.256000000001</c:v>
                </c:pt>
                <c:pt idx="3239">
                  <c:v>64350.156000000003</c:v>
                </c:pt>
                <c:pt idx="3240">
                  <c:v>64351.156999999999</c:v>
                </c:pt>
                <c:pt idx="3241">
                  <c:v>64352.256000000001</c:v>
                </c:pt>
                <c:pt idx="3242">
                  <c:v>64353.156000000003</c:v>
                </c:pt>
                <c:pt idx="3243">
                  <c:v>64353.356</c:v>
                </c:pt>
                <c:pt idx="3244">
                  <c:v>64354.156999999999</c:v>
                </c:pt>
                <c:pt idx="3245">
                  <c:v>64354.455999999998</c:v>
                </c:pt>
                <c:pt idx="3246">
                  <c:v>64355.457000000002</c:v>
                </c:pt>
                <c:pt idx="3247">
                  <c:v>64356.156000000003</c:v>
                </c:pt>
                <c:pt idx="3248">
                  <c:v>64356.356</c:v>
                </c:pt>
                <c:pt idx="3249">
                  <c:v>64357.455999999998</c:v>
                </c:pt>
                <c:pt idx="3250">
                  <c:v>64358.256000000001</c:v>
                </c:pt>
                <c:pt idx="3251">
                  <c:v>64359.356</c:v>
                </c:pt>
                <c:pt idx="3252">
                  <c:v>64360.457000000002</c:v>
                </c:pt>
                <c:pt idx="3253">
                  <c:v>64361.256000000001</c:v>
                </c:pt>
                <c:pt idx="3254">
                  <c:v>64362.356</c:v>
                </c:pt>
                <c:pt idx="3255">
                  <c:v>64363.256000000001</c:v>
                </c:pt>
                <c:pt idx="3256">
                  <c:v>64364.256000000001</c:v>
                </c:pt>
                <c:pt idx="3257">
                  <c:v>64365.356</c:v>
                </c:pt>
                <c:pt idx="3258">
                  <c:v>64366.256000000001</c:v>
                </c:pt>
                <c:pt idx="3259">
                  <c:v>64367.356</c:v>
                </c:pt>
                <c:pt idx="3260">
                  <c:v>64368.356</c:v>
                </c:pt>
                <c:pt idx="3261">
                  <c:v>64369.256999999998</c:v>
                </c:pt>
                <c:pt idx="3262">
                  <c:v>64370.356</c:v>
                </c:pt>
                <c:pt idx="3263">
                  <c:v>64371.156000000003</c:v>
                </c:pt>
                <c:pt idx="3264">
                  <c:v>64372.256000000001</c:v>
                </c:pt>
                <c:pt idx="3265">
                  <c:v>64373.356</c:v>
                </c:pt>
                <c:pt idx="3266">
                  <c:v>64374.156000000003</c:v>
                </c:pt>
                <c:pt idx="3267">
                  <c:v>64375.256000000001</c:v>
                </c:pt>
                <c:pt idx="3268">
                  <c:v>64376.356</c:v>
                </c:pt>
                <c:pt idx="3269">
                  <c:v>64377.256000000001</c:v>
                </c:pt>
                <c:pt idx="3270">
                  <c:v>64378.256000000001</c:v>
                </c:pt>
                <c:pt idx="3271">
                  <c:v>64378.756000000001</c:v>
                </c:pt>
                <c:pt idx="3272">
                  <c:v>64379.156000000003</c:v>
                </c:pt>
                <c:pt idx="3273">
                  <c:v>64380.256000000001</c:v>
                </c:pt>
                <c:pt idx="3274">
                  <c:v>64381.256000000001</c:v>
                </c:pt>
                <c:pt idx="3275">
                  <c:v>64382.156000000003</c:v>
                </c:pt>
                <c:pt idx="3276">
                  <c:v>64383.256000000001</c:v>
                </c:pt>
                <c:pt idx="3277">
                  <c:v>64384.055999999997</c:v>
                </c:pt>
                <c:pt idx="3278">
                  <c:v>64385.156000000003</c:v>
                </c:pt>
                <c:pt idx="3279">
                  <c:v>64386.455999999998</c:v>
                </c:pt>
                <c:pt idx="3280">
                  <c:v>64387.055999999997</c:v>
                </c:pt>
                <c:pt idx="3281">
                  <c:v>64387.356</c:v>
                </c:pt>
                <c:pt idx="3282">
                  <c:v>64388.356</c:v>
                </c:pt>
                <c:pt idx="3283">
                  <c:v>64389.455999999998</c:v>
                </c:pt>
                <c:pt idx="3284">
                  <c:v>64390.356</c:v>
                </c:pt>
                <c:pt idx="3285">
                  <c:v>64391.355000000003</c:v>
                </c:pt>
                <c:pt idx="3286">
                  <c:v>64392.256000000001</c:v>
                </c:pt>
                <c:pt idx="3287">
                  <c:v>64393.356</c:v>
                </c:pt>
                <c:pt idx="3288">
                  <c:v>64394.356</c:v>
                </c:pt>
                <c:pt idx="3289">
                  <c:v>64395.256000000001</c:v>
                </c:pt>
                <c:pt idx="3290">
                  <c:v>64396.756000000001</c:v>
                </c:pt>
                <c:pt idx="3291">
                  <c:v>64397.455999999998</c:v>
                </c:pt>
                <c:pt idx="3292">
                  <c:v>64398.256999999998</c:v>
                </c:pt>
                <c:pt idx="3293">
                  <c:v>64399.357000000004</c:v>
                </c:pt>
                <c:pt idx="3294">
                  <c:v>64400.256000000001</c:v>
                </c:pt>
                <c:pt idx="3295">
                  <c:v>64401.256000000001</c:v>
                </c:pt>
                <c:pt idx="3296">
                  <c:v>64402.356</c:v>
                </c:pt>
                <c:pt idx="3297">
                  <c:v>64403.256000000001</c:v>
                </c:pt>
                <c:pt idx="3298">
                  <c:v>64404.256000000001</c:v>
                </c:pt>
                <c:pt idx="3299">
                  <c:v>64405.156999999999</c:v>
                </c:pt>
                <c:pt idx="3300">
                  <c:v>64406.256000000001</c:v>
                </c:pt>
                <c:pt idx="3301">
                  <c:v>64407.356</c:v>
                </c:pt>
                <c:pt idx="3302">
                  <c:v>64408.156999999999</c:v>
                </c:pt>
                <c:pt idx="3303">
                  <c:v>64409.256000000001</c:v>
                </c:pt>
                <c:pt idx="3304">
                  <c:v>64410.356</c:v>
                </c:pt>
                <c:pt idx="3305">
                  <c:v>64411.156999999999</c:v>
                </c:pt>
                <c:pt idx="3306">
                  <c:v>64412.256000000001</c:v>
                </c:pt>
                <c:pt idx="3307">
                  <c:v>64413.156000000003</c:v>
                </c:pt>
                <c:pt idx="3308">
                  <c:v>64414.156999999999</c:v>
                </c:pt>
                <c:pt idx="3309">
                  <c:v>64415.256000000001</c:v>
                </c:pt>
                <c:pt idx="3310">
                  <c:v>64416.156000000003</c:v>
                </c:pt>
                <c:pt idx="3311">
                  <c:v>64417.156999999999</c:v>
                </c:pt>
                <c:pt idx="3312">
                  <c:v>64418.256000000001</c:v>
                </c:pt>
                <c:pt idx="3313">
                  <c:v>64418.455999999998</c:v>
                </c:pt>
                <c:pt idx="3314">
                  <c:v>64419.156000000003</c:v>
                </c:pt>
                <c:pt idx="3315">
                  <c:v>64420.156999999999</c:v>
                </c:pt>
                <c:pt idx="3316">
                  <c:v>64421.256000000001</c:v>
                </c:pt>
                <c:pt idx="3317">
                  <c:v>64422.356</c:v>
                </c:pt>
                <c:pt idx="3318">
                  <c:v>64423.256000000001</c:v>
                </c:pt>
                <c:pt idx="3319">
                  <c:v>64424.256000000001</c:v>
                </c:pt>
                <c:pt idx="3320">
                  <c:v>64425.356</c:v>
                </c:pt>
                <c:pt idx="3321">
                  <c:v>64426.256000000001</c:v>
                </c:pt>
                <c:pt idx="3322">
                  <c:v>64426.455999999998</c:v>
                </c:pt>
                <c:pt idx="3323">
                  <c:v>64427.256000000001</c:v>
                </c:pt>
                <c:pt idx="3324">
                  <c:v>64428.156000000003</c:v>
                </c:pt>
                <c:pt idx="3325">
                  <c:v>64429.256000000001</c:v>
                </c:pt>
                <c:pt idx="3326">
                  <c:v>64430.356</c:v>
                </c:pt>
                <c:pt idx="3327">
                  <c:v>64431.156000000003</c:v>
                </c:pt>
                <c:pt idx="3328">
                  <c:v>64432.256999999998</c:v>
                </c:pt>
                <c:pt idx="3329">
                  <c:v>64432.457000000002</c:v>
                </c:pt>
                <c:pt idx="3330">
                  <c:v>64433.156000000003</c:v>
                </c:pt>
                <c:pt idx="3331">
                  <c:v>64434.156000000003</c:v>
                </c:pt>
                <c:pt idx="3332">
                  <c:v>64435.256000000001</c:v>
                </c:pt>
                <c:pt idx="3333">
                  <c:v>64436.156000000003</c:v>
                </c:pt>
                <c:pt idx="3334">
                  <c:v>64437.156000000003</c:v>
                </c:pt>
                <c:pt idx="3335">
                  <c:v>64438.256000000001</c:v>
                </c:pt>
                <c:pt idx="3336">
                  <c:v>64438.455999999998</c:v>
                </c:pt>
                <c:pt idx="3337">
                  <c:v>64439.156000000003</c:v>
                </c:pt>
                <c:pt idx="3338">
                  <c:v>64440.156000000003</c:v>
                </c:pt>
                <c:pt idx="3339">
                  <c:v>64440.455999999998</c:v>
                </c:pt>
                <c:pt idx="3340">
                  <c:v>64441.055999999997</c:v>
                </c:pt>
                <c:pt idx="3341">
                  <c:v>64442.156000000003</c:v>
                </c:pt>
                <c:pt idx="3342">
                  <c:v>64442.357000000004</c:v>
                </c:pt>
                <c:pt idx="3343">
                  <c:v>64443.457000000002</c:v>
                </c:pt>
                <c:pt idx="3344">
                  <c:v>64444.256000000001</c:v>
                </c:pt>
                <c:pt idx="3345">
                  <c:v>64445.356</c:v>
                </c:pt>
                <c:pt idx="3346">
                  <c:v>64446.455999999998</c:v>
                </c:pt>
                <c:pt idx="3347">
                  <c:v>64447.256000000001</c:v>
                </c:pt>
                <c:pt idx="3348">
                  <c:v>64448.356</c:v>
                </c:pt>
                <c:pt idx="3349">
                  <c:v>64449.256000000001</c:v>
                </c:pt>
                <c:pt idx="3350">
                  <c:v>64450.356</c:v>
                </c:pt>
                <c:pt idx="3351">
                  <c:v>64451.356</c:v>
                </c:pt>
                <c:pt idx="3352">
                  <c:v>64452.256000000001</c:v>
                </c:pt>
                <c:pt idx="3353">
                  <c:v>64453.356</c:v>
                </c:pt>
                <c:pt idx="3354">
                  <c:v>64454.356</c:v>
                </c:pt>
                <c:pt idx="3355">
                  <c:v>64455.256000000001</c:v>
                </c:pt>
                <c:pt idx="3356">
                  <c:v>64456.357000000004</c:v>
                </c:pt>
                <c:pt idx="3357">
                  <c:v>64457.156000000003</c:v>
                </c:pt>
                <c:pt idx="3358">
                  <c:v>64458.256000000001</c:v>
                </c:pt>
                <c:pt idx="3359">
                  <c:v>64459.156999999999</c:v>
                </c:pt>
                <c:pt idx="3360">
                  <c:v>64460.156000000003</c:v>
                </c:pt>
                <c:pt idx="3361">
                  <c:v>64460.656999999999</c:v>
                </c:pt>
                <c:pt idx="3362">
                  <c:v>64461.256000000001</c:v>
                </c:pt>
                <c:pt idx="3363">
                  <c:v>64461.455999999998</c:v>
                </c:pt>
                <c:pt idx="3364">
                  <c:v>64462.156999999999</c:v>
                </c:pt>
                <c:pt idx="3365">
                  <c:v>64462.356</c:v>
                </c:pt>
                <c:pt idx="3366">
                  <c:v>64464.256000000001</c:v>
                </c:pt>
                <c:pt idx="3367">
                  <c:v>64465.356</c:v>
                </c:pt>
                <c:pt idx="3368">
                  <c:v>64466.455999999998</c:v>
                </c:pt>
                <c:pt idx="3369">
                  <c:v>64467.256000000001</c:v>
                </c:pt>
                <c:pt idx="3370">
                  <c:v>64468.356</c:v>
                </c:pt>
                <c:pt idx="3371">
                  <c:v>64469.656999999999</c:v>
                </c:pt>
                <c:pt idx="3372">
                  <c:v>64469.858</c:v>
                </c:pt>
                <c:pt idx="3373">
                  <c:v>64471.356</c:v>
                </c:pt>
                <c:pt idx="3374">
                  <c:v>64472.256000000001</c:v>
                </c:pt>
                <c:pt idx="3375">
                  <c:v>64474.356</c:v>
                </c:pt>
                <c:pt idx="3376">
                  <c:v>64476.356</c:v>
                </c:pt>
                <c:pt idx="3377">
                  <c:v>64477.156999999999</c:v>
                </c:pt>
                <c:pt idx="3378">
                  <c:v>64479.356</c:v>
                </c:pt>
                <c:pt idx="3379">
                  <c:v>64480.156999999999</c:v>
                </c:pt>
                <c:pt idx="3380">
                  <c:v>64487.256000000001</c:v>
                </c:pt>
                <c:pt idx="3381">
                  <c:v>64490.256000000001</c:v>
                </c:pt>
                <c:pt idx="3382">
                  <c:v>64497.156000000003</c:v>
                </c:pt>
                <c:pt idx="3383">
                  <c:v>64499.156000000003</c:v>
                </c:pt>
                <c:pt idx="3384">
                  <c:v>64501.455999999998</c:v>
                </c:pt>
                <c:pt idx="3385">
                  <c:v>64503.455999999998</c:v>
                </c:pt>
                <c:pt idx="3386">
                  <c:v>64506.455999999998</c:v>
                </c:pt>
                <c:pt idx="3387">
                  <c:v>64529.256000000001</c:v>
                </c:pt>
                <c:pt idx="3388">
                  <c:v>64531.555999999997</c:v>
                </c:pt>
                <c:pt idx="3389">
                  <c:v>64533.256000000001</c:v>
                </c:pt>
                <c:pt idx="3390">
                  <c:v>64534.156999999999</c:v>
                </c:pt>
                <c:pt idx="3391">
                  <c:v>64536.356</c:v>
                </c:pt>
                <c:pt idx="3392">
                  <c:v>64537.156999999999</c:v>
                </c:pt>
                <c:pt idx="3393">
                  <c:v>64537.356</c:v>
                </c:pt>
                <c:pt idx="3394">
                  <c:v>64538.256000000001</c:v>
                </c:pt>
                <c:pt idx="3395">
                  <c:v>64539.356</c:v>
                </c:pt>
                <c:pt idx="3396">
                  <c:v>64540.156999999999</c:v>
                </c:pt>
                <c:pt idx="3397">
                  <c:v>64541.256000000001</c:v>
                </c:pt>
                <c:pt idx="3398">
                  <c:v>64542.156000000003</c:v>
                </c:pt>
                <c:pt idx="3399">
                  <c:v>64543.156999999999</c:v>
                </c:pt>
                <c:pt idx="3400">
                  <c:v>64544.256000000001</c:v>
                </c:pt>
                <c:pt idx="3401">
                  <c:v>64544.457000000002</c:v>
                </c:pt>
                <c:pt idx="3402">
                  <c:v>64545.156000000003</c:v>
                </c:pt>
                <c:pt idx="3403">
                  <c:v>64546.455999999998</c:v>
                </c:pt>
                <c:pt idx="3404">
                  <c:v>64547.256000000001</c:v>
                </c:pt>
                <c:pt idx="3405">
                  <c:v>64548.356</c:v>
                </c:pt>
                <c:pt idx="3406">
                  <c:v>64549.256000000001</c:v>
                </c:pt>
                <c:pt idx="3407">
                  <c:v>64549.455999999998</c:v>
                </c:pt>
                <c:pt idx="3408">
                  <c:v>64552.256000000001</c:v>
                </c:pt>
                <c:pt idx="3409">
                  <c:v>64552.856</c:v>
                </c:pt>
                <c:pt idx="3410">
                  <c:v>64553.955999999998</c:v>
                </c:pt>
                <c:pt idx="3411">
                  <c:v>64554.756000000001</c:v>
                </c:pt>
                <c:pt idx="3412">
                  <c:v>64555.256999999998</c:v>
                </c:pt>
                <c:pt idx="3413">
                  <c:v>64556.256000000001</c:v>
                </c:pt>
                <c:pt idx="3414">
                  <c:v>64557.356</c:v>
                </c:pt>
                <c:pt idx="3415">
                  <c:v>64558.256999999998</c:v>
                </c:pt>
                <c:pt idx="3416">
                  <c:v>64559.357000000004</c:v>
                </c:pt>
                <c:pt idx="3417">
                  <c:v>64560.357000000004</c:v>
                </c:pt>
                <c:pt idx="3418">
                  <c:v>64561.256000000001</c:v>
                </c:pt>
                <c:pt idx="3419">
                  <c:v>64562.156000000003</c:v>
                </c:pt>
                <c:pt idx="3420">
                  <c:v>64562.356</c:v>
                </c:pt>
                <c:pt idx="3421">
                  <c:v>64563.156000000003</c:v>
                </c:pt>
                <c:pt idx="3422">
                  <c:v>64564.256000000001</c:v>
                </c:pt>
                <c:pt idx="3423">
                  <c:v>64565.356</c:v>
                </c:pt>
                <c:pt idx="3424">
                  <c:v>64566.156000000003</c:v>
                </c:pt>
                <c:pt idx="3425">
                  <c:v>64567.256000000001</c:v>
                </c:pt>
                <c:pt idx="3426">
                  <c:v>64568.356</c:v>
                </c:pt>
                <c:pt idx="3427">
                  <c:v>64569.156000000003</c:v>
                </c:pt>
                <c:pt idx="3428">
                  <c:v>64570.256000000001</c:v>
                </c:pt>
                <c:pt idx="3429">
                  <c:v>64571.156999999999</c:v>
                </c:pt>
                <c:pt idx="3430">
                  <c:v>64572.256000000001</c:v>
                </c:pt>
                <c:pt idx="3431">
                  <c:v>64573.455999999998</c:v>
                </c:pt>
                <c:pt idx="3432">
                  <c:v>64575.455999999998</c:v>
                </c:pt>
                <c:pt idx="3433">
                  <c:v>64578.455999999998</c:v>
                </c:pt>
                <c:pt idx="3434">
                  <c:v>64581.256000000001</c:v>
                </c:pt>
                <c:pt idx="3435">
                  <c:v>64583.356</c:v>
                </c:pt>
                <c:pt idx="3436">
                  <c:v>64584.256000000001</c:v>
                </c:pt>
                <c:pt idx="3437">
                  <c:v>64585.357000000004</c:v>
                </c:pt>
                <c:pt idx="3438">
                  <c:v>64586.356</c:v>
                </c:pt>
                <c:pt idx="3439">
                  <c:v>64587.256000000001</c:v>
                </c:pt>
                <c:pt idx="3440">
                  <c:v>64593.256000000001</c:v>
                </c:pt>
                <c:pt idx="3441">
                  <c:v>64595.256000000001</c:v>
                </c:pt>
                <c:pt idx="3442">
                  <c:v>64596.256000000001</c:v>
                </c:pt>
                <c:pt idx="3443">
                  <c:v>64598.256999999998</c:v>
                </c:pt>
                <c:pt idx="3444">
                  <c:v>64608.156000000003</c:v>
                </c:pt>
                <c:pt idx="3445">
                  <c:v>64613.256000000001</c:v>
                </c:pt>
                <c:pt idx="3446">
                  <c:v>64619.256000000001</c:v>
                </c:pt>
                <c:pt idx="3447">
                  <c:v>64624.256000000001</c:v>
                </c:pt>
                <c:pt idx="3448">
                  <c:v>64627.256000000001</c:v>
                </c:pt>
                <c:pt idx="3449">
                  <c:v>64630.256999999998</c:v>
                </c:pt>
                <c:pt idx="3450">
                  <c:v>64633.256000000001</c:v>
                </c:pt>
                <c:pt idx="3451">
                  <c:v>64635.256000000001</c:v>
                </c:pt>
                <c:pt idx="3452">
                  <c:v>64636.256000000001</c:v>
                </c:pt>
                <c:pt idx="3453">
                  <c:v>64637.156000000003</c:v>
                </c:pt>
                <c:pt idx="3454">
                  <c:v>64638.256000000001</c:v>
                </c:pt>
                <c:pt idx="3455">
                  <c:v>64639.256000000001</c:v>
                </c:pt>
                <c:pt idx="3456">
                  <c:v>64640.156000000003</c:v>
                </c:pt>
                <c:pt idx="3457">
                  <c:v>64641.256000000001</c:v>
                </c:pt>
                <c:pt idx="3458">
                  <c:v>64642.356</c:v>
                </c:pt>
                <c:pt idx="3459">
                  <c:v>64643.356</c:v>
                </c:pt>
                <c:pt idx="3460">
                  <c:v>64644.256999999998</c:v>
                </c:pt>
                <c:pt idx="3461">
                  <c:v>64645.357000000004</c:v>
                </c:pt>
                <c:pt idx="3462">
                  <c:v>64646.357000000004</c:v>
                </c:pt>
                <c:pt idx="3463">
                  <c:v>64647.256000000001</c:v>
                </c:pt>
                <c:pt idx="3464">
                  <c:v>64649.156000000003</c:v>
                </c:pt>
                <c:pt idx="3465">
                  <c:v>64655.156000000003</c:v>
                </c:pt>
                <c:pt idx="3466">
                  <c:v>64661.256000000001</c:v>
                </c:pt>
                <c:pt idx="3467">
                  <c:v>64662.055999999997</c:v>
                </c:pt>
                <c:pt idx="3468">
                  <c:v>64663.156999999999</c:v>
                </c:pt>
                <c:pt idx="3469">
                  <c:v>64664.256000000001</c:v>
                </c:pt>
                <c:pt idx="3470">
                  <c:v>64664.455999999998</c:v>
                </c:pt>
                <c:pt idx="3471">
                  <c:v>64665.055999999997</c:v>
                </c:pt>
                <c:pt idx="3472">
                  <c:v>64666.356</c:v>
                </c:pt>
                <c:pt idx="3473">
                  <c:v>64667.455999999998</c:v>
                </c:pt>
                <c:pt idx="3474">
                  <c:v>64668.356</c:v>
                </c:pt>
                <c:pt idx="3475">
                  <c:v>64669.356</c:v>
                </c:pt>
                <c:pt idx="3476">
                  <c:v>64670.256000000001</c:v>
                </c:pt>
                <c:pt idx="3477">
                  <c:v>64671.356</c:v>
                </c:pt>
                <c:pt idx="3478">
                  <c:v>64672.356</c:v>
                </c:pt>
                <c:pt idx="3479">
                  <c:v>64673.256000000001</c:v>
                </c:pt>
                <c:pt idx="3480">
                  <c:v>64674.356</c:v>
                </c:pt>
                <c:pt idx="3481">
                  <c:v>64675.455999999998</c:v>
                </c:pt>
                <c:pt idx="3482">
                  <c:v>64676.256000000001</c:v>
                </c:pt>
                <c:pt idx="3483">
                  <c:v>64677.356</c:v>
                </c:pt>
                <c:pt idx="3484">
                  <c:v>64678.256000000001</c:v>
                </c:pt>
                <c:pt idx="3485">
                  <c:v>64679.256000000001</c:v>
                </c:pt>
                <c:pt idx="3486">
                  <c:v>64681.256000000001</c:v>
                </c:pt>
                <c:pt idx="3487">
                  <c:v>64682.256000000001</c:v>
                </c:pt>
                <c:pt idx="3488">
                  <c:v>64683.156000000003</c:v>
                </c:pt>
                <c:pt idx="3489">
                  <c:v>64684.256000000001</c:v>
                </c:pt>
                <c:pt idx="3490">
                  <c:v>64685.356</c:v>
                </c:pt>
                <c:pt idx="3491">
                  <c:v>64686.156000000003</c:v>
                </c:pt>
                <c:pt idx="3492">
                  <c:v>64687.256000000001</c:v>
                </c:pt>
                <c:pt idx="3493">
                  <c:v>64688.356</c:v>
                </c:pt>
                <c:pt idx="3494">
                  <c:v>64688.756999999998</c:v>
                </c:pt>
                <c:pt idx="3495">
                  <c:v>64689.156000000003</c:v>
                </c:pt>
                <c:pt idx="3496">
                  <c:v>64690.256000000001</c:v>
                </c:pt>
                <c:pt idx="3497">
                  <c:v>64691.156000000003</c:v>
                </c:pt>
                <c:pt idx="3498">
                  <c:v>64692.156000000003</c:v>
                </c:pt>
                <c:pt idx="3499">
                  <c:v>64693.256999999998</c:v>
                </c:pt>
                <c:pt idx="3500">
                  <c:v>64694.156000000003</c:v>
                </c:pt>
                <c:pt idx="3501">
                  <c:v>64695.156000000003</c:v>
                </c:pt>
                <c:pt idx="3502">
                  <c:v>64695.455999999998</c:v>
                </c:pt>
                <c:pt idx="3503">
                  <c:v>64696.455999999998</c:v>
                </c:pt>
                <c:pt idx="3504">
                  <c:v>64697.356</c:v>
                </c:pt>
                <c:pt idx="3505">
                  <c:v>64698.455999999998</c:v>
                </c:pt>
                <c:pt idx="3506">
                  <c:v>64699.256000000001</c:v>
                </c:pt>
                <c:pt idx="3507">
                  <c:v>64700.356</c:v>
                </c:pt>
                <c:pt idx="3508">
                  <c:v>64701.455999999998</c:v>
                </c:pt>
                <c:pt idx="3509">
                  <c:v>64702.256000000001</c:v>
                </c:pt>
                <c:pt idx="3510">
                  <c:v>64703.356</c:v>
                </c:pt>
                <c:pt idx="3511">
                  <c:v>64704.455999999998</c:v>
                </c:pt>
                <c:pt idx="3512">
                  <c:v>64705.256000000001</c:v>
                </c:pt>
                <c:pt idx="3513">
                  <c:v>64706.356</c:v>
                </c:pt>
                <c:pt idx="3514">
                  <c:v>64707.256000000001</c:v>
                </c:pt>
                <c:pt idx="3515">
                  <c:v>64708.256000000001</c:v>
                </c:pt>
                <c:pt idx="3516">
                  <c:v>64709.356</c:v>
                </c:pt>
                <c:pt idx="3517">
                  <c:v>64710.256000000001</c:v>
                </c:pt>
                <c:pt idx="3518">
                  <c:v>64711.356</c:v>
                </c:pt>
                <c:pt idx="3519">
                  <c:v>64712.156000000003</c:v>
                </c:pt>
                <c:pt idx="3520">
                  <c:v>64713.256000000001</c:v>
                </c:pt>
                <c:pt idx="3521">
                  <c:v>64714.356</c:v>
                </c:pt>
                <c:pt idx="3522">
                  <c:v>64715.156000000003</c:v>
                </c:pt>
                <c:pt idx="3523">
                  <c:v>64716.256000000001</c:v>
                </c:pt>
                <c:pt idx="3524">
                  <c:v>64717.156999999999</c:v>
                </c:pt>
                <c:pt idx="3525">
                  <c:v>64718.156000000003</c:v>
                </c:pt>
                <c:pt idx="3526">
                  <c:v>64719.256000000001</c:v>
                </c:pt>
                <c:pt idx="3527">
                  <c:v>64720.156999999999</c:v>
                </c:pt>
                <c:pt idx="3528">
                  <c:v>64721.256000000001</c:v>
                </c:pt>
                <c:pt idx="3529">
                  <c:v>64722.256000000001</c:v>
                </c:pt>
                <c:pt idx="3530">
                  <c:v>64722.455999999998</c:v>
                </c:pt>
                <c:pt idx="3531">
                  <c:v>64723.156999999999</c:v>
                </c:pt>
                <c:pt idx="3532">
                  <c:v>64724.256000000001</c:v>
                </c:pt>
                <c:pt idx="3533">
                  <c:v>64724.455999999998</c:v>
                </c:pt>
                <c:pt idx="3534">
                  <c:v>64725.055999999997</c:v>
                </c:pt>
                <c:pt idx="3535">
                  <c:v>64726.356</c:v>
                </c:pt>
                <c:pt idx="3536">
                  <c:v>64727.455999999998</c:v>
                </c:pt>
                <c:pt idx="3537">
                  <c:v>64729.356</c:v>
                </c:pt>
                <c:pt idx="3538">
                  <c:v>64730.455999999998</c:v>
                </c:pt>
                <c:pt idx="3539">
                  <c:v>64731.356</c:v>
                </c:pt>
                <c:pt idx="3540">
                  <c:v>64732.356</c:v>
                </c:pt>
                <c:pt idx="3541">
                  <c:v>64733.256000000001</c:v>
                </c:pt>
                <c:pt idx="3542">
                  <c:v>64734.356</c:v>
                </c:pt>
                <c:pt idx="3543">
                  <c:v>64735.356</c:v>
                </c:pt>
                <c:pt idx="3544">
                  <c:v>64736.256000000001</c:v>
                </c:pt>
                <c:pt idx="3545">
                  <c:v>64737.356</c:v>
                </c:pt>
                <c:pt idx="3546">
                  <c:v>64738.156999999999</c:v>
                </c:pt>
                <c:pt idx="3547">
                  <c:v>64739.256000000001</c:v>
                </c:pt>
                <c:pt idx="3548">
                  <c:v>64741.156999999999</c:v>
                </c:pt>
                <c:pt idx="3549">
                  <c:v>64742.256000000001</c:v>
                </c:pt>
                <c:pt idx="3550">
                  <c:v>64744.256000000001</c:v>
                </c:pt>
                <c:pt idx="3551">
                  <c:v>64746.156000000003</c:v>
                </c:pt>
                <c:pt idx="3552">
                  <c:v>64748.256000000001</c:v>
                </c:pt>
                <c:pt idx="3553">
                  <c:v>64749.156000000003</c:v>
                </c:pt>
                <c:pt idx="3554">
                  <c:v>64751.356</c:v>
                </c:pt>
                <c:pt idx="3555">
                  <c:v>64752.156000000003</c:v>
                </c:pt>
                <c:pt idx="3556">
                  <c:v>64753.455999999998</c:v>
                </c:pt>
                <c:pt idx="3557">
                  <c:v>64754.356</c:v>
                </c:pt>
                <c:pt idx="3558">
                  <c:v>64755.356</c:v>
                </c:pt>
                <c:pt idx="3559">
                  <c:v>64756.256000000001</c:v>
                </c:pt>
                <c:pt idx="3560">
                  <c:v>64757.356</c:v>
                </c:pt>
                <c:pt idx="3561">
                  <c:v>64758.356</c:v>
                </c:pt>
                <c:pt idx="3562">
                  <c:v>64759.256999999998</c:v>
                </c:pt>
                <c:pt idx="3563">
                  <c:v>64760.358</c:v>
                </c:pt>
                <c:pt idx="3564">
                  <c:v>64761.156000000003</c:v>
                </c:pt>
                <c:pt idx="3565">
                  <c:v>64762.256000000001</c:v>
                </c:pt>
                <c:pt idx="3566">
                  <c:v>64763.356</c:v>
                </c:pt>
                <c:pt idx="3567">
                  <c:v>64764.256000000001</c:v>
                </c:pt>
                <c:pt idx="3568">
                  <c:v>64765.256000000001</c:v>
                </c:pt>
                <c:pt idx="3569">
                  <c:v>64766.356</c:v>
                </c:pt>
                <c:pt idx="3570">
                  <c:v>64767.256000000001</c:v>
                </c:pt>
                <c:pt idx="3571">
                  <c:v>64768.256000000001</c:v>
                </c:pt>
                <c:pt idx="3572">
                  <c:v>64770.256000000001</c:v>
                </c:pt>
                <c:pt idx="3573">
                  <c:v>64772.156999999999</c:v>
                </c:pt>
                <c:pt idx="3574">
                  <c:v>64775.156000000003</c:v>
                </c:pt>
                <c:pt idx="3575">
                  <c:v>64777.156999999999</c:v>
                </c:pt>
                <c:pt idx="3576">
                  <c:v>64779.256000000001</c:v>
                </c:pt>
                <c:pt idx="3577">
                  <c:v>64780.156999999999</c:v>
                </c:pt>
                <c:pt idx="3578">
                  <c:v>64782.256000000001</c:v>
                </c:pt>
                <c:pt idx="3579">
                  <c:v>64782.656000000003</c:v>
                </c:pt>
                <c:pt idx="3580">
                  <c:v>64783.555999999997</c:v>
                </c:pt>
                <c:pt idx="3581">
                  <c:v>64783.955999999998</c:v>
                </c:pt>
                <c:pt idx="3582">
                  <c:v>64785.756000000001</c:v>
                </c:pt>
                <c:pt idx="3583">
                  <c:v>64786.955999999998</c:v>
                </c:pt>
                <c:pt idx="3584">
                  <c:v>64788.256000000001</c:v>
                </c:pt>
                <c:pt idx="3585">
                  <c:v>64790.256000000001</c:v>
                </c:pt>
                <c:pt idx="3586">
                  <c:v>64790.455999999998</c:v>
                </c:pt>
                <c:pt idx="3587">
                  <c:v>64791.057000000001</c:v>
                </c:pt>
                <c:pt idx="3588">
                  <c:v>64792.356</c:v>
                </c:pt>
                <c:pt idx="3589">
                  <c:v>64793.455999999998</c:v>
                </c:pt>
                <c:pt idx="3590">
                  <c:v>64794.356</c:v>
                </c:pt>
                <c:pt idx="3591">
                  <c:v>64795.356</c:v>
                </c:pt>
                <c:pt idx="3592">
                  <c:v>64796.455999999998</c:v>
                </c:pt>
                <c:pt idx="3593">
                  <c:v>64797.356</c:v>
                </c:pt>
                <c:pt idx="3594">
                  <c:v>64798.356</c:v>
                </c:pt>
                <c:pt idx="3595">
                  <c:v>64799.256000000001</c:v>
                </c:pt>
                <c:pt idx="3596">
                  <c:v>64800.356</c:v>
                </c:pt>
                <c:pt idx="3597">
                  <c:v>64801.455999999998</c:v>
                </c:pt>
                <c:pt idx="3598">
                  <c:v>64802.256000000001</c:v>
                </c:pt>
                <c:pt idx="3599">
                  <c:v>64803.356</c:v>
                </c:pt>
                <c:pt idx="3600">
                  <c:v>64804.156999999999</c:v>
                </c:pt>
                <c:pt idx="3601">
                  <c:v>64805.256000000001</c:v>
                </c:pt>
                <c:pt idx="3602">
                  <c:v>64806.356</c:v>
                </c:pt>
                <c:pt idx="3603">
                  <c:v>64807.256000000001</c:v>
                </c:pt>
                <c:pt idx="3604">
                  <c:v>64808.256000000001</c:v>
                </c:pt>
                <c:pt idx="3605">
                  <c:v>64814.256999999998</c:v>
                </c:pt>
                <c:pt idx="3606">
                  <c:v>64819.256000000001</c:v>
                </c:pt>
                <c:pt idx="3607">
                  <c:v>64823.156000000003</c:v>
                </c:pt>
                <c:pt idx="3608">
                  <c:v>64841.156000000003</c:v>
                </c:pt>
                <c:pt idx="3609">
                  <c:v>64843.356</c:v>
                </c:pt>
                <c:pt idx="3610">
                  <c:v>64844.156000000003</c:v>
                </c:pt>
                <c:pt idx="3611">
                  <c:v>64846.156999999999</c:v>
                </c:pt>
                <c:pt idx="3612">
                  <c:v>64848.256000000001</c:v>
                </c:pt>
                <c:pt idx="3613">
                  <c:v>64866.356</c:v>
                </c:pt>
                <c:pt idx="3614">
                  <c:v>64869.356</c:v>
                </c:pt>
                <c:pt idx="3615">
                  <c:v>64871.256000000001</c:v>
                </c:pt>
                <c:pt idx="3616">
                  <c:v>64874.256000000001</c:v>
                </c:pt>
                <c:pt idx="3617">
                  <c:v>64876.256000000001</c:v>
                </c:pt>
                <c:pt idx="3618">
                  <c:v>64878.156000000003</c:v>
                </c:pt>
                <c:pt idx="3619">
                  <c:v>64879.256000000001</c:v>
                </c:pt>
                <c:pt idx="3620">
                  <c:v>64880.356</c:v>
                </c:pt>
                <c:pt idx="3621">
                  <c:v>64882.256000000001</c:v>
                </c:pt>
                <c:pt idx="3622">
                  <c:v>64883.156000000003</c:v>
                </c:pt>
                <c:pt idx="3623">
                  <c:v>64884.156000000003</c:v>
                </c:pt>
                <c:pt idx="3624">
                  <c:v>64885.256000000001</c:v>
                </c:pt>
                <c:pt idx="3625">
                  <c:v>64885.455999999998</c:v>
                </c:pt>
                <c:pt idx="3626">
                  <c:v>64886.156000000003</c:v>
                </c:pt>
                <c:pt idx="3627">
                  <c:v>64887.356</c:v>
                </c:pt>
                <c:pt idx="3628">
                  <c:v>64888.455999999998</c:v>
                </c:pt>
                <c:pt idx="3629">
                  <c:v>64889.356</c:v>
                </c:pt>
                <c:pt idx="3630">
                  <c:v>64890.455999999998</c:v>
                </c:pt>
                <c:pt idx="3631">
                  <c:v>64891.256000000001</c:v>
                </c:pt>
                <c:pt idx="3632">
                  <c:v>64892.356</c:v>
                </c:pt>
                <c:pt idx="3633">
                  <c:v>64893.455999999998</c:v>
                </c:pt>
                <c:pt idx="3634">
                  <c:v>64894.256000000001</c:v>
                </c:pt>
                <c:pt idx="3635">
                  <c:v>64896.455999999998</c:v>
                </c:pt>
                <c:pt idx="3636">
                  <c:v>64898.356</c:v>
                </c:pt>
                <c:pt idx="3637">
                  <c:v>64900.356</c:v>
                </c:pt>
                <c:pt idx="3638">
                  <c:v>64901.555999999997</c:v>
                </c:pt>
                <c:pt idx="3639">
                  <c:v>64902.256000000001</c:v>
                </c:pt>
                <c:pt idx="3640">
                  <c:v>64903.356</c:v>
                </c:pt>
                <c:pt idx="3641">
                  <c:v>64904.356</c:v>
                </c:pt>
                <c:pt idx="3642">
                  <c:v>64905.256999999998</c:v>
                </c:pt>
                <c:pt idx="3643">
                  <c:v>64906.357000000004</c:v>
                </c:pt>
                <c:pt idx="3644">
                  <c:v>64907.156000000003</c:v>
                </c:pt>
                <c:pt idx="3645">
                  <c:v>64909.356</c:v>
                </c:pt>
                <c:pt idx="3646">
                  <c:v>64909.756000000001</c:v>
                </c:pt>
                <c:pt idx="3647">
                  <c:v>64910.156000000003</c:v>
                </c:pt>
                <c:pt idx="3648">
                  <c:v>64912.356</c:v>
                </c:pt>
                <c:pt idx="3649">
                  <c:v>64914.256000000001</c:v>
                </c:pt>
                <c:pt idx="3650">
                  <c:v>64918.156999999999</c:v>
                </c:pt>
                <c:pt idx="3651">
                  <c:v>64919.256000000001</c:v>
                </c:pt>
                <c:pt idx="3652">
                  <c:v>64920.256000000001</c:v>
                </c:pt>
                <c:pt idx="3653">
                  <c:v>64920.555999999997</c:v>
                </c:pt>
                <c:pt idx="3654">
                  <c:v>64921.156999999999</c:v>
                </c:pt>
                <c:pt idx="3655">
                  <c:v>64922.256000000001</c:v>
                </c:pt>
                <c:pt idx="3656">
                  <c:v>64923.055999999997</c:v>
                </c:pt>
                <c:pt idx="3657">
                  <c:v>64924.156999999999</c:v>
                </c:pt>
                <c:pt idx="3658">
                  <c:v>64925.256000000001</c:v>
                </c:pt>
                <c:pt idx="3659">
                  <c:v>64925.455999999998</c:v>
                </c:pt>
                <c:pt idx="3660">
                  <c:v>64926.156000000003</c:v>
                </c:pt>
                <c:pt idx="3661">
                  <c:v>64927.356</c:v>
                </c:pt>
                <c:pt idx="3662">
                  <c:v>64929.356</c:v>
                </c:pt>
                <c:pt idx="3663">
                  <c:v>64930.356</c:v>
                </c:pt>
                <c:pt idx="3664">
                  <c:v>64931.256000000001</c:v>
                </c:pt>
                <c:pt idx="3665">
                  <c:v>64932.357000000004</c:v>
                </c:pt>
                <c:pt idx="3666">
                  <c:v>64933.457000000002</c:v>
                </c:pt>
                <c:pt idx="3667">
                  <c:v>64934.256000000001</c:v>
                </c:pt>
                <c:pt idx="3668">
                  <c:v>64935.356</c:v>
                </c:pt>
                <c:pt idx="3669">
                  <c:v>64936.455999999998</c:v>
                </c:pt>
                <c:pt idx="3670">
                  <c:v>64937.256000000001</c:v>
                </c:pt>
                <c:pt idx="3671">
                  <c:v>64938.356</c:v>
                </c:pt>
                <c:pt idx="3672">
                  <c:v>64939.256000000001</c:v>
                </c:pt>
                <c:pt idx="3673">
                  <c:v>64940.256000000001</c:v>
                </c:pt>
                <c:pt idx="3674">
                  <c:v>64941.156000000003</c:v>
                </c:pt>
                <c:pt idx="3675">
                  <c:v>64942.256000000001</c:v>
                </c:pt>
                <c:pt idx="3676">
                  <c:v>64943.055999999997</c:v>
                </c:pt>
                <c:pt idx="3677">
                  <c:v>64944.156000000003</c:v>
                </c:pt>
                <c:pt idx="3678">
                  <c:v>64945.256000000001</c:v>
                </c:pt>
                <c:pt idx="3679">
                  <c:v>64945.455999999998</c:v>
                </c:pt>
                <c:pt idx="3680">
                  <c:v>64946.055999999997</c:v>
                </c:pt>
                <c:pt idx="3681">
                  <c:v>64947.356</c:v>
                </c:pt>
                <c:pt idx="3682">
                  <c:v>64948.455999999998</c:v>
                </c:pt>
                <c:pt idx="3683">
                  <c:v>64949.356</c:v>
                </c:pt>
                <c:pt idx="3684">
                  <c:v>64950.356</c:v>
                </c:pt>
                <c:pt idx="3685">
                  <c:v>64951.256000000001</c:v>
                </c:pt>
                <c:pt idx="3686">
                  <c:v>64952.356</c:v>
                </c:pt>
                <c:pt idx="3687">
                  <c:v>64953.455999999998</c:v>
                </c:pt>
                <c:pt idx="3688">
                  <c:v>64954.256000000001</c:v>
                </c:pt>
                <c:pt idx="3689">
                  <c:v>64955.356</c:v>
                </c:pt>
                <c:pt idx="3690">
                  <c:v>64956.455999999998</c:v>
                </c:pt>
                <c:pt idx="3691">
                  <c:v>64957.256000000001</c:v>
                </c:pt>
                <c:pt idx="3692">
                  <c:v>64958.356</c:v>
                </c:pt>
                <c:pt idx="3693">
                  <c:v>64959.256000000001</c:v>
                </c:pt>
                <c:pt idx="3694">
                  <c:v>64960.256000000001</c:v>
                </c:pt>
                <c:pt idx="3695">
                  <c:v>64961.356</c:v>
                </c:pt>
                <c:pt idx="3696">
                  <c:v>64962.256000000001</c:v>
                </c:pt>
                <c:pt idx="3697">
                  <c:v>64963.256000000001</c:v>
                </c:pt>
                <c:pt idx="3698">
                  <c:v>64964.356</c:v>
                </c:pt>
                <c:pt idx="3699">
                  <c:v>64965.256000000001</c:v>
                </c:pt>
                <c:pt idx="3700">
                  <c:v>64966.356</c:v>
                </c:pt>
                <c:pt idx="3701">
                  <c:v>64967.156000000003</c:v>
                </c:pt>
                <c:pt idx="3702">
                  <c:v>64968.256000000001</c:v>
                </c:pt>
                <c:pt idx="3703">
                  <c:v>64972.156999999999</c:v>
                </c:pt>
                <c:pt idx="3704">
                  <c:v>64973.156000000003</c:v>
                </c:pt>
                <c:pt idx="3705">
                  <c:v>64974.256000000001</c:v>
                </c:pt>
                <c:pt idx="3706">
                  <c:v>64975.156999999999</c:v>
                </c:pt>
                <c:pt idx="3707">
                  <c:v>64976.156000000003</c:v>
                </c:pt>
                <c:pt idx="3708">
                  <c:v>64976.455999999998</c:v>
                </c:pt>
                <c:pt idx="3709">
                  <c:v>64977.256000000001</c:v>
                </c:pt>
                <c:pt idx="3710">
                  <c:v>64978.356</c:v>
                </c:pt>
                <c:pt idx="3711">
                  <c:v>64979.256000000001</c:v>
                </c:pt>
                <c:pt idx="3712">
                  <c:v>64980.256000000001</c:v>
                </c:pt>
                <c:pt idx="3713">
                  <c:v>64981.357000000004</c:v>
                </c:pt>
                <c:pt idx="3714">
                  <c:v>64982.256000000001</c:v>
                </c:pt>
                <c:pt idx="3715">
                  <c:v>64983.256000000001</c:v>
                </c:pt>
                <c:pt idx="3716">
                  <c:v>64984.156999999999</c:v>
                </c:pt>
                <c:pt idx="3717">
                  <c:v>64985.256000000001</c:v>
                </c:pt>
                <c:pt idx="3718">
                  <c:v>64986.256000000001</c:v>
                </c:pt>
                <c:pt idx="3719">
                  <c:v>64987.156999999999</c:v>
                </c:pt>
                <c:pt idx="3720">
                  <c:v>64988.256000000001</c:v>
                </c:pt>
                <c:pt idx="3721">
                  <c:v>64989.356</c:v>
                </c:pt>
                <c:pt idx="3722">
                  <c:v>64990.156999999999</c:v>
                </c:pt>
                <c:pt idx="3723">
                  <c:v>64991.256000000001</c:v>
                </c:pt>
                <c:pt idx="3724">
                  <c:v>64992.156000000003</c:v>
                </c:pt>
                <c:pt idx="3725">
                  <c:v>64992.555999999997</c:v>
                </c:pt>
                <c:pt idx="3726">
                  <c:v>64993.156999999999</c:v>
                </c:pt>
                <c:pt idx="3727">
                  <c:v>64994.256000000001</c:v>
                </c:pt>
                <c:pt idx="3728">
                  <c:v>64994.455999999998</c:v>
                </c:pt>
                <c:pt idx="3729">
                  <c:v>64995.156000000003</c:v>
                </c:pt>
                <c:pt idx="3730">
                  <c:v>64996.156999999999</c:v>
                </c:pt>
                <c:pt idx="3731">
                  <c:v>64996.457000000002</c:v>
                </c:pt>
                <c:pt idx="3732">
                  <c:v>64997.455999999998</c:v>
                </c:pt>
                <c:pt idx="3733">
                  <c:v>64998.356</c:v>
                </c:pt>
                <c:pt idx="3734">
                  <c:v>64999.455999999998</c:v>
                </c:pt>
                <c:pt idx="3735">
                  <c:v>65000.256000000001</c:v>
                </c:pt>
                <c:pt idx="3736">
                  <c:v>65001.356</c:v>
                </c:pt>
                <c:pt idx="3737">
                  <c:v>65002.455999999998</c:v>
                </c:pt>
                <c:pt idx="3738">
                  <c:v>65003.256000000001</c:v>
                </c:pt>
                <c:pt idx="3739">
                  <c:v>65004.356</c:v>
                </c:pt>
                <c:pt idx="3740">
                  <c:v>65005.256000000001</c:v>
                </c:pt>
                <c:pt idx="3741">
                  <c:v>65006.256999999998</c:v>
                </c:pt>
                <c:pt idx="3742">
                  <c:v>65008.256000000001</c:v>
                </c:pt>
                <c:pt idx="3743">
                  <c:v>65010.356</c:v>
                </c:pt>
                <c:pt idx="3744">
                  <c:v>65016.156000000003</c:v>
                </c:pt>
                <c:pt idx="3745">
                  <c:v>65019.156000000003</c:v>
                </c:pt>
                <c:pt idx="3746">
                  <c:v>65021.156000000003</c:v>
                </c:pt>
                <c:pt idx="3747">
                  <c:v>65023.455999999998</c:v>
                </c:pt>
                <c:pt idx="3748">
                  <c:v>65024.356</c:v>
                </c:pt>
                <c:pt idx="3749">
                  <c:v>65025.455999999998</c:v>
                </c:pt>
                <c:pt idx="3750">
                  <c:v>65026.258000000002</c:v>
                </c:pt>
                <c:pt idx="3751">
                  <c:v>65027.356</c:v>
                </c:pt>
                <c:pt idx="3752">
                  <c:v>65028.457000000002</c:v>
                </c:pt>
                <c:pt idx="3753">
                  <c:v>65029.357000000004</c:v>
                </c:pt>
                <c:pt idx="3754">
                  <c:v>65030.356</c:v>
                </c:pt>
                <c:pt idx="3755">
                  <c:v>65031.256000000001</c:v>
                </c:pt>
                <c:pt idx="3756">
                  <c:v>65032.356</c:v>
                </c:pt>
                <c:pt idx="3757">
                  <c:v>65033.356</c:v>
                </c:pt>
                <c:pt idx="3758">
                  <c:v>65033.656999999999</c:v>
                </c:pt>
                <c:pt idx="3759">
                  <c:v>65034.256000000001</c:v>
                </c:pt>
                <c:pt idx="3760">
                  <c:v>65035.356</c:v>
                </c:pt>
                <c:pt idx="3761">
                  <c:v>65036.356</c:v>
                </c:pt>
                <c:pt idx="3762">
                  <c:v>65037.256000000001</c:v>
                </c:pt>
                <c:pt idx="3763">
                  <c:v>65038.356</c:v>
                </c:pt>
                <c:pt idx="3764">
                  <c:v>65039.156000000003</c:v>
                </c:pt>
                <c:pt idx="3765">
                  <c:v>65040.256000000001</c:v>
                </c:pt>
                <c:pt idx="3766">
                  <c:v>65041.356</c:v>
                </c:pt>
                <c:pt idx="3767">
                  <c:v>65042.256000000001</c:v>
                </c:pt>
                <c:pt idx="3768">
                  <c:v>65043.256000000001</c:v>
                </c:pt>
                <c:pt idx="3769">
                  <c:v>65044.356</c:v>
                </c:pt>
                <c:pt idx="3770">
                  <c:v>65045.256000000001</c:v>
                </c:pt>
                <c:pt idx="3771">
                  <c:v>65046.256000000001</c:v>
                </c:pt>
                <c:pt idx="3772">
                  <c:v>65047.156999999999</c:v>
                </c:pt>
                <c:pt idx="3773">
                  <c:v>65048.256000000001</c:v>
                </c:pt>
                <c:pt idx="3774">
                  <c:v>65049.256000000001</c:v>
                </c:pt>
                <c:pt idx="3775">
                  <c:v>65050.156999999999</c:v>
                </c:pt>
                <c:pt idx="3776">
                  <c:v>65051.256999999998</c:v>
                </c:pt>
                <c:pt idx="3777">
                  <c:v>65052.055999999997</c:v>
                </c:pt>
                <c:pt idx="3778">
                  <c:v>65053.356</c:v>
                </c:pt>
                <c:pt idx="3779">
                  <c:v>65054.256000000001</c:v>
                </c:pt>
                <c:pt idx="3780">
                  <c:v>65054.856</c:v>
                </c:pt>
                <c:pt idx="3781">
                  <c:v>65055.356</c:v>
                </c:pt>
                <c:pt idx="3782">
                  <c:v>65056.356</c:v>
                </c:pt>
                <c:pt idx="3783">
                  <c:v>65057.256000000001</c:v>
                </c:pt>
                <c:pt idx="3784">
                  <c:v>65058.356</c:v>
                </c:pt>
                <c:pt idx="3785">
                  <c:v>65060.256999999998</c:v>
                </c:pt>
                <c:pt idx="3786">
                  <c:v>65061.357000000004</c:v>
                </c:pt>
                <c:pt idx="3787">
                  <c:v>65062.156999999999</c:v>
                </c:pt>
                <c:pt idx="3788">
                  <c:v>65062.656000000003</c:v>
                </c:pt>
                <c:pt idx="3789">
                  <c:v>65066.256000000001</c:v>
                </c:pt>
                <c:pt idx="3790">
                  <c:v>65074.457000000002</c:v>
                </c:pt>
                <c:pt idx="3791">
                  <c:v>65076.356</c:v>
                </c:pt>
                <c:pt idx="3792">
                  <c:v>65087.356</c:v>
                </c:pt>
                <c:pt idx="3793">
                  <c:v>65088.256000000001</c:v>
                </c:pt>
                <c:pt idx="3794">
                  <c:v>65089.256000000001</c:v>
                </c:pt>
                <c:pt idx="3795">
                  <c:v>65090.356</c:v>
                </c:pt>
                <c:pt idx="3796">
                  <c:v>65091.256999999998</c:v>
                </c:pt>
                <c:pt idx="3797">
                  <c:v>65092.256000000001</c:v>
                </c:pt>
                <c:pt idx="3798">
                  <c:v>65093.356</c:v>
                </c:pt>
                <c:pt idx="3799">
                  <c:v>65093.555999999997</c:v>
                </c:pt>
                <c:pt idx="3800">
                  <c:v>65094.256000000001</c:v>
                </c:pt>
                <c:pt idx="3801">
                  <c:v>65095.356</c:v>
                </c:pt>
                <c:pt idx="3802">
                  <c:v>65096.156000000003</c:v>
                </c:pt>
                <c:pt idx="3803">
                  <c:v>65097.256000000001</c:v>
                </c:pt>
                <c:pt idx="3804">
                  <c:v>65098.156999999999</c:v>
                </c:pt>
                <c:pt idx="3805">
                  <c:v>65099.156000000003</c:v>
                </c:pt>
                <c:pt idx="3806">
                  <c:v>65101.156999999999</c:v>
                </c:pt>
                <c:pt idx="3807">
                  <c:v>65104.356</c:v>
                </c:pt>
                <c:pt idx="3808">
                  <c:v>65107.356</c:v>
                </c:pt>
                <c:pt idx="3809">
                  <c:v>65108.455999999998</c:v>
                </c:pt>
                <c:pt idx="3810">
                  <c:v>65109.256999999998</c:v>
                </c:pt>
                <c:pt idx="3811">
                  <c:v>65110.356</c:v>
                </c:pt>
                <c:pt idx="3812">
                  <c:v>65111.256000000001</c:v>
                </c:pt>
                <c:pt idx="3813">
                  <c:v>65112.256000000001</c:v>
                </c:pt>
                <c:pt idx="3814">
                  <c:v>65113.356</c:v>
                </c:pt>
                <c:pt idx="3815">
                  <c:v>65114.256000000001</c:v>
                </c:pt>
                <c:pt idx="3816">
                  <c:v>65115.256000000001</c:v>
                </c:pt>
                <c:pt idx="3817">
                  <c:v>65116.356</c:v>
                </c:pt>
                <c:pt idx="3818">
                  <c:v>65117.256000000001</c:v>
                </c:pt>
                <c:pt idx="3819">
                  <c:v>65118.356</c:v>
                </c:pt>
                <c:pt idx="3820">
                  <c:v>65119.156999999999</c:v>
                </c:pt>
                <c:pt idx="3821">
                  <c:v>65120.256000000001</c:v>
                </c:pt>
                <c:pt idx="3822">
                  <c:v>65121.356</c:v>
                </c:pt>
                <c:pt idx="3823">
                  <c:v>65122.156999999999</c:v>
                </c:pt>
                <c:pt idx="3824">
                  <c:v>65123.256000000001</c:v>
                </c:pt>
                <c:pt idx="3825">
                  <c:v>65124.156000000003</c:v>
                </c:pt>
                <c:pt idx="3826">
                  <c:v>65125.156999999999</c:v>
                </c:pt>
                <c:pt idx="3827">
                  <c:v>65126.256000000001</c:v>
                </c:pt>
                <c:pt idx="3828">
                  <c:v>65127.156000000003</c:v>
                </c:pt>
                <c:pt idx="3829">
                  <c:v>65128.256000000001</c:v>
                </c:pt>
                <c:pt idx="3830">
                  <c:v>65129.455999999998</c:v>
                </c:pt>
                <c:pt idx="3831">
                  <c:v>65131.455999999998</c:v>
                </c:pt>
                <c:pt idx="3832">
                  <c:v>65133.356</c:v>
                </c:pt>
                <c:pt idx="3833">
                  <c:v>65134.455999999998</c:v>
                </c:pt>
                <c:pt idx="3834">
                  <c:v>65135.256000000001</c:v>
                </c:pt>
                <c:pt idx="3835">
                  <c:v>65136.356</c:v>
                </c:pt>
                <c:pt idx="3836">
                  <c:v>65137.455999999998</c:v>
                </c:pt>
                <c:pt idx="3837">
                  <c:v>65138.356</c:v>
                </c:pt>
                <c:pt idx="3838">
                  <c:v>65139.356</c:v>
                </c:pt>
                <c:pt idx="3839">
                  <c:v>65140.256000000001</c:v>
                </c:pt>
                <c:pt idx="3840">
                  <c:v>65141.356</c:v>
                </c:pt>
                <c:pt idx="3841">
                  <c:v>65142.356</c:v>
                </c:pt>
                <c:pt idx="3842">
                  <c:v>65143.256000000001</c:v>
                </c:pt>
                <c:pt idx="3843">
                  <c:v>65144.357000000004</c:v>
                </c:pt>
                <c:pt idx="3844">
                  <c:v>65145.156000000003</c:v>
                </c:pt>
                <c:pt idx="3845">
                  <c:v>65146.256000000001</c:v>
                </c:pt>
                <c:pt idx="3846">
                  <c:v>65147.356</c:v>
                </c:pt>
                <c:pt idx="3847">
                  <c:v>65148.156000000003</c:v>
                </c:pt>
                <c:pt idx="3848">
                  <c:v>65149.256000000001</c:v>
                </c:pt>
                <c:pt idx="3849">
                  <c:v>65150.356</c:v>
                </c:pt>
                <c:pt idx="3850">
                  <c:v>65151.256000000001</c:v>
                </c:pt>
                <c:pt idx="3851">
                  <c:v>65152.256000000001</c:v>
                </c:pt>
                <c:pt idx="3852">
                  <c:v>65153.156000000003</c:v>
                </c:pt>
                <c:pt idx="3853">
                  <c:v>65154.256000000001</c:v>
                </c:pt>
                <c:pt idx="3854">
                  <c:v>65155.256000000001</c:v>
                </c:pt>
                <c:pt idx="3855">
                  <c:v>65155.557000000001</c:v>
                </c:pt>
                <c:pt idx="3856">
                  <c:v>65156.156000000003</c:v>
                </c:pt>
                <c:pt idx="3857">
                  <c:v>65157.256000000001</c:v>
                </c:pt>
                <c:pt idx="3858">
                  <c:v>65162.156000000003</c:v>
                </c:pt>
                <c:pt idx="3859">
                  <c:v>65163.455999999998</c:v>
                </c:pt>
                <c:pt idx="3860">
                  <c:v>65164.156999999999</c:v>
                </c:pt>
                <c:pt idx="3861">
                  <c:v>65165.356</c:v>
                </c:pt>
                <c:pt idx="3862">
                  <c:v>65165.656999999999</c:v>
                </c:pt>
                <c:pt idx="3863">
                  <c:v>65166.256000000001</c:v>
                </c:pt>
                <c:pt idx="3864">
                  <c:v>65167.156999999999</c:v>
                </c:pt>
                <c:pt idx="3865">
                  <c:v>65168.156000000003</c:v>
                </c:pt>
                <c:pt idx="3866">
                  <c:v>65169.455999999998</c:v>
                </c:pt>
                <c:pt idx="3867">
                  <c:v>65170.156999999999</c:v>
                </c:pt>
                <c:pt idx="3868">
                  <c:v>65171.455999999998</c:v>
                </c:pt>
                <c:pt idx="3869">
                  <c:v>65172.256000000001</c:v>
                </c:pt>
                <c:pt idx="3870">
                  <c:v>65173.356</c:v>
                </c:pt>
                <c:pt idx="3871">
                  <c:v>65175.256000000001</c:v>
                </c:pt>
                <c:pt idx="3872">
                  <c:v>65176.356</c:v>
                </c:pt>
                <c:pt idx="3873">
                  <c:v>65179.356</c:v>
                </c:pt>
                <c:pt idx="3874">
                  <c:v>65186.256000000001</c:v>
                </c:pt>
                <c:pt idx="3875">
                  <c:v>65188.156999999999</c:v>
                </c:pt>
                <c:pt idx="3876">
                  <c:v>65189.256000000001</c:v>
                </c:pt>
                <c:pt idx="3877">
                  <c:v>65190.356</c:v>
                </c:pt>
                <c:pt idx="3878">
                  <c:v>65191.156999999999</c:v>
                </c:pt>
                <c:pt idx="3879">
                  <c:v>65192.256000000001</c:v>
                </c:pt>
                <c:pt idx="3880">
                  <c:v>65193.156000000003</c:v>
                </c:pt>
                <c:pt idx="3881">
                  <c:v>65194.256000000001</c:v>
                </c:pt>
                <c:pt idx="3882">
                  <c:v>65195.256000000001</c:v>
                </c:pt>
                <c:pt idx="3883">
                  <c:v>65196.156000000003</c:v>
                </c:pt>
                <c:pt idx="3884">
                  <c:v>65197.256000000001</c:v>
                </c:pt>
                <c:pt idx="3885">
                  <c:v>65198.256000000001</c:v>
                </c:pt>
                <c:pt idx="3886">
                  <c:v>65199.156000000003</c:v>
                </c:pt>
                <c:pt idx="3887">
                  <c:v>65200.256000000001</c:v>
                </c:pt>
                <c:pt idx="3888">
                  <c:v>65200.856</c:v>
                </c:pt>
                <c:pt idx="3889">
                  <c:v>65201.055999999997</c:v>
                </c:pt>
                <c:pt idx="3890">
                  <c:v>65202.156000000003</c:v>
                </c:pt>
                <c:pt idx="3891">
                  <c:v>65203.256000000001</c:v>
                </c:pt>
                <c:pt idx="3892">
                  <c:v>65204.356</c:v>
                </c:pt>
                <c:pt idx="3893">
                  <c:v>65205.156000000003</c:v>
                </c:pt>
                <c:pt idx="3894">
                  <c:v>65206.455999999998</c:v>
                </c:pt>
                <c:pt idx="3895">
                  <c:v>65207.156999999999</c:v>
                </c:pt>
                <c:pt idx="3896">
                  <c:v>65208.356</c:v>
                </c:pt>
                <c:pt idx="3897">
                  <c:v>65209.455999999998</c:v>
                </c:pt>
                <c:pt idx="3898">
                  <c:v>65210.357000000004</c:v>
                </c:pt>
                <c:pt idx="3899">
                  <c:v>65211.455999999998</c:v>
                </c:pt>
                <c:pt idx="3900">
                  <c:v>65212.256000000001</c:v>
                </c:pt>
                <c:pt idx="3901">
                  <c:v>65213.356</c:v>
                </c:pt>
                <c:pt idx="3902">
                  <c:v>65214.455999999998</c:v>
                </c:pt>
                <c:pt idx="3903">
                  <c:v>65215.256000000001</c:v>
                </c:pt>
                <c:pt idx="3904">
                  <c:v>65216.356</c:v>
                </c:pt>
                <c:pt idx="3905">
                  <c:v>65217.256000000001</c:v>
                </c:pt>
                <c:pt idx="3906">
                  <c:v>65218.256000000001</c:v>
                </c:pt>
                <c:pt idx="3907">
                  <c:v>65219.356</c:v>
                </c:pt>
                <c:pt idx="3908">
                  <c:v>65220.256000000001</c:v>
                </c:pt>
                <c:pt idx="3909">
                  <c:v>65221.256000000001</c:v>
                </c:pt>
                <c:pt idx="3910">
                  <c:v>65221.555999999997</c:v>
                </c:pt>
                <c:pt idx="3911">
                  <c:v>65222.356</c:v>
                </c:pt>
                <c:pt idx="3912">
                  <c:v>65223.256000000001</c:v>
                </c:pt>
                <c:pt idx="3913">
                  <c:v>65224.356</c:v>
                </c:pt>
                <c:pt idx="3914">
                  <c:v>65225.156000000003</c:v>
                </c:pt>
                <c:pt idx="3915">
                  <c:v>65226.256000000001</c:v>
                </c:pt>
                <c:pt idx="3916">
                  <c:v>65227.356</c:v>
                </c:pt>
                <c:pt idx="3917">
                  <c:v>65228.156000000003</c:v>
                </c:pt>
                <c:pt idx="3918">
                  <c:v>65229.256000000001</c:v>
                </c:pt>
                <c:pt idx="3919">
                  <c:v>65230.356</c:v>
                </c:pt>
                <c:pt idx="3920">
                  <c:v>65231.156000000003</c:v>
                </c:pt>
                <c:pt idx="3921">
                  <c:v>65232.656000000003</c:v>
                </c:pt>
                <c:pt idx="3922">
                  <c:v>65233.356</c:v>
                </c:pt>
                <c:pt idx="3923">
                  <c:v>65233.955999999998</c:v>
                </c:pt>
                <c:pt idx="3924">
                  <c:v>65234.156000000003</c:v>
                </c:pt>
                <c:pt idx="3925">
                  <c:v>65238.455999999998</c:v>
                </c:pt>
                <c:pt idx="3926">
                  <c:v>65240.256000000001</c:v>
                </c:pt>
                <c:pt idx="3927">
                  <c:v>65242.356</c:v>
                </c:pt>
                <c:pt idx="3928">
                  <c:v>65243.256000000001</c:v>
                </c:pt>
                <c:pt idx="3929">
                  <c:v>65245.356</c:v>
                </c:pt>
                <c:pt idx="3930">
                  <c:v>65246.256000000001</c:v>
                </c:pt>
                <c:pt idx="3931">
                  <c:v>65248.156999999999</c:v>
                </c:pt>
                <c:pt idx="3932">
                  <c:v>65248.856</c:v>
                </c:pt>
                <c:pt idx="3933">
                  <c:v>65249.256999999998</c:v>
                </c:pt>
                <c:pt idx="3934">
                  <c:v>65250.356</c:v>
                </c:pt>
                <c:pt idx="3935">
                  <c:v>65250.555999999997</c:v>
                </c:pt>
                <c:pt idx="3936">
                  <c:v>65254.856</c:v>
                </c:pt>
                <c:pt idx="3937">
                  <c:v>65255.256000000001</c:v>
                </c:pt>
                <c:pt idx="3938">
                  <c:v>65256.356</c:v>
                </c:pt>
                <c:pt idx="3939">
                  <c:v>65257.256000000001</c:v>
                </c:pt>
                <c:pt idx="3940">
                  <c:v>65268.356</c:v>
                </c:pt>
                <c:pt idx="3941">
                  <c:v>65269.055999999997</c:v>
                </c:pt>
                <c:pt idx="3942">
                  <c:v>65272.256000000001</c:v>
                </c:pt>
                <c:pt idx="3943">
                  <c:v>65274.455999999998</c:v>
                </c:pt>
                <c:pt idx="3944">
                  <c:v>65276.555999999997</c:v>
                </c:pt>
                <c:pt idx="3945">
                  <c:v>65278.256000000001</c:v>
                </c:pt>
                <c:pt idx="3946">
                  <c:v>65281.256999999998</c:v>
                </c:pt>
                <c:pt idx="3947">
                  <c:v>65283.455999999998</c:v>
                </c:pt>
                <c:pt idx="3948">
                  <c:v>65286.256000000001</c:v>
                </c:pt>
                <c:pt idx="3949">
                  <c:v>65287.356</c:v>
                </c:pt>
                <c:pt idx="3950">
                  <c:v>65288.356</c:v>
                </c:pt>
                <c:pt idx="3951">
                  <c:v>65289.256000000001</c:v>
                </c:pt>
                <c:pt idx="3952">
                  <c:v>65290.356</c:v>
                </c:pt>
                <c:pt idx="3953">
                  <c:v>65291.356</c:v>
                </c:pt>
                <c:pt idx="3954">
                  <c:v>65292.256000000001</c:v>
                </c:pt>
                <c:pt idx="3955">
                  <c:v>65293.356</c:v>
                </c:pt>
                <c:pt idx="3956">
                  <c:v>65294.156000000003</c:v>
                </c:pt>
                <c:pt idx="3957">
                  <c:v>65295.256999999998</c:v>
                </c:pt>
                <c:pt idx="3958">
                  <c:v>65296.356</c:v>
                </c:pt>
                <c:pt idx="3959">
                  <c:v>65297.156000000003</c:v>
                </c:pt>
                <c:pt idx="3960">
                  <c:v>65298.256000000001</c:v>
                </c:pt>
                <c:pt idx="3961">
                  <c:v>65299.357000000004</c:v>
                </c:pt>
                <c:pt idx="3962">
                  <c:v>65300.256000000001</c:v>
                </c:pt>
                <c:pt idx="3963">
                  <c:v>65301.256000000001</c:v>
                </c:pt>
                <c:pt idx="3964">
                  <c:v>65302.156999999999</c:v>
                </c:pt>
                <c:pt idx="3965">
                  <c:v>65304.256000000001</c:v>
                </c:pt>
                <c:pt idx="3966">
                  <c:v>65305.156999999999</c:v>
                </c:pt>
                <c:pt idx="3967">
                  <c:v>65311.356</c:v>
                </c:pt>
                <c:pt idx="3968">
                  <c:v>65318.256000000001</c:v>
                </c:pt>
                <c:pt idx="3969">
                  <c:v>65323.256000000001</c:v>
                </c:pt>
                <c:pt idx="3970">
                  <c:v>65326.256999999998</c:v>
                </c:pt>
                <c:pt idx="3971">
                  <c:v>65327.256000000001</c:v>
                </c:pt>
                <c:pt idx="3972">
                  <c:v>65328.356</c:v>
                </c:pt>
                <c:pt idx="3973">
                  <c:v>65329.455999999998</c:v>
                </c:pt>
                <c:pt idx="3974">
                  <c:v>65330.055999999997</c:v>
                </c:pt>
                <c:pt idx="3975">
                  <c:v>65332.455999999998</c:v>
                </c:pt>
                <c:pt idx="3976">
                  <c:v>65335.455999999998</c:v>
                </c:pt>
                <c:pt idx="3977">
                  <c:v>65338.256000000001</c:v>
                </c:pt>
                <c:pt idx="3978">
                  <c:v>65342.357000000004</c:v>
                </c:pt>
                <c:pt idx="3979">
                  <c:v>65344.256000000001</c:v>
                </c:pt>
                <c:pt idx="3980">
                  <c:v>65347.256000000001</c:v>
                </c:pt>
                <c:pt idx="3981">
                  <c:v>65350.256000000001</c:v>
                </c:pt>
                <c:pt idx="3982">
                  <c:v>65350.955999999998</c:v>
                </c:pt>
                <c:pt idx="3983">
                  <c:v>65351.156000000003</c:v>
                </c:pt>
                <c:pt idx="3984">
                  <c:v>65352.057000000001</c:v>
                </c:pt>
                <c:pt idx="3985">
                  <c:v>65353.055</c:v>
                </c:pt>
                <c:pt idx="3986">
                  <c:v>65354.156000000003</c:v>
                </c:pt>
                <c:pt idx="3987">
                  <c:v>65356.156999999999</c:v>
                </c:pt>
                <c:pt idx="3988">
                  <c:v>65359.356</c:v>
                </c:pt>
                <c:pt idx="3989">
                  <c:v>65371.356</c:v>
                </c:pt>
                <c:pt idx="3990">
                  <c:v>65375.256000000001</c:v>
                </c:pt>
                <c:pt idx="3991">
                  <c:v>65378.256000000001</c:v>
                </c:pt>
                <c:pt idx="3992">
                  <c:v>65381.256000000001</c:v>
                </c:pt>
                <c:pt idx="3993">
                  <c:v>65384.256000000001</c:v>
                </c:pt>
                <c:pt idx="3994">
                  <c:v>65387.256000000001</c:v>
                </c:pt>
                <c:pt idx="3995">
                  <c:v>65392.256000000001</c:v>
                </c:pt>
                <c:pt idx="3996">
                  <c:v>65395.256000000001</c:v>
                </c:pt>
                <c:pt idx="3997">
                  <c:v>65397.156000000003</c:v>
                </c:pt>
                <c:pt idx="3998">
                  <c:v>65398.256000000001</c:v>
                </c:pt>
                <c:pt idx="3999">
                  <c:v>65399.356</c:v>
                </c:pt>
                <c:pt idx="4000">
                  <c:v>65400.156000000003</c:v>
                </c:pt>
                <c:pt idx="4001">
                  <c:v>65401.256000000001</c:v>
                </c:pt>
                <c:pt idx="4002">
                  <c:v>65402.156000000003</c:v>
                </c:pt>
                <c:pt idx="4003">
                  <c:v>65403.156000000003</c:v>
                </c:pt>
                <c:pt idx="4004">
                  <c:v>65404.256000000001</c:v>
                </c:pt>
                <c:pt idx="4005">
                  <c:v>65405.156000000003</c:v>
                </c:pt>
                <c:pt idx="4006">
                  <c:v>65406.156000000003</c:v>
                </c:pt>
                <c:pt idx="4007">
                  <c:v>65407.455999999998</c:v>
                </c:pt>
                <c:pt idx="4008">
                  <c:v>65408.156000000003</c:v>
                </c:pt>
                <c:pt idx="4009">
                  <c:v>65409.455999999998</c:v>
                </c:pt>
                <c:pt idx="4010">
                  <c:v>65410.256000000001</c:v>
                </c:pt>
                <c:pt idx="4011">
                  <c:v>65411.356</c:v>
                </c:pt>
                <c:pt idx="4012">
                  <c:v>65412.457000000002</c:v>
                </c:pt>
                <c:pt idx="4013">
                  <c:v>65413.256000000001</c:v>
                </c:pt>
                <c:pt idx="4014">
                  <c:v>65414.356</c:v>
                </c:pt>
                <c:pt idx="4015">
                  <c:v>65415.455999999998</c:v>
                </c:pt>
                <c:pt idx="4016">
                  <c:v>65415.856</c:v>
                </c:pt>
                <c:pt idx="4017">
                  <c:v>65416.356</c:v>
                </c:pt>
                <c:pt idx="4018">
                  <c:v>65417.356</c:v>
                </c:pt>
                <c:pt idx="4019">
                  <c:v>65418.256000000001</c:v>
                </c:pt>
                <c:pt idx="4020">
                  <c:v>65419.356</c:v>
                </c:pt>
                <c:pt idx="4021">
                  <c:v>65420.356</c:v>
                </c:pt>
                <c:pt idx="4022">
                  <c:v>65421.256000000001</c:v>
                </c:pt>
                <c:pt idx="4023">
                  <c:v>65422.356</c:v>
                </c:pt>
                <c:pt idx="4024">
                  <c:v>65423.656999999999</c:v>
                </c:pt>
                <c:pt idx="4025">
                  <c:v>65424.256000000001</c:v>
                </c:pt>
                <c:pt idx="4026">
                  <c:v>65425.356</c:v>
                </c:pt>
                <c:pt idx="4027">
                  <c:v>65426.156000000003</c:v>
                </c:pt>
                <c:pt idx="4028">
                  <c:v>65426.856</c:v>
                </c:pt>
                <c:pt idx="4029">
                  <c:v>65427.457000000002</c:v>
                </c:pt>
                <c:pt idx="4030">
                  <c:v>65427.955999999998</c:v>
                </c:pt>
                <c:pt idx="4031">
                  <c:v>65428.356</c:v>
                </c:pt>
                <c:pt idx="4032">
                  <c:v>65429.256000000001</c:v>
                </c:pt>
                <c:pt idx="4033">
                  <c:v>65430.256000000001</c:v>
                </c:pt>
                <c:pt idx="4034">
                  <c:v>65431.356</c:v>
                </c:pt>
                <c:pt idx="4035">
                  <c:v>65432.256000000001</c:v>
                </c:pt>
                <c:pt idx="4036">
                  <c:v>65433.256000000001</c:v>
                </c:pt>
                <c:pt idx="4037">
                  <c:v>65434.156999999999</c:v>
                </c:pt>
                <c:pt idx="4038">
                  <c:v>65435.256000000001</c:v>
                </c:pt>
                <c:pt idx="4039">
                  <c:v>65435.656999999999</c:v>
                </c:pt>
                <c:pt idx="4040">
                  <c:v>65436.256000000001</c:v>
                </c:pt>
                <c:pt idx="4041">
                  <c:v>65437.156999999999</c:v>
                </c:pt>
                <c:pt idx="4042">
                  <c:v>65438.256000000001</c:v>
                </c:pt>
                <c:pt idx="4043">
                  <c:v>65439.356</c:v>
                </c:pt>
                <c:pt idx="4044">
                  <c:v>65440.156999999999</c:v>
                </c:pt>
                <c:pt idx="4045">
                  <c:v>65441.455999999998</c:v>
                </c:pt>
                <c:pt idx="4046">
                  <c:v>65442.156000000003</c:v>
                </c:pt>
                <c:pt idx="4047">
                  <c:v>65443.356</c:v>
                </c:pt>
                <c:pt idx="4048">
                  <c:v>65444.455999999998</c:v>
                </c:pt>
                <c:pt idx="4049">
                  <c:v>65445.356</c:v>
                </c:pt>
                <c:pt idx="4050">
                  <c:v>65446.457000000002</c:v>
                </c:pt>
                <c:pt idx="4051">
                  <c:v>65447.256000000001</c:v>
                </c:pt>
                <c:pt idx="4052">
                  <c:v>65448.356</c:v>
                </c:pt>
                <c:pt idx="4053">
                  <c:v>65449.455999999998</c:v>
                </c:pt>
                <c:pt idx="4054">
                  <c:v>65450.455999999998</c:v>
                </c:pt>
                <c:pt idx="4055">
                  <c:v>65451.356</c:v>
                </c:pt>
                <c:pt idx="4056">
                  <c:v>65452.455999999998</c:v>
                </c:pt>
                <c:pt idx="4057">
                  <c:v>65453.256000000001</c:v>
                </c:pt>
                <c:pt idx="4058">
                  <c:v>65454.356</c:v>
                </c:pt>
                <c:pt idx="4059">
                  <c:v>65455.256000000001</c:v>
                </c:pt>
                <c:pt idx="4060">
                  <c:v>65456.256000000001</c:v>
                </c:pt>
                <c:pt idx="4061">
                  <c:v>65457.357000000004</c:v>
                </c:pt>
                <c:pt idx="4062">
                  <c:v>65458.256000000001</c:v>
                </c:pt>
                <c:pt idx="4063">
                  <c:v>65459.356</c:v>
                </c:pt>
                <c:pt idx="4064">
                  <c:v>65460.356</c:v>
                </c:pt>
                <c:pt idx="4065">
                  <c:v>65461.256000000001</c:v>
                </c:pt>
                <c:pt idx="4066">
                  <c:v>65461.656000000003</c:v>
                </c:pt>
                <c:pt idx="4067">
                  <c:v>65462.356</c:v>
                </c:pt>
                <c:pt idx="4068">
                  <c:v>65463.356</c:v>
                </c:pt>
                <c:pt idx="4069">
                  <c:v>65464.256000000001</c:v>
                </c:pt>
                <c:pt idx="4070">
                  <c:v>65465.356</c:v>
                </c:pt>
                <c:pt idx="4071">
                  <c:v>65466.156000000003</c:v>
                </c:pt>
                <c:pt idx="4072">
                  <c:v>65467.256000000001</c:v>
                </c:pt>
                <c:pt idx="4073">
                  <c:v>65468.357000000004</c:v>
                </c:pt>
                <c:pt idx="4074">
                  <c:v>65469.156000000003</c:v>
                </c:pt>
                <c:pt idx="4075">
                  <c:v>65470.256000000001</c:v>
                </c:pt>
                <c:pt idx="4076">
                  <c:v>65471.356</c:v>
                </c:pt>
                <c:pt idx="4077">
                  <c:v>65472.256000000001</c:v>
                </c:pt>
                <c:pt idx="4078">
                  <c:v>65473.256000000001</c:v>
                </c:pt>
                <c:pt idx="4079">
                  <c:v>65474.156000000003</c:v>
                </c:pt>
                <c:pt idx="4080">
                  <c:v>65475.256000000001</c:v>
                </c:pt>
                <c:pt idx="4081">
                  <c:v>65479.555999999997</c:v>
                </c:pt>
                <c:pt idx="4082">
                  <c:v>65480.156000000003</c:v>
                </c:pt>
                <c:pt idx="4083">
                  <c:v>65481.455999999998</c:v>
                </c:pt>
                <c:pt idx="4084">
                  <c:v>65482.055999999997</c:v>
                </c:pt>
                <c:pt idx="4085">
                  <c:v>65483.356</c:v>
                </c:pt>
                <c:pt idx="4086">
                  <c:v>65484.455999999998</c:v>
                </c:pt>
                <c:pt idx="4087">
                  <c:v>65485.356</c:v>
                </c:pt>
                <c:pt idx="4088">
                  <c:v>65486.356</c:v>
                </c:pt>
                <c:pt idx="4089">
                  <c:v>65487.057000000001</c:v>
                </c:pt>
                <c:pt idx="4090">
                  <c:v>65487.256000000001</c:v>
                </c:pt>
                <c:pt idx="4091">
                  <c:v>65488.356</c:v>
                </c:pt>
                <c:pt idx="4092">
                  <c:v>65489.455999999998</c:v>
                </c:pt>
                <c:pt idx="4093">
                  <c:v>65490.256000000001</c:v>
                </c:pt>
                <c:pt idx="4094">
                  <c:v>65491.356</c:v>
                </c:pt>
                <c:pt idx="4095">
                  <c:v>65493.256000000001</c:v>
                </c:pt>
                <c:pt idx="4096">
                  <c:v>65494.356</c:v>
                </c:pt>
                <c:pt idx="4097">
                  <c:v>65495.256000000001</c:v>
                </c:pt>
                <c:pt idx="4098">
                  <c:v>65496.555999999997</c:v>
                </c:pt>
                <c:pt idx="4099">
                  <c:v>65496.756000000001</c:v>
                </c:pt>
                <c:pt idx="4100">
                  <c:v>65497.356</c:v>
                </c:pt>
                <c:pt idx="4101">
                  <c:v>65499.055999999997</c:v>
                </c:pt>
                <c:pt idx="4102">
                  <c:v>65500.156999999999</c:v>
                </c:pt>
                <c:pt idx="4103">
                  <c:v>65501.455999999998</c:v>
                </c:pt>
                <c:pt idx="4104">
                  <c:v>65502.057000000001</c:v>
                </c:pt>
                <c:pt idx="4105">
                  <c:v>65502.356</c:v>
                </c:pt>
                <c:pt idx="4106">
                  <c:v>65503.356</c:v>
                </c:pt>
                <c:pt idx="4107">
                  <c:v>65504.455999999998</c:v>
                </c:pt>
                <c:pt idx="4108">
                  <c:v>65505.356</c:v>
                </c:pt>
                <c:pt idx="4109">
                  <c:v>65507.256000000001</c:v>
                </c:pt>
                <c:pt idx="4110">
                  <c:v>65509.455999999998</c:v>
                </c:pt>
                <c:pt idx="4111">
                  <c:v>65511.356</c:v>
                </c:pt>
                <c:pt idx="4112">
                  <c:v>65514.357000000004</c:v>
                </c:pt>
                <c:pt idx="4113">
                  <c:v>65516.256000000001</c:v>
                </c:pt>
                <c:pt idx="4114">
                  <c:v>65519.256000000001</c:v>
                </c:pt>
                <c:pt idx="4115">
                  <c:v>65529.156000000003</c:v>
                </c:pt>
                <c:pt idx="4116">
                  <c:v>65534.356</c:v>
                </c:pt>
                <c:pt idx="4117">
                  <c:v>65539.255999999994</c:v>
                </c:pt>
                <c:pt idx="4118">
                  <c:v>65543.356</c:v>
                </c:pt>
                <c:pt idx="4119">
                  <c:v>65550.255999999994</c:v>
                </c:pt>
                <c:pt idx="4120">
                  <c:v>65555.157000000007</c:v>
                </c:pt>
                <c:pt idx="4121">
                  <c:v>65559.255999999994</c:v>
                </c:pt>
                <c:pt idx="4122">
                  <c:v>65562.255999999994</c:v>
                </c:pt>
                <c:pt idx="4123">
                  <c:v>65565.357000000004</c:v>
                </c:pt>
                <c:pt idx="4124">
                  <c:v>65565.755999999994</c:v>
                </c:pt>
                <c:pt idx="4125">
                  <c:v>65566.356</c:v>
                </c:pt>
                <c:pt idx="4126">
                  <c:v>65567.055999999997</c:v>
                </c:pt>
                <c:pt idx="4127">
                  <c:v>65567.255999999994</c:v>
                </c:pt>
                <c:pt idx="4128">
                  <c:v>65568.055999999997</c:v>
                </c:pt>
                <c:pt idx="4129">
                  <c:v>65570.456000000006</c:v>
                </c:pt>
                <c:pt idx="4130">
                  <c:v>65571.356</c:v>
                </c:pt>
                <c:pt idx="4131">
                  <c:v>65572.356</c:v>
                </c:pt>
                <c:pt idx="4132">
                  <c:v>65573.255999999994</c:v>
                </c:pt>
                <c:pt idx="4133">
                  <c:v>65574.156000000003</c:v>
                </c:pt>
                <c:pt idx="4134">
                  <c:v>65575.157000000007</c:v>
                </c:pt>
                <c:pt idx="4135">
                  <c:v>65576.456000000006</c:v>
                </c:pt>
                <c:pt idx="4136">
                  <c:v>65577.157000000007</c:v>
                </c:pt>
                <c:pt idx="4137">
                  <c:v>65578.456000000006</c:v>
                </c:pt>
                <c:pt idx="4138">
                  <c:v>65579.456000000006</c:v>
                </c:pt>
                <c:pt idx="4139">
                  <c:v>65580.357000000004</c:v>
                </c:pt>
                <c:pt idx="4140">
                  <c:v>65581.456999999995</c:v>
                </c:pt>
                <c:pt idx="4141">
                  <c:v>65585.255999999994</c:v>
                </c:pt>
                <c:pt idx="4142">
                  <c:v>65586.356</c:v>
                </c:pt>
                <c:pt idx="4143">
                  <c:v>65587.255999999994</c:v>
                </c:pt>
                <c:pt idx="4144">
                  <c:v>65588.356</c:v>
                </c:pt>
                <c:pt idx="4145">
                  <c:v>65590.255999999994</c:v>
                </c:pt>
                <c:pt idx="4146">
                  <c:v>65591.356</c:v>
                </c:pt>
                <c:pt idx="4147">
                  <c:v>65595.156000000003</c:v>
                </c:pt>
                <c:pt idx="4148">
                  <c:v>65597.356</c:v>
                </c:pt>
                <c:pt idx="4149">
                  <c:v>65598.156000000003</c:v>
                </c:pt>
                <c:pt idx="4150">
                  <c:v>65599.255999999994</c:v>
                </c:pt>
                <c:pt idx="4151">
                  <c:v>65600.555999999997</c:v>
                </c:pt>
                <c:pt idx="4152">
                  <c:v>65600.755999999994</c:v>
                </c:pt>
                <c:pt idx="4153">
                  <c:v>65601.255999999994</c:v>
                </c:pt>
                <c:pt idx="4154">
                  <c:v>65602.255999999994</c:v>
                </c:pt>
                <c:pt idx="4155">
                  <c:v>65603.156000000003</c:v>
                </c:pt>
                <c:pt idx="4156">
                  <c:v>65604.255999999994</c:v>
                </c:pt>
                <c:pt idx="4157">
                  <c:v>65605.255999999994</c:v>
                </c:pt>
                <c:pt idx="4158">
                  <c:v>65606.156000000003</c:v>
                </c:pt>
                <c:pt idx="4159">
                  <c:v>65607.255999999994</c:v>
                </c:pt>
                <c:pt idx="4160">
                  <c:v>65608.555999999997</c:v>
                </c:pt>
                <c:pt idx="4161">
                  <c:v>65609.156000000003</c:v>
                </c:pt>
                <c:pt idx="4162">
                  <c:v>65610.456000000006</c:v>
                </c:pt>
                <c:pt idx="4163">
                  <c:v>65611.356</c:v>
                </c:pt>
                <c:pt idx="4164">
                  <c:v>65613.256999999998</c:v>
                </c:pt>
                <c:pt idx="4165">
                  <c:v>65617.356</c:v>
                </c:pt>
                <c:pt idx="4166">
                  <c:v>65618.156000000003</c:v>
                </c:pt>
                <c:pt idx="4167">
                  <c:v>65619.255999999994</c:v>
                </c:pt>
                <c:pt idx="4168">
                  <c:v>65620.356</c:v>
                </c:pt>
                <c:pt idx="4169">
                  <c:v>65621.255999999994</c:v>
                </c:pt>
                <c:pt idx="4170">
                  <c:v>65622.255999999994</c:v>
                </c:pt>
                <c:pt idx="4171">
                  <c:v>65623.157000000007</c:v>
                </c:pt>
                <c:pt idx="4172">
                  <c:v>65624.255999999994</c:v>
                </c:pt>
                <c:pt idx="4173">
                  <c:v>65625.255999999994</c:v>
                </c:pt>
                <c:pt idx="4174">
                  <c:v>65629.356</c:v>
                </c:pt>
                <c:pt idx="4175">
                  <c:v>65629.856</c:v>
                </c:pt>
                <c:pt idx="4176">
                  <c:v>65631.055999999997</c:v>
                </c:pt>
                <c:pt idx="4177">
                  <c:v>65631.555999999997</c:v>
                </c:pt>
                <c:pt idx="4178">
                  <c:v>65632.356</c:v>
                </c:pt>
                <c:pt idx="4179">
                  <c:v>65639.456000000006</c:v>
                </c:pt>
                <c:pt idx="4180">
                  <c:v>65640.755999999994</c:v>
                </c:pt>
                <c:pt idx="4181">
                  <c:v>65641.456999999995</c:v>
                </c:pt>
                <c:pt idx="4182">
                  <c:v>65643.356</c:v>
                </c:pt>
                <c:pt idx="4183">
                  <c:v>65647.255999999994</c:v>
                </c:pt>
                <c:pt idx="4184">
                  <c:v>65650.456000000006</c:v>
                </c:pt>
                <c:pt idx="4185">
                  <c:v>65652.356</c:v>
                </c:pt>
                <c:pt idx="4186">
                  <c:v>65653.255999999994</c:v>
                </c:pt>
                <c:pt idx="4187">
                  <c:v>65654.555999999997</c:v>
                </c:pt>
                <c:pt idx="4188">
                  <c:v>65655.356</c:v>
                </c:pt>
                <c:pt idx="4189">
                  <c:v>65656.255999999994</c:v>
                </c:pt>
                <c:pt idx="4190">
                  <c:v>65657.356</c:v>
                </c:pt>
                <c:pt idx="4191">
                  <c:v>65658.356</c:v>
                </c:pt>
                <c:pt idx="4192">
                  <c:v>65659.255999999994</c:v>
                </c:pt>
                <c:pt idx="4193">
                  <c:v>65660.356</c:v>
                </c:pt>
                <c:pt idx="4194">
                  <c:v>65661.156000000003</c:v>
                </c:pt>
                <c:pt idx="4195">
                  <c:v>65662.255999999994</c:v>
                </c:pt>
                <c:pt idx="4196">
                  <c:v>65665.255999999994</c:v>
                </c:pt>
                <c:pt idx="4197">
                  <c:v>65666.156000000003</c:v>
                </c:pt>
                <c:pt idx="4198">
                  <c:v>65667.255999999994</c:v>
                </c:pt>
                <c:pt idx="4199">
                  <c:v>65668.255999999994</c:v>
                </c:pt>
                <c:pt idx="4200">
                  <c:v>65669.156000000003</c:v>
                </c:pt>
                <c:pt idx="4201">
                  <c:v>65670.255999999994</c:v>
                </c:pt>
                <c:pt idx="4202">
                  <c:v>65671.256999999998</c:v>
                </c:pt>
                <c:pt idx="4203">
                  <c:v>65672.555999999997</c:v>
                </c:pt>
                <c:pt idx="4204">
                  <c:v>65673.055999999997</c:v>
                </c:pt>
                <c:pt idx="4205">
                  <c:v>65673.456000000006</c:v>
                </c:pt>
                <c:pt idx="4206">
                  <c:v>65674.055999999997</c:v>
                </c:pt>
                <c:pt idx="4207">
                  <c:v>65675.357000000004</c:v>
                </c:pt>
                <c:pt idx="4208">
                  <c:v>65676.456999999995</c:v>
                </c:pt>
                <c:pt idx="4209">
                  <c:v>65677.356</c:v>
                </c:pt>
                <c:pt idx="4210">
                  <c:v>65678.356</c:v>
                </c:pt>
                <c:pt idx="4211">
                  <c:v>65679.456000000006</c:v>
                </c:pt>
                <c:pt idx="4212">
                  <c:v>65680.356</c:v>
                </c:pt>
                <c:pt idx="4213">
                  <c:v>65681.456000000006</c:v>
                </c:pt>
                <c:pt idx="4214">
                  <c:v>65683.356</c:v>
                </c:pt>
                <c:pt idx="4215">
                  <c:v>65686.356</c:v>
                </c:pt>
                <c:pt idx="4216">
                  <c:v>65689.156000000003</c:v>
                </c:pt>
                <c:pt idx="4217">
                  <c:v>65693.255999999994</c:v>
                </c:pt>
                <c:pt idx="4218">
                  <c:v>65694.055999999997</c:v>
                </c:pt>
                <c:pt idx="4219">
                  <c:v>65696.456000000006</c:v>
                </c:pt>
                <c:pt idx="4220">
                  <c:v>65697.156000000003</c:v>
                </c:pt>
                <c:pt idx="4221">
                  <c:v>65699.456000000006</c:v>
                </c:pt>
                <c:pt idx="4222">
                  <c:v>65701.356</c:v>
                </c:pt>
                <c:pt idx="4223">
                  <c:v>65702.258000000002</c:v>
                </c:pt>
                <c:pt idx="4224">
                  <c:v>65704.456999999995</c:v>
                </c:pt>
                <c:pt idx="4225">
                  <c:v>65706.356</c:v>
                </c:pt>
                <c:pt idx="4226">
                  <c:v>65708.255999999994</c:v>
                </c:pt>
                <c:pt idx="4227">
                  <c:v>65710.255999999994</c:v>
                </c:pt>
                <c:pt idx="4228">
                  <c:v>65712.357000000004</c:v>
                </c:pt>
                <c:pt idx="4229">
                  <c:v>65713.255999999994</c:v>
                </c:pt>
                <c:pt idx="4230">
                  <c:v>65714.255999999994</c:v>
                </c:pt>
                <c:pt idx="4231">
                  <c:v>65716.255999999994</c:v>
                </c:pt>
                <c:pt idx="4232">
                  <c:v>65717.357000000004</c:v>
                </c:pt>
                <c:pt idx="4233">
                  <c:v>65719.255999999994</c:v>
                </c:pt>
                <c:pt idx="4234">
                  <c:v>65721.156000000003</c:v>
                </c:pt>
                <c:pt idx="4235">
                  <c:v>65723.356</c:v>
                </c:pt>
                <c:pt idx="4236">
                  <c:v>65726.356</c:v>
                </c:pt>
                <c:pt idx="4237">
                  <c:v>65728.456000000006</c:v>
                </c:pt>
                <c:pt idx="4238">
                  <c:v>65730.255999999994</c:v>
                </c:pt>
                <c:pt idx="4239">
                  <c:v>65731.255999999994</c:v>
                </c:pt>
                <c:pt idx="4240">
                  <c:v>65732.356</c:v>
                </c:pt>
                <c:pt idx="4241">
                  <c:v>65733.256999999998</c:v>
                </c:pt>
                <c:pt idx="4242">
                  <c:v>65734.255999999994</c:v>
                </c:pt>
                <c:pt idx="4243">
                  <c:v>65735.156000000003</c:v>
                </c:pt>
                <c:pt idx="4244">
                  <c:v>65736.255999999994</c:v>
                </c:pt>
                <c:pt idx="4245">
                  <c:v>65737.356</c:v>
                </c:pt>
                <c:pt idx="4246">
                  <c:v>65738.156000000003</c:v>
                </c:pt>
                <c:pt idx="4247">
                  <c:v>65739.255999999994</c:v>
                </c:pt>
                <c:pt idx="4248">
                  <c:v>65740.157000000007</c:v>
                </c:pt>
                <c:pt idx="4249">
                  <c:v>65741.156000000003</c:v>
                </c:pt>
                <c:pt idx="4250">
                  <c:v>65742.255999999994</c:v>
                </c:pt>
                <c:pt idx="4251">
                  <c:v>65743.157000000007</c:v>
                </c:pt>
                <c:pt idx="4252">
                  <c:v>65744.356</c:v>
                </c:pt>
                <c:pt idx="4253">
                  <c:v>65745.456000000006</c:v>
                </c:pt>
                <c:pt idx="4254">
                  <c:v>65746.356</c:v>
                </c:pt>
                <c:pt idx="4255">
                  <c:v>65747.456000000006</c:v>
                </c:pt>
                <c:pt idx="4256">
                  <c:v>65748.055999999997</c:v>
                </c:pt>
                <c:pt idx="4257">
                  <c:v>65748.255999999994</c:v>
                </c:pt>
                <c:pt idx="4258">
                  <c:v>65749.356</c:v>
                </c:pt>
                <c:pt idx="4259">
                  <c:v>65750.456000000006</c:v>
                </c:pt>
                <c:pt idx="4260">
                  <c:v>65751.255999999994</c:v>
                </c:pt>
                <c:pt idx="4261">
                  <c:v>65752.356</c:v>
                </c:pt>
                <c:pt idx="4262">
                  <c:v>65753.456000000006</c:v>
                </c:pt>
                <c:pt idx="4263">
                  <c:v>65754.255999999994</c:v>
                </c:pt>
                <c:pt idx="4264">
                  <c:v>65755.357000000004</c:v>
                </c:pt>
                <c:pt idx="4265">
                  <c:v>65756.255999999994</c:v>
                </c:pt>
                <c:pt idx="4266">
                  <c:v>65757.255999999994</c:v>
                </c:pt>
                <c:pt idx="4267">
                  <c:v>65758.356</c:v>
                </c:pt>
                <c:pt idx="4268">
                  <c:v>65759.255999999994</c:v>
                </c:pt>
                <c:pt idx="4269">
                  <c:v>65760.356</c:v>
                </c:pt>
                <c:pt idx="4270">
                  <c:v>65761.356</c:v>
                </c:pt>
                <c:pt idx="4271">
                  <c:v>65762.255999999994</c:v>
                </c:pt>
                <c:pt idx="4272">
                  <c:v>65763.356</c:v>
                </c:pt>
                <c:pt idx="4273">
                  <c:v>65764.157000000007</c:v>
                </c:pt>
                <c:pt idx="4274">
                  <c:v>65765.255999999994</c:v>
                </c:pt>
                <c:pt idx="4275">
                  <c:v>65766.156000000003</c:v>
                </c:pt>
                <c:pt idx="4276">
                  <c:v>65767.157000000007</c:v>
                </c:pt>
                <c:pt idx="4277">
                  <c:v>65769.156000000003</c:v>
                </c:pt>
                <c:pt idx="4278">
                  <c:v>65771.456000000006</c:v>
                </c:pt>
                <c:pt idx="4279">
                  <c:v>65773.456000000006</c:v>
                </c:pt>
                <c:pt idx="4280">
                  <c:v>65775.356</c:v>
                </c:pt>
                <c:pt idx="4281">
                  <c:v>65778.356</c:v>
                </c:pt>
                <c:pt idx="4282">
                  <c:v>65780.356</c:v>
                </c:pt>
                <c:pt idx="4283">
                  <c:v>65782.255999999994</c:v>
                </c:pt>
                <c:pt idx="4284">
                  <c:v>65783.356</c:v>
                </c:pt>
                <c:pt idx="4285">
                  <c:v>65784.356</c:v>
                </c:pt>
                <c:pt idx="4286">
                  <c:v>65785.255999999994</c:v>
                </c:pt>
                <c:pt idx="4287">
                  <c:v>65786.356</c:v>
                </c:pt>
                <c:pt idx="4288">
                  <c:v>65787.456000000006</c:v>
                </c:pt>
                <c:pt idx="4289">
                  <c:v>65788.255999999994</c:v>
                </c:pt>
                <c:pt idx="4290">
                  <c:v>65789.357000000004</c:v>
                </c:pt>
                <c:pt idx="4291">
                  <c:v>65790.156000000003</c:v>
                </c:pt>
                <c:pt idx="4292">
                  <c:v>65791.255999999994</c:v>
                </c:pt>
                <c:pt idx="4293">
                  <c:v>65792.356</c:v>
                </c:pt>
                <c:pt idx="4294">
                  <c:v>65793.255999999994</c:v>
                </c:pt>
                <c:pt idx="4295">
                  <c:v>65794.255999999994</c:v>
                </c:pt>
                <c:pt idx="4296">
                  <c:v>65795.156000000003</c:v>
                </c:pt>
                <c:pt idx="4297">
                  <c:v>65796.255999999994</c:v>
                </c:pt>
                <c:pt idx="4298">
                  <c:v>65797.255999999994</c:v>
                </c:pt>
                <c:pt idx="4299">
                  <c:v>65798.156000000003</c:v>
                </c:pt>
                <c:pt idx="4300">
                  <c:v>65799.255999999994</c:v>
                </c:pt>
                <c:pt idx="4301">
                  <c:v>65800.055999999997</c:v>
                </c:pt>
                <c:pt idx="4302">
                  <c:v>65800.356</c:v>
                </c:pt>
                <c:pt idx="4303">
                  <c:v>65801.356</c:v>
                </c:pt>
                <c:pt idx="4304">
                  <c:v>65802.456000000006</c:v>
                </c:pt>
                <c:pt idx="4305">
                  <c:v>65803.356</c:v>
                </c:pt>
                <c:pt idx="4306">
                  <c:v>65804.357000000004</c:v>
                </c:pt>
                <c:pt idx="4307">
                  <c:v>65805.255999999994</c:v>
                </c:pt>
                <c:pt idx="4308">
                  <c:v>65807.356</c:v>
                </c:pt>
                <c:pt idx="4309">
                  <c:v>65810.456000000006</c:v>
                </c:pt>
                <c:pt idx="4310">
                  <c:v>65811.255999999994</c:v>
                </c:pt>
                <c:pt idx="4311">
                  <c:v>65813.255999999994</c:v>
                </c:pt>
                <c:pt idx="4312">
                  <c:v>65815.356</c:v>
                </c:pt>
                <c:pt idx="4313">
                  <c:v>65817.255999999994</c:v>
                </c:pt>
                <c:pt idx="4314">
                  <c:v>65819.255999999994</c:v>
                </c:pt>
                <c:pt idx="4315">
                  <c:v>65822.256999999998</c:v>
                </c:pt>
                <c:pt idx="4316">
                  <c:v>65827.157000000007</c:v>
                </c:pt>
                <c:pt idx="4317">
                  <c:v>65828.456000000006</c:v>
                </c:pt>
                <c:pt idx="4318">
                  <c:v>65828.657000000007</c:v>
                </c:pt>
                <c:pt idx="4319">
                  <c:v>65829.356</c:v>
                </c:pt>
                <c:pt idx="4320">
                  <c:v>65830.356</c:v>
                </c:pt>
                <c:pt idx="4321">
                  <c:v>65831.456000000006</c:v>
                </c:pt>
                <c:pt idx="4322">
                  <c:v>65832.356</c:v>
                </c:pt>
                <c:pt idx="4323">
                  <c:v>65833.456000000006</c:v>
                </c:pt>
                <c:pt idx="4324">
                  <c:v>65834.255999999994</c:v>
                </c:pt>
                <c:pt idx="4325">
                  <c:v>65835.357000000004</c:v>
                </c:pt>
                <c:pt idx="4326">
                  <c:v>65836.456999999995</c:v>
                </c:pt>
                <c:pt idx="4327">
                  <c:v>65837.255999999994</c:v>
                </c:pt>
                <c:pt idx="4328">
                  <c:v>65838.356</c:v>
                </c:pt>
                <c:pt idx="4329">
                  <c:v>65839.456000000006</c:v>
                </c:pt>
                <c:pt idx="4330">
                  <c:v>65840.255999999994</c:v>
                </c:pt>
                <c:pt idx="4331">
                  <c:v>65841.356</c:v>
                </c:pt>
                <c:pt idx="4332">
                  <c:v>65842.255999999994</c:v>
                </c:pt>
                <c:pt idx="4333">
                  <c:v>65843.356</c:v>
                </c:pt>
                <c:pt idx="4334">
                  <c:v>65844.357000000004</c:v>
                </c:pt>
                <c:pt idx="4335">
                  <c:v>65845.255999999994</c:v>
                </c:pt>
                <c:pt idx="4336">
                  <c:v>65846.356</c:v>
                </c:pt>
                <c:pt idx="4337">
                  <c:v>65847.157000000007</c:v>
                </c:pt>
                <c:pt idx="4338">
                  <c:v>65848.255999999994</c:v>
                </c:pt>
                <c:pt idx="4339">
                  <c:v>65851.255999999994</c:v>
                </c:pt>
                <c:pt idx="4340">
                  <c:v>65852.357000000004</c:v>
                </c:pt>
                <c:pt idx="4341">
                  <c:v>65853.156000000003</c:v>
                </c:pt>
                <c:pt idx="4342">
                  <c:v>65854.255999999994</c:v>
                </c:pt>
                <c:pt idx="4343">
                  <c:v>65855.157000000007</c:v>
                </c:pt>
                <c:pt idx="4344">
                  <c:v>65856.255999999994</c:v>
                </c:pt>
                <c:pt idx="4345">
                  <c:v>65857.255999999994</c:v>
                </c:pt>
                <c:pt idx="4346">
                  <c:v>65859.255999999994</c:v>
                </c:pt>
                <c:pt idx="4347">
                  <c:v>65861.156000000003</c:v>
                </c:pt>
                <c:pt idx="4348">
                  <c:v>65863.055999999997</c:v>
                </c:pt>
                <c:pt idx="4349">
                  <c:v>65863.555999999997</c:v>
                </c:pt>
                <c:pt idx="4350">
                  <c:v>65863.755999999994</c:v>
                </c:pt>
                <c:pt idx="4351">
                  <c:v>65865.456000000006</c:v>
                </c:pt>
                <c:pt idx="4352">
                  <c:v>65868.456000000006</c:v>
                </c:pt>
                <c:pt idx="4353">
                  <c:v>65871.255999999994</c:v>
                </c:pt>
                <c:pt idx="4354">
                  <c:v>65873.356</c:v>
                </c:pt>
                <c:pt idx="4355">
                  <c:v>65874.456000000006</c:v>
                </c:pt>
                <c:pt idx="4356">
                  <c:v>65875.356</c:v>
                </c:pt>
                <c:pt idx="4357">
                  <c:v>65876.456000000006</c:v>
                </c:pt>
                <c:pt idx="4358">
                  <c:v>65877.255999999994</c:v>
                </c:pt>
                <c:pt idx="4359">
                  <c:v>65878.356</c:v>
                </c:pt>
                <c:pt idx="4360">
                  <c:v>65879.456000000006</c:v>
                </c:pt>
                <c:pt idx="4361">
                  <c:v>65880.255999999994</c:v>
                </c:pt>
                <c:pt idx="4362">
                  <c:v>65881.356</c:v>
                </c:pt>
                <c:pt idx="4363">
                  <c:v>65882.255999999994</c:v>
                </c:pt>
                <c:pt idx="4364">
                  <c:v>65883.255999999994</c:v>
                </c:pt>
                <c:pt idx="4365">
                  <c:v>65884.356</c:v>
                </c:pt>
                <c:pt idx="4366">
                  <c:v>65885.456000000006</c:v>
                </c:pt>
                <c:pt idx="4367">
                  <c:v>65885.657000000007</c:v>
                </c:pt>
                <c:pt idx="4368">
                  <c:v>65886.255999999994</c:v>
                </c:pt>
                <c:pt idx="4369">
                  <c:v>65887.356</c:v>
                </c:pt>
                <c:pt idx="4370">
                  <c:v>65888.255999999994</c:v>
                </c:pt>
                <c:pt idx="4371">
                  <c:v>65889.356</c:v>
                </c:pt>
                <c:pt idx="4372">
                  <c:v>65890.157000000007</c:v>
                </c:pt>
                <c:pt idx="4373">
                  <c:v>65891.255999999994</c:v>
                </c:pt>
                <c:pt idx="4374">
                  <c:v>65892.356</c:v>
                </c:pt>
                <c:pt idx="4375">
                  <c:v>65893.157999999996</c:v>
                </c:pt>
                <c:pt idx="4376">
                  <c:v>65895.356</c:v>
                </c:pt>
                <c:pt idx="4377">
                  <c:v>65896.157000000007</c:v>
                </c:pt>
                <c:pt idx="4378">
                  <c:v>65897.255999999994</c:v>
                </c:pt>
                <c:pt idx="4379">
                  <c:v>65901.156000000003</c:v>
                </c:pt>
                <c:pt idx="4380">
                  <c:v>65903.555999999997</c:v>
                </c:pt>
                <c:pt idx="4381">
                  <c:v>65904.156000000003</c:v>
                </c:pt>
                <c:pt idx="4382">
                  <c:v>65906.055999999997</c:v>
                </c:pt>
                <c:pt idx="4383">
                  <c:v>65907.356</c:v>
                </c:pt>
                <c:pt idx="4384">
                  <c:v>65908.456000000006</c:v>
                </c:pt>
                <c:pt idx="4385">
                  <c:v>65909.356</c:v>
                </c:pt>
                <c:pt idx="4386">
                  <c:v>65910.356</c:v>
                </c:pt>
                <c:pt idx="4387">
                  <c:v>65911.456000000006</c:v>
                </c:pt>
                <c:pt idx="4388">
                  <c:v>65912.356</c:v>
                </c:pt>
                <c:pt idx="4389">
                  <c:v>65912.956000000006</c:v>
                </c:pt>
                <c:pt idx="4390">
                  <c:v>65913.356</c:v>
                </c:pt>
                <c:pt idx="4391">
                  <c:v>65914.456000000006</c:v>
                </c:pt>
                <c:pt idx="4392">
                  <c:v>65915.356</c:v>
                </c:pt>
                <c:pt idx="4393">
                  <c:v>65916.356</c:v>
                </c:pt>
                <c:pt idx="4394">
                  <c:v>65917.255999999994</c:v>
                </c:pt>
                <c:pt idx="4395">
                  <c:v>65918.356</c:v>
                </c:pt>
                <c:pt idx="4396">
                  <c:v>65919.456000000006</c:v>
                </c:pt>
                <c:pt idx="4397">
                  <c:v>65920.256999999998</c:v>
                </c:pt>
                <c:pt idx="4398">
                  <c:v>65921.356</c:v>
                </c:pt>
                <c:pt idx="4399">
                  <c:v>65922.456000000006</c:v>
                </c:pt>
                <c:pt idx="4400">
                  <c:v>65923.255999999994</c:v>
                </c:pt>
                <c:pt idx="4401">
                  <c:v>65924.356</c:v>
                </c:pt>
                <c:pt idx="4402">
                  <c:v>65925.255999999994</c:v>
                </c:pt>
                <c:pt idx="4403">
                  <c:v>65926.555999999997</c:v>
                </c:pt>
                <c:pt idx="4404">
                  <c:v>65926.755999999994</c:v>
                </c:pt>
                <c:pt idx="4405">
                  <c:v>65927.356</c:v>
                </c:pt>
                <c:pt idx="4406">
                  <c:v>65928.255999999994</c:v>
                </c:pt>
                <c:pt idx="4407">
                  <c:v>65929.356</c:v>
                </c:pt>
                <c:pt idx="4408">
                  <c:v>65930.555999999997</c:v>
                </c:pt>
                <c:pt idx="4409">
                  <c:v>65931.255999999994</c:v>
                </c:pt>
                <c:pt idx="4410">
                  <c:v>65932.356</c:v>
                </c:pt>
                <c:pt idx="4411">
                  <c:v>65933.157999999996</c:v>
                </c:pt>
                <c:pt idx="4412">
                  <c:v>65934.055999999997</c:v>
                </c:pt>
                <c:pt idx="4413">
                  <c:v>65934.255999999994</c:v>
                </c:pt>
                <c:pt idx="4414">
                  <c:v>65935.356</c:v>
                </c:pt>
                <c:pt idx="4415">
                  <c:v>65936.157999999996</c:v>
                </c:pt>
                <c:pt idx="4416">
                  <c:v>65937.255999999994</c:v>
                </c:pt>
                <c:pt idx="4417">
                  <c:v>65938.159</c:v>
                </c:pt>
                <c:pt idx="4418">
                  <c:v>65939.456000000006</c:v>
                </c:pt>
                <c:pt idx="4419">
                  <c:v>65939.659</c:v>
                </c:pt>
                <c:pt idx="4420">
                  <c:v>65940.456000000006</c:v>
                </c:pt>
                <c:pt idx="4421">
                  <c:v>65941.157000000007</c:v>
                </c:pt>
                <c:pt idx="4422">
                  <c:v>65942.456000000006</c:v>
                </c:pt>
                <c:pt idx="4423">
                  <c:v>65943.055999999997</c:v>
                </c:pt>
                <c:pt idx="4424">
                  <c:v>65947.357000000004</c:v>
                </c:pt>
                <c:pt idx="4425">
                  <c:v>65949.255999999994</c:v>
                </c:pt>
                <c:pt idx="4426">
                  <c:v>65950.356</c:v>
                </c:pt>
                <c:pt idx="4427">
                  <c:v>65951.255999999994</c:v>
                </c:pt>
                <c:pt idx="4428">
                  <c:v>65952.356</c:v>
                </c:pt>
                <c:pt idx="4429">
                  <c:v>65954.255999999994</c:v>
                </c:pt>
                <c:pt idx="4430">
                  <c:v>65955.356</c:v>
                </c:pt>
                <c:pt idx="4431">
                  <c:v>65956.157000000007</c:v>
                </c:pt>
                <c:pt idx="4432">
                  <c:v>65957.255999999994</c:v>
                </c:pt>
                <c:pt idx="4433">
                  <c:v>65958.156000000003</c:v>
                </c:pt>
                <c:pt idx="4434">
                  <c:v>65959.157000000007</c:v>
                </c:pt>
                <c:pt idx="4435">
                  <c:v>65960.255999999994</c:v>
                </c:pt>
                <c:pt idx="4436">
                  <c:v>65961.156000000003</c:v>
                </c:pt>
                <c:pt idx="4437">
                  <c:v>65963.456000000006</c:v>
                </c:pt>
                <c:pt idx="4438">
                  <c:v>65965.456000000006</c:v>
                </c:pt>
                <c:pt idx="4439">
                  <c:v>65967.356</c:v>
                </c:pt>
                <c:pt idx="4440">
                  <c:v>65968.456000000006</c:v>
                </c:pt>
                <c:pt idx="4441">
                  <c:v>65970.357000000004</c:v>
                </c:pt>
                <c:pt idx="4442">
                  <c:v>65971.255999999994</c:v>
                </c:pt>
                <c:pt idx="4443">
                  <c:v>65982.156000000003</c:v>
                </c:pt>
                <c:pt idx="4444">
                  <c:v>65984.356</c:v>
                </c:pt>
                <c:pt idx="4445">
                  <c:v>65985.156000000003</c:v>
                </c:pt>
                <c:pt idx="4446">
                  <c:v>65987.356</c:v>
                </c:pt>
                <c:pt idx="4447">
                  <c:v>65988.255999999994</c:v>
                </c:pt>
                <c:pt idx="4448">
                  <c:v>65989.255999999994</c:v>
                </c:pt>
                <c:pt idx="4449">
                  <c:v>65990.356</c:v>
                </c:pt>
                <c:pt idx="4450">
                  <c:v>65991.657000000007</c:v>
                </c:pt>
                <c:pt idx="4451">
                  <c:v>65991.856</c:v>
                </c:pt>
                <c:pt idx="4452">
                  <c:v>65992.255999999994</c:v>
                </c:pt>
                <c:pt idx="4453">
                  <c:v>65993.156000000003</c:v>
                </c:pt>
                <c:pt idx="4454">
                  <c:v>65994.656000000003</c:v>
                </c:pt>
                <c:pt idx="4455">
                  <c:v>65994.857000000004</c:v>
                </c:pt>
                <c:pt idx="4456">
                  <c:v>65995.356</c:v>
                </c:pt>
                <c:pt idx="4457">
                  <c:v>65997.255999999994</c:v>
                </c:pt>
                <c:pt idx="4458">
                  <c:v>65999.156000000003</c:v>
                </c:pt>
                <c:pt idx="4459">
                  <c:v>66001.157000000007</c:v>
                </c:pt>
                <c:pt idx="4460">
                  <c:v>66002.156000000003</c:v>
                </c:pt>
                <c:pt idx="4461">
                  <c:v>66002.456000000006</c:v>
                </c:pt>
                <c:pt idx="4462">
                  <c:v>66003.055999999997</c:v>
                </c:pt>
                <c:pt idx="4463">
                  <c:v>66003.456000000006</c:v>
                </c:pt>
                <c:pt idx="4464">
                  <c:v>66005.456000000006</c:v>
                </c:pt>
                <c:pt idx="4465">
                  <c:v>66009.255999999994</c:v>
                </c:pt>
                <c:pt idx="4466">
                  <c:v>66012.255999999994</c:v>
                </c:pt>
                <c:pt idx="4467">
                  <c:v>66014.255999999994</c:v>
                </c:pt>
                <c:pt idx="4468">
                  <c:v>66016.356</c:v>
                </c:pt>
                <c:pt idx="4469">
                  <c:v>66017.255999999994</c:v>
                </c:pt>
                <c:pt idx="4470">
                  <c:v>66019.357999999993</c:v>
                </c:pt>
                <c:pt idx="4471">
                  <c:v>66020.255999999994</c:v>
                </c:pt>
                <c:pt idx="4472">
                  <c:v>66021.356</c:v>
                </c:pt>
                <c:pt idx="4473">
                  <c:v>66022.157000000007</c:v>
                </c:pt>
                <c:pt idx="4474">
                  <c:v>66023.255999999994</c:v>
                </c:pt>
                <c:pt idx="4475">
                  <c:v>66024.156000000003</c:v>
                </c:pt>
                <c:pt idx="4476">
                  <c:v>66025.157000000007</c:v>
                </c:pt>
                <c:pt idx="4477">
                  <c:v>66026.657000000007</c:v>
                </c:pt>
                <c:pt idx="4478">
                  <c:v>66027.156000000003</c:v>
                </c:pt>
                <c:pt idx="4479">
                  <c:v>66027.356</c:v>
                </c:pt>
                <c:pt idx="4480">
                  <c:v>66028.456000000006</c:v>
                </c:pt>
                <c:pt idx="4481">
                  <c:v>66029.055999999997</c:v>
                </c:pt>
                <c:pt idx="4482">
                  <c:v>66029.255999999994</c:v>
                </c:pt>
                <c:pt idx="4483">
                  <c:v>66030.356</c:v>
                </c:pt>
                <c:pt idx="4484">
                  <c:v>66031.456000000006</c:v>
                </c:pt>
                <c:pt idx="4485">
                  <c:v>66032.255999999994</c:v>
                </c:pt>
                <c:pt idx="4486">
                  <c:v>66033.357000000004</c:v>
                </c:pt>
                <c:pt idx="4487">
                  <c:v>66034.456999999995</c:v>
                </c:pt>
                <c:pt idx="4488">
                  <c:v>66035.255999999994</c:v>
                </c:pt>
                <c:pt idx="4489">
                  <c:v>66036.356</c:v>
                </c:pt>
                <c:pt idx="4490">
                  <c:v>66037.255999999994</c:v>
                </c:pt>
                <c:pt idx="4491">
                  <c:v>66038.356</c:v>
                </c:pt>
                <c:pt idx="4492">
                  <c:v>66039.356</c:v>
                </c:pt>
                <c:pt idx="4493">
                  <c:v>66040.255999999994</c:v>
                </c:pt>
                <c:pt idx="4494">
                  <c:v>66041.356</c:v>
                </c:pt>
                <c:pt idx="4495">
                  <c:v>66042.357000000004</c:v>
                </c:pt>
                <c:pt idx="4496">
                  <c:v>66043.456000000006</c:v>
                </c:pt>
                <c:pt idx="4497">
                  <c:v>66044.356</c:v>
                </c:pt>
                <c:pt idx="4498">
                  <c:v>66045.156000000003</c:v>
                </c:pt>
                <c:pt idx="4499">
                  <c:v>66047.356</c:v>
                </c:pt>
                <c:pt idx="4500">
                  <c:v>66053.156000000003</c:v>
                </c:pt>
                <c:pt idx="4501">
                  <c:v>66056.156000000003</c:v>
                </c:pt>
                <c:pt idx="4502">
                  <c:v>66057.055999999997</c:v>
                </c:pt>
                <c:pt idx="4503">
                  <c:v>66057.656000000003</c:v>
                </c:pt>
                <c:pt idx="4504">
                  <c:v>66058.055999999997</c:v>
                </c:pt>
                <c:pt idx="4505">
                  <c:v>66059.157000000007</c:v>
                </c:pt>
                <c:pt idx="4506">
                  <c:v>66060.456000000006</c:v>
                </c:pt>
                <c:pt idx="4507">
                  <c:v>66061.356</c:v>
                </c:pt>
                <c:pt idx="4508">
                  <c:v>66062.156000000003</c:v>
                </c:pt>
                <c:pt idx="4509">
                  <c:v>66063.255999999994</c:v>
                </c:pt>
                <c:pt idx="4510">
                  <c:v>66064.555999999997</c:v>
                </c:pt>
                <c:pt idx="4511">
                  <c:v>66065.156000000003</c:v>
                </c:pt>
                <c:pt idx="4512">
                  <c:v>66066.255999999994</c:v>
                </c:pt>
                <c:pt idx="4513">
                  <c:v>66067.555999999997</c:v>
                </c:pt>
                <c:pt idx="4514">
                  <c:v>66068.156000000003</c:v>
                </c:pt>
                <c:pt idx="4515">
                  <c:v>66069.255999999994</c:v>
                </c:pt>
                <c:pt idx="4516">
                  <c:v>66070.157000000007</c:v>
                </c:pt>
                <c:pt idx="4517">
                  <c:v>66071.255999999994</c:v>
                </c:pt>
                <c:pt idx="4518">
                  <c:v>66072.255999999994</c:v>
                </c:pt>
                <c:pt idx="4519">
                  <c:v>66073.157000000007</c:v>
                </c:pt>
                <c:pt idx="4520">
                  <c:v>66074.256999999998</c:v>
                </c:pt>
                <c:pt idx="4521">
                  <c:v>66075.055999999997</c:v>
                </c:pt>
                <c:pt idx="4522">
                  <c:v>66075.255999999994</c:v>
                </c:pt>
                <c:pt idx="4523">
                  <c:v>66076.157000000007</c:v>
                </c:pt>
                <c:pt idx="4524">
                  <c:v>66076.356</c:v>
                </c:pt>
                <c:pt idx="4525">
                  <c:v>66078.055999999997</c:v>
                </c:pt>
                <c:pt idx="4526">
                  <c:v>66078.255999999994</c:v>
                </c:pt>
                <c:pt idx="4527">
                  <c:v>66081.357000000004</c:v>
                </c:pt>
                <c:pt idx="4528">
                  <c:v>66082.356</c:v>
                </c:pt>
                <c:pt idx="4529">
                  <c:v>66083.456000000006</c:v>
                </c:pt>
                <c:pt idx="4530">
                  <c:v>66084.356</c:v>
                </c:pt>
                <c:pt idx="4531">
                  <c:v>66085.356</c:v>
                </c:pt>
                <c:pt idx="4532">
                  <c:v>66086.255999999994</c:v>
                </c:pt>
                <c:pt idx="4533">
                  <c:v>66088.456000000006</c:v>
                </c:pt>
                <c:pt idx="4534">
                  <c:v>66089.456000000006</c:v>
                </c:pt>
                <c:pt idx="4535">
                  <c:v>66090.356</c:v>
                </c:pt>
                <c:pt idx="4536">
                  <c:v>66092.255999999994</c:v>
                </c:pt>
                <c:pt idx="4537">
                  <c:v>66094.255999999994</c:v>
                </c:pt>
                <c:pt idx="4538">
                  <c:v>66097.255999999994</c:v>
                </c:pt>
                <c:pt idx="4539">
                  <c:v>66105.156000000003</c:v>
                </c:pt>
                <c:pt idx="4540">
                  <c:v>66105.356</c:v>
                </c:pt>
                <c:pt idx="4541">
                  <c:v>66106.255999999994</c:v>
                </c:pt>
                <c:pt idx="4542">
                  <c:v>66108.156000000003</c:v>
                </c:pt>
                <c:pt idx="4543">
                  <c:v>66108.356</c:v>
                </c:pt>
                <c:pt idx="4544">
                  <c:v>66117.456999999995</c:v>
                </c:pt>
                <c:pt idx="4545">
                  <c:v>66119.356</c:v>
                </c:pt>
                <c:pt idx="4546">
                  <c:v>66121.055999999997</c:v>
                </c:pt>
                <c:pt idx="4547">
                  <c:v>66121.357999999993</c:v>
                </c:pt>
                <c:pt idx="4548">
                  <c:v>66123.055999999997</c:v>
                </c:pt>
                <c:pt idx="4549">
                  <c:v>66123.255999999994</c:v>
                </c:pt>
                <c:pt idx="4550">
                  <c:v>66125.356</c:v>
                </c:pt>
                <c:pt idx="4551">
                  <c:v>66126.255999999994</c:v>
                </c:pt>
                <c:pt idx="4552">
                  <c:v>66128.156000000003</c:v>
                </c:pt>
                <c:pt idx="4553">
                  <c:v>66129.255999999994</c:v>
                </c:pt>
                <c:pt idx="4554">
                  <c:v>66130.356</c:v>
                </c:pt>
                <c:pt idx="4555">
                  <c:v>66131.156000000003</c:v>
                </c:pt>
                <c:pt idx="4556">
                  <c:v>66132.255999999994</c:v>
                </c:pt>
                <c:pt idx="4557">
                  <c:v>66133.356</c:v>
                </c:pt>
                <c:pt idx="4558">
                  <c:v>66134.255999999994</c:v>
                </c:pt>
                <c:pt idx="4559">
                  <c:v>66135.255999999994</c:v>
                </c:pt>
                <c:pt idx="4560">
                  <c:v>66137.255999999994</c:v>
                </c:pt>
                <c:pt idx="4561">
                  <c:v>66139.157000000007</c:v>
                </c:pt>
                <c:pt idx="4562">
                  <c:v>66140.255999999994</c:v>
                </c:pt>
                <c:pt idx="4563">
                  <c:v>66143.255999999994</c:v>
                </c:pt>
                <c:pt idx="4564">
                  <c:v>66146.456000000006</c:v>
                </c:pt>
                <c:pt idx="4565">
                  <c:v>66149.055999999997</c:v>
                </c:pt>
                <c:pt idx="4566">
                  <c:v>66149.456000000006</c:v>
                </c:pt>
                <c:pt idx="4567">
                  <c:v>66151.356</c:v>
                </c:pt>
                <c:pt idx="4568">
                  <c:v>66153.356</c:v>
                </c:pt>
                <c:pt idx="4569">
                  <c:v>66158.255999999994</c:v>
                </c:pt>
                <c:pt idx="4570">
                  <c:v>66160.256999999998</c:v>
                </c:pt>
                <c:pt idx="4571">
                  <c:v>66161.256999999998</c:v>
                </c:pt>
                <c:pt idx="4572">
                  <c:v>66161.755999999994</c:v>
                </c:pt>
                <c:pt idx="4573">
                  <c:v>66162.356</c:v>
                </c:pt>
                <c:pt idx="4574">
                  <c:v>66163.255999999994</c:v>
                </c:pt>
                <c:pt idx="4575">
                  <c:v>66164.356</c:v>
                </c:pt>
                <c:pt idx="4576">
                  <c:v>66165.356</c:v>
                </c:pt>
                <c:pt idx="4577">
                  <c:v>66166.255999999994</c:v>
                </c:pt>
                <c:pt idx="4578">
                  <c:v>66167.356</c:v>
                </c:pt>
                <c:pt idx="4579">
                  <c:v>66168.156000000003</c:v>
                </c:pt>
                <c:pt idx="4580">
                  <c:v>66169.656000000003</c:v>
                </c:pt>
                <c:pt idx="4581">
                  <c:v>66170.356</c:v>
                </c:pt>
                <c:pt idx="4582">
                  <c:v>66171.156000000003</c:v>
                </c:pt>
                <c:pt idx="4583">
                  <c:v>66172.255999999994</c:v>
                </c:pt>
                <c:pt idx="4584">
                  <c:v>66173.356</c:v>
                </c:pt>
                <c:pt idx="4585">
                  <c:v>66174.156000000003</c:v>
                </c:pt>
                <c:pt idx="4586">
                  <c:v>66175.456999999995</c:v>
                </c:pt>
                <c:pt idx="4587">
                  <c:v>66176.356</c:v>
                </c:pt>
                <c:pt idx="4588">
                  <c:v>66177.156000000003</c:v>
                </c:pt>
                <c:pt idx="4589">
                  <c:v>66179.156000000003</c:v>
                </c:pt>
                <c:pt idx="4590">
                  <c:v>66179.755999999994</c:v>
                </c:pt>
                <c:pt idx="4591">
                  <c:v>66180.255999999994</c:v>
                </c:pt>
                <c:pt idx="4592">
                  <c:v>66181.456000000006</c:v>
                </c:pt>
                <c:pt idx="4593">
                  <c:v>66182.156000000003</c:v>
                </c:pt>
                <c:pt idx="4594">
                  <c:v>66183.456000000006</c:v>
                </c:pt>
                <c:pt idx="4595">
                  <c:v>66185.156000000003</c:v>
                </c:pt>
                <c:pt idx="4596">
                  <c:v>66185.356</c:v>
                </c:pt>
                <c:pt idx="4597">
                  <c:v>66186.456000000006</c:v>
                </c:pt>
                <c:pt idx="4598">
                  <c:v>66189.456000000006</c:v>
                </c:pt>
                <c:pt idx="4599">
                  <c:v>66196.356</c:v>
                </c:pt>
                <c:pt idx="4600">
                  <c:v>66198.255999999994</c:v>
                </c:pt>
                <c:pt idx="4601">
                  <c:v>66199.356</c:v>
                </c:pt>
                <c:pt idx="4602">
                  <c:v>66200.255999999994</c:v>
                </c:pt>
                <c:pt idx="4603">
                  <c:v>66201.255999999994</c:v>
                </c:pt>
                <c:pt idx="4604">
                  <c:v>66202.356</c:v>
                </c:pt>
                <c:pt idx="4605">
                  <c:v>66203.256999999998</c:v>
                </c:pt>
                <c:pt idx="4606">
                  <c:v>66204.255999999994</c:v>
                </c:pt>
                <c:pt idx="4607">
                  <c:v>66205.157999999996</c:v>
                </c:pt>
                <c:pt idx="4608">
                  <c:v>66206.255999999994</c:v>
                </c:pt>
                <c:pt idx="4609">
                  <c:v>66207.557000000001</c:v>
                </c:pt>
                <c:pt idx="4610">
                  <c:v>66208.157000000007</c:v>
                </c:pt>
                <c:pt idx="4611">
                  <c:v>66209.255999999994</c:v>
                </c:pt>
                <c:pt idx="4612">
                  <c:v>66210.356</c:v>
                </c:pt>
                <c:pt idx="4613">
                  <c:v>66211.157000000007</c:v>
                </c:pt>
                <c:pt idx="4614">
                  <c:v>66212.456000000006</c:v>
                </c:pt>
                <c:pt idx="4615">
                  <c:v>66213.356</c:v>
                </c:pt>
                <c:pt idx="4616">
                  <c:v>66214.157000000007</c:v>
                </c:pt>
                <c:pt idx="4617">
                  <c:v>66215.255999999994</c:v>
                </c:pt>
                <c:pt idx="4618">
                  <c:v>66216.156000000003</c:v>
                </c:pt>
                <c:pt idx="4619">
                  <c:v>66217.157000000007</c:v>
                </c:pt>
                <c:pt idx="4620">
                  <c:v>66218.456999999995</c:v>
                </c:pt>
                <c:pt idx="4621">
                  <c:v>66219.156000000003</c:v>
                </c:pt>
                <c:pt idx="4622">
                  <c:v>66220.456999999995</c:v>
                </c:pt>
                <c:pt idx="4623">
                  <c:v>66221.456000000006</c:v>
                </c:pt>
                <c:pt idx="4624">
                  <c:v>66222.156000000003</c:v>
                </c:pt>
                <c:pt idx="4625">
                  <c:v>66222.356</c:v>
                </c:pt>
                <c:pt idx="4626">
                  <c:v>66223.456000000006</c:v>
                </c:pt>
                <c:pt idx="4627">
                  <c:v>66224.055999999997</c:v>
                </c:pt>
                <c:pt idx="4628">
                  <c:v>66224.255999999994</c:v>
                </c:pt>
                <c:pt idx="4629">
                  <c:v>66225.356</c:v>
                </c:pt>
                <c:pt idx="4630">
                  <c:v>66226.456000000006</c:v>
                </c:pt>
                <c:pt idx="4631">
                  <c:v>66227.255999999994</c:v>
                </c:pt>
                <c:pt idx="4632">
                  <c:v>66228.356</c:v>
                </c:pt>
                <c:pt idx="4633">
                  <c:v>66232.256999999998</c:v>
                </c:pt>
                <c:pt idx="4634">
                  <c:v>66233.357000000004</c:v>
                </c:pt>
                <c:pt idx="4635">
                  <c:v>66234.356</c:v>
                </c:pt>
                <c:pt idx="4636">
                  <c:v>66235.255999999994</c:v>
                </c:pt>
                <c:pt idx="4637">
                  <c:v>66236.356</c:v>
                </c:pt>
                <c:pt idx="4638">
                  <c:v>66237.156000000003</c:v>
                </c:pt>
                <c:pt idx="4639">
                  <c:v>66237.456000000006</c:v>
                </c:pt>
                <c:pt idx="4640">
                  <c:v>66238.256999999998</c:v>
                </c:pt>
                <c:pt idx="4641">
                  <c:v>66239.356</c:v>
                </c:pt>
                <c:pt idx="4642">
                  <c:v>66240.156000000003</c:v>
                </c:pt>
                <c:pt idx="4643">
                  <c:v>66241.456000000006</c:v>
                </c:pt>
                <c:pt idx="4644">
                  <c:v>66241.956000000006</c:v>
                </c:pt>
                <c:pt idx="4645">
                  <c:v>66242.356</c:v>
                </c:pt>
                <c:pt idx="4646">
                  <c:v>66243.258000000002</c:v>
                </c:pt>
                <c:pt idx="4647">
                  <c:v>66244.255999999994</c:v>
                </c:pt>
                <c:pt idx="4648">
                  <c:v>66245.156000000003</c:v>
                </c:pt>
                <c:pt idx="4649">
                  <c:v>66246.255999999994</c:v>
                </c:pt>
                <c:pt idx="4650">
                  <c:v>66247.555999999997</c:v>
                </c:pt>
                <c:pt idx="4651">
                  <c:v>66248.354999999996</c:v>
                </c:pt>
                <c:pt idx="4652">
                  <c:v>66249.456999999995</c:v>
                </c:pt>
                <c:pt idx="4653">
                  <c:v>66250.356</c:v>
                </c:pt>
                <c:pt idx="4654">
                  <c:v>66251.356</c:v>
                </c:pt>
                <c:pt idx="4655">
                  <c:v>66252.456000000006</c:v>
                </c:pt>
                <c:pt idx="4656">
                  <c:v>66253.356</c:v>
                </c:pt>
                <c:pt idx="4657">
                  <c:v>66254.356</c:v>
                </c:pt>
                <c:pt idx="4658">
                  <c:v>66255.255999999994</c:v>
                </c:pt>
                <c:pt idx="4659">
                  <c:v>66257.356</c:v>
                </c:pt>
                <c:pt idx="4660">
                  <c:v>66258.255999999994</c:v>
                </c:pt>
                <c:pt idx="4661">
                  <c:v>66261.256999999998</c:v>
                </c:pt>
                <c:pt idx="4662">
                  <c:v>66262.357000000004</c:v>
                </c:pt>
                <c:pt idx="4663">
                  <c:v>66262.755999999994</c:v>
                </c:pt>
                <c:pt idx="4664">
                  <c:v>66265.356</c:v>
                </c:pt>
                <c:pt idx="4665">
                  <c:v>66267.255999999994</c:v>
                </c:pt>
                <c:pt idx="4666">
                  <c:v>66268.157000000007</c:v>
                </c:pt>
                <c:pt idx="4667">
                  <c:v>66270.255999999994</c:v>
                </c:pt>
                <c:pt idx="4668">
                  <c:v>66271.157000000007</c:v>
                </c:pt>
                <c:pt idx="4669">
                  <c:v>66272.255999999994</c:v>
                </c:pt>
                <c:pt idx="4670">
                  <c:v>66273.356</c:v>
                </c:pt>
                <c:pt idx="4671">
                  <c:v>66274.157000000007</c:v>
                </c:pt>
                <c:pt idx="4672">
                  <c:v>66275.057000000001</c:v>
                </c:pt>
                <c:pt idx="4673">
                  <c:v>66275.255999999994</c:v>
                </c:pt>
                <c:pt idx="4674">
                  <c:v>66276.156000000003</c:v>
                </c:pt>
                <c:pt idx="4675">
                  <c:v>66277.157000000007</c:v>
                </c:pt>
                <c:pt idx="4676">
                  <c:v>66278.456999999995</c:v>
                </c:pt>
                <c:pt idx="4677">
                  <c:v>66279.156000000003</c:v>
                </c:pt>
                <c:pt idx="4678">
                  <c:v>66280.356</c:v>
                </c:pt>
                <c:pt idx="4679">
                  <c:v>66283.456000000006</c:v>
                </c:pt>
                <c:pt idx="4680">
                  <c:v>66285.156000000003</c:v>
                </c:pt>
                <c:pt idx="4681">
                  <c:v>66286.656000000003</c:v>
                </c:pt>
                <c:pt idx="4682">
                  <c:v>66286.856</c:v>
                </c:pt>
                <c:pt idx="4683">
                  <c:v>66287.456000000006</c:v>
                </c:pt>
                <c:pt idx="4684">
                  <c:v>66288.156000000003</c:v>
                </c:pt>
                <c:pt idx="4685">
                  <c:v>66289.456000000006</c:v>
                </c:pt>
                <c:pt idx="4686">
                  <c:v>66290.055999999997</c:v>
                </c:pt>
                <c:pt idx="4687">
                  <c:v>66291.156000000003</c:v>
                </c:pt>
                <c:pt idx="4688">
                  <c:v>66291.356</c:v>
                </c:pt>
                <c:pt idx="4689">
                  <c:v>66292.456000000006</c:v>
                </c:pt>
                <c:pt idx="4690">
                  <c:v>66293.055999999997</c:v>
                </c:pt>
                <c:pt idx="4691">
                  <c:v>66293.255999999994</c:v>
                </c:pt>
                <c:pt idx="4692">
                  <c:v>66294.356</c:v>
                </c:pt>
                <c:pt idx="4693">
                  <c:v>66295.456000000006</c:v>
                </c:pt>
                <c:pt idx="4694">
                  <c:v>66296.356</c:v>
                </c:pt>
                <c:pt idx="4695">
                  <c:v>66297.656000000003</c:v>
                </c:pt>
                <c:pt idx="4696">
                  <c:v>66298.255999999994</c:v>
                </c:pt>
                <c:pt idx="4697">
                  <c:v>66299.356</c:v>
                </c:pt>
                <c:pt idx="4698">
                  <c:v>66300.356</c:v>
                </c:pt>
                <c:pt idx="4699">
                  <c:v>66301.256999999998</c:v>
                </c:pt>
                <c:pt idx="4700">
                  <c:v>66302.357000000004</c:v>
                </c:pt>
                <c:pt idx="4701">
                  <c:v>66303.456999999995</c:v>
                </c:pt>
                <c:pt idx="4702">
                  <c:v>66304.256999999998</c:v>
                </c:pt>
                <c:pt idx="4703">
                  <c:v>66305.356</c:v>
                </c:pt>
                <c:pt idx="4704">
                  <c:v>66306.456000000006</c:v>
                </c:pt>
                <c:pt idx="4705">
                  <c:v>66307.055999999997</c:v>
                </c:pt>
                <c:pt idx="4706">
                  <c:v>66307.256999999998</c:v>
                </c:pt>
                <c:pt idx="4707">
                  <c:v>66308.356</c:v>
                </c:pt>
                <c:pt idx="4708">
                  <c:v>66309.256999999998</c:v>
                </c:pt>
                <c:pt idx="4709">
                  <c:v>66310.256999999998</c:v>
                </c:pt>
                <c:pt idx="4710">
                  <c:v>66311.156000000003</c:v>
                </c:pt>
                <c:pt idx="4711">
                  <c:v>66312.456000000006</c:v>
                </c:pt>
                <c:pt idx="4712">
                  <c:v>66312.856</c:v>
                </c:pt>
                <c:pt idx="4713">
                  <c:v>66313.255999999994</c:v>
                </c:pt>
                <c:pt idx="4714">
                  <c:v>66314.156000000003</c:v>
                </c:pt>
                <c:pt idx="4715">
                  <c:v>66315.258000000002</c:v>
                </c:pt>
                <c:pt idx="4716">
                  <c:v>66316.356</c:v>
                </c:pt>
                <c:pt idx="4717">
                  <c:v>66317.156000000003</c:v>
                </c:pt>
                <c:pt idx="4718">
                  <c:v>66318.255999999994</c:v>
                </c:pt>
                <c:pt idx="4719">
                  <c:v>66319.055999999997</c:v>
                </c:pt>
                <c:pt idx="4720">
                  <c:v>66320.356</c:v>
                </c:pt>
                <c:pt idx="4721">
                  <c:v>66321.255999999994</c:v>
                </c:pt>
                <c:pt idx="4722">
                  <c:v>66322.157000000007</c:v>
                </c:pt>
                <c:pt idx="4723">
                  <c:v>66323.156000000003</c:v>
                </c:pt>
                <c:pt idx="4724">
                  <c:v>66324.456999999995</c:v>
                </c:pt>
                <c:pt idx="4725">
                  <c:v>66325.157000000007</c:v>
                </c:pt>
                <c:pt idx="4726">
                  <c:v>66325.555999999997</c:v>
                </c:pt>
                <c:pt idx="4727">
                  <c:v>66326.156000000003</c:v>
                </c:pt>
                <c:pt idx="4728">
                  <c:v>66326.456000000006</c:v>
                </c:pt>
                <c:pt idx="4729">
                  <c:v>66327.456000000006</c:v>
                </c:pt>
                <c:pt idx="4730">
                  <c:v>66328.157000000007</c:v>
                </c:pt>
                <c:pt idx="4731">
                  <c:v>66328.356</c:v>
                </c:pt>
                <c:pt idx="4732">
                  <c:v>66329.456000000006</c:v>
                </c:pt>
                <c:pt idx="4733">
                  <c:v>66330.055999999997</c:v>
                </c:pt>
                <c:pt idx="4734">
                  <c:v>66330.255999999994</c:v>
                </c:pt>
                <c:pt idx="4735">
                  <c:v>66331.356</c:v>
                </c:pt>
                <c:pt idx="4736">
                  <c:v>66332.456000000006</c:v>
                </c:pt>
                <c:pt idx="4737">
                  <c:v>66333.255999999994</c:v>
                </c:pt>
                <c:pt idx="4738">
                  <c:v>66334.356</c:v>
                </c:pt>
                <c:pt idx="4739">
                  <c:v>66335.457999999999</c:v>
                </c:pt>
                <c:pt idx="4740">
                  <c:v>66336.356</c:v>
                </c:pt>
                <c:pt idx="4741">
                  <c:v>66337.356</c:v>
                </c:pt>
                <c:pt idx="4742">
                  <c:v>66338.255999999994</c:v>
                </c:pt>
                <c:pt idx="4743">
                  <c:v>66339.356</c:v>
                </c:pt>
                <c:pt idx="4744">
                  <c:v>66340.356</c:v>
                </c:pt>
                <c:pt idx="4745">
                  <c:v>66341.255999999994</c:v>
                </c:pt>
                <c:pt idx="4746">
                  <c:v>66342.356</c:v>
                </c:pt>
                <c:pt idx="4747">
                  <c:v>66343.156000000003</c:v>
                </c:pt>
                <c:pt idx="4748">
                  <c:v>66344.256999999998</c:v>
                </c:pt>
                <c:pt idx="4749">
                  <c:v>66418.657000000007</c:v>
                </c:pt>
                <c:pt idx="4750">
                  <c:v>66418.856</c:v>
                </c:pt>
                <c:pt idx="4751">
                  <c:v>66446.555999999997</c:v>
                </c:pt>
                <c:pt idx="4752">
                  <c:v>66447.255999999994</c:v>
                </c:pt>
                <c:pt idx="4753">
                  <c:v>66451.956000000006</c:v>
                </c:pt>
                <c:pt idx="4754">
                  <c:v>66452.356</c:v>
                </c:pt>
                <c:pt idx="4755">
                  <c:v>66454.755999999994</c:v>
                </c:pt>
                <c:pt idx="4756">
                  <c:v>66454.956000000006</c:v>
                </c:pt>
                <c:pt idx="4757">
                  <c:v>66456.956000000006</c:v>
                </c:pt>
                <c:pt idx="4758">
                  <c:v>66458.456000000006</c:v>
                </c:pt>
                <c:pt idx="4759">
                  <c:v>66459.255999999994</c:v>
                </c:pt>
                <c:pt idx="4760">
                  <c:v>66459.456000000006</c:v>
                </c:pt>
                <c:pt idx="4761">
                  <c:v>66460.356</c:v>
                </c:pt>
                <c:pt idx="4762">
                  <c:v>66461.255999999994</c:v>
                </c:pt>
                <c:pt idx="4763">
                  <c:v>66461.456000000006</c:v>
                </c:pt>
                <c:pt idx="4764">
                  <c:v>66463.755999999994</c:v>
                </c:pt>
                <c:pt idx="4765">
                  <c:v>66464.055999999997</c:v>
                </c:pt>
                <c:pt idx="4766">
                  <c:v>66465.755999999994</c:v>
                </c:pt>
                <c:pt idx="4767">
                  <c:v>66466.157000000007</c:v>
                </c:pt>
                <c:pt idx="4768">
                  <c:v>66469.157000000007</c:v>
                </c:pt>
                <c:pt idx="4769">
                  <c:v>66469.555999999997</c:v>
                </c:pt>
                <c:pt idx="4770">
                  <c:v>66470.255999999994</c:v>
                </c:pt>
                <c:pt idx="4771">
                  <c:v>66470.657000000007</c:v>
                </c:pt>
                <c:pt idx="4772">
                  <c:v>66471.555999999997</c:v>
                </c:pt>
                <c:pt idx="4773">
                  <c:v>66471.956000000006</c:v>
                </c:pt>
                <c:pt idx="4774">
                  <c:v>66472.656000000003</c:v>
                </c:pt>
                <c:pt idx="4775">
                  <c:v>66476.456000000006</c:v>
                </c:pt>
                <c:pt idx="4776">
                  <c:v>66479.055999999997</c:v>
                </c:pt>
                <c:pt idx="4777">
                  <c:v>66479.456999999995</c:v>
                </c:pt>
                <c:pt idx="4778">
                  <c:v>66480.156000000003</c:v>
                </c:pt>
                <c:pt idx="4779">
                  <c:v>66480.555999999997</c:v>
                </c:pt>
                <c:pt idx="4780">
                  <c:v>66482.755999999994</c:v>
                </c:pt>
                <c:pt idx="4781">
                  <c:v>66483.555999999997</c:v>
                </c:pt>
                <c:pt idx="4782">
                  <c:v>66485.755999999994</c:v>
                </c:pt>
                <c:pt idx="4783">
                  <c:v>66485.956999999995</c:v>
                </c:pt>
                <c:pt idx="4784">
                  <c:v>66486.755999999994</c:v>
                </c:pt>
                <c:pt idx="4785">
                  <c:v>66487.255999999994</c:v>
                </c:pt>
                <c:pt idx="4786">
                  <c:v>66487.856</c:v>
                </c:pt>
                <c:pt idx="4787">
                  <c:v>66488.555999999997</c:v>
                </c:pt>
                <c:pt idx="4788">
                  <c:v>66489.555999999997</c:v>
                </c:pt>
                <c:pt idx="4789">
                  <c:v>66490.255999999994</c:v>
                </c:pt>
                <c:pt idx="4790">
                  <c:v>66490.656000000003</c:v>
                </c:pt>
                <c:pt idx="4791">
                  <c:v>66491.555999999997</c:v>
                </c:pt>
                <c:pt idx="4792">
                  <c:v>66492.156000000003</c:v>
                </c:pt>
                <c:pt idx="4793">
                  <c:v>66492.856</c:v>
                </c:pt>
                <c:pt idx="4794">
                  <c:v>66493.656000000003</c:v>
                </c:pt>
                <c:pt idx="4795">
                  <c:v>66493.856</c:v>
                </c:pt>
                <c:pt idx="4796">
                  <c:v>66494.756999999998</c:v>
                </c:pt>
                <c:pt idx="4797">
                  <c:v>66496.456000000006</c:v>
                </c:pt>
                <c:pt idx="4798">
                  <c:v>66498.456000000006</c:v>
                </c:pt>
                <c:pt idx="4799">
                  <c:v>66500.356</c:v>
                </c:pt>
                <c:pt idx="4800">
                  <c:v>66500.956000000006</c:v>
                </c:pt>
                <c:pt idx="4801">
                  <c:v>66501.656000000003</c:v>
                </c:pt>
                <c:pt idx="4802">
                  <c:v>66502.255999999994</c:v>
                </c:pt>
                <c:pt idx="4803">
                  <c:v>66503.956000000006</c:v>
                </c:pt>
                <c:pt idx="4804">
                  <c:v>66504.656000000003</c:v>
                </c:pt>
                <c:pt idx="4805">
                  <c:v>66508.055999999997</c:v>
                </c:pt>
                <c:pt idx="4806">
                  <c:v>66509.156000000003</c:v>
                </c:pt>
                <c:pt idx="4807">
                  <c:v>66510.255999999994</c:v>
                </c:pt>
                <c:pt idx="4808">
                  <c:v>66511.555999999997</c:v>
                </c:pt>
                <c:pt idx="4809">
                  <c:v>66512.555999999997</c:v>
                </c:pt>
                <c:pt idx="4810">
                  <c:v>66514.356</c:v>
                </c:pt>
                <c:pt idx="4811">
                  <c:v>66517.157000000007</c:v>
                </c:pt>
                <c:pt idx="4812">
                  <c:v>66518.657000000007</c:v>
                </c:pt>
                <c:pt idx="4813">
                  <c:v>66518.856</c:v>
                </c:pt>
                <c:pt idx="4814">
                  <c:v>66519.956000000006</c:v>
                </c:pt>
                <c:pt idx="4815">
                  <c:v>66521.255999999994</c:v>
                </c:pt>
                <c:pt idx="4816">
                  <c:v>66521.456999999995</c:v>
                </c:pt>
                <c:pt idx="4817">
                  <c:v>66523.157000000007</c:v>
                </c:pt>
                <c:pt idx="4818">
                  <c:v>66523.755999999994</c:v>
                </c:pt>
                <c:pt idx="4819">
                  <c:v>66529.555999999997</c:v>
                </c:pt>
                <c:pt idx="4820">
                  <c:v>66530.255999999994</c:v>
                </c:pt>
                <c:pt idx="4821">
                  <c:v>66537.755999999994</c:v>
                </c:pt>
                <c:pt idx="4822">
                  <c:v>66537.956000000006</c:v>
                </c:pt>
                <c:pt idx="4823">
                  <c:v>66541.456000000006</c:v>
                </c:pt>
                <c:pt idx="4824">
                  <c:v>66542.255999999994</c:v>
                </c:pt>
                <c:pt idx="4825">
                  <c:v>66544.656000000003</c:v>
                </c:pt>
                <c:pt idx="4826">
                  <c:v>66544.856</c:v>
                </c:pt>
                <c:pt idx="4827">
                  <c:v>66545.456000000006</c:v>
                </c:pt>
                <c:pt idx="4828">
                  <c:v>66546.755999999994</c:v>
                </c:pt>
                <c:pt idx="4829">
                  <c:v>66547.255999999994</c:v>
                </c:pt>
                <c:pt idx="4830">
                  <c:v>66548.255999999994</c:v>
                </c:pt>
                <c:pt idx="4831">
                  <c:v>66549.156000000003</c:v>
                </c:pt>
                <c:pt idx="4832">
                  <c:v>66549.555999999997</c:v>
                </c:pt>
                <c:pt idx="4833">
                  <c:v>66550.656000000003</c:v>
                </c:pt>
                <c:pt idx="4834">
                  <c:v>66550.856</c:v>
                </c:pt>
                <c:pt idx="4835">
                  <c:v>66551.756999999998</c:v>
                </c:pt>
                <c:pt idx="4836">
                  <c:v>66551.956000000006</c:v>
                </c:pt>
                <c:pt idx="4837">
                  <c:v>66553.456000000006</c:v>
                </c:pt>
                <c:pt idx="4838">
                  <c:v>66556.856</c:v>
                </c:pt>
                <c:pt idx="4839">
                  <c:v>66557.956000000006</c:v>
                </c:pt>
                <c:pt idx="4840">
                  <c:v>66558.656000000003</c:v>
                </c:pt>
                <c:pt idx="4841">
                  <c:v>66560.956000000006</c:v>
                </c:pt>
                <c:pt idx="4842">
                  <c:v>66561.656000000003</c:v>
                </c:pt>
                <c:pt idx="4843">
                  <c:v>66562.255999999994</c:v>
                </c:pt>
                <c:pt idx="4844">
                  <c:v>66563.756999999998</c:v>
                </c:pt>
                <c:pt idx="4845">
                  <c:v>66564.656000000003</c:v>
                </c:pt>
                <c:pt idx="4846">
                  <c:v>66564.857000000004</c:v>
                </c:pt>
                <c:pt idx="4847">
                  <c:v>66570.656000000003</c:v>
                </c:pt>
                <c:pt idx="4848">
                  <c:v>66571.956000000006</c:v>
                </c:pt>
                <c:pt idx="4849">
                  <c:v>66573.856</c:v>
                </c:pt>
                <c:pt idx="4850">
                  <c:v>66575.156000000003</c:v>
                </c:pt>
                <c:pt idx="4851">
                  <c:v>66577.755999999994</c:v>
                </c:pt>
                <c:pt idx="4852">
                  <c:v>66577.956000000006</c:v>
                </c:pt>
                <c:pt idx="4853">
                  <c:v>66580.555999999997</c:v>
                </c:pt>
                <c:pt idx="4854">
                  <c:v>66581.156000000003</c:v>
                </c:pt>
                <c:pt idx="4855">
                  <c:v>66581.356</c:v>
                </c:pt>
                <c:pt idx="4856">
                  <c:v>66586.157000000007</c:v>
                </c:pt>
                <c:pt idx="4857">
                  <c:v>66586.755999999994</c:v>
                </c:pt>
                <c:pt idx="4858">
                  <c:v>66586.956000000006</c:v>
                </c:pt>
                <c:pt idx="4859">
                  <c:v>66587.456000000006</c:v>
                </c:pt>
                <c:pt idx="4860">
                  <c:v>66593.255999999994</c:v>
                </c:pt>
                <c:pt idx="4861">
                  <c:v>66593.657000000007</c:v>
                </c:pt>
                <c:pt idx="4862">
                  <c:v>66594.255999999994</c:v>
                </c:pt>
                <c:pt idx="4863">
                  <c:v>66594.555999999997</c:v>
                </c:pt>
                <c:pt idx="4864">
                  <c:v>66594.956000000006</c:v>
                </c:pt>
                <c:pt idx="4865">
                  <c:v>66596.055999999997</c:v>
                </c:pt>
                <c:pt idx="4866">
                  <c:v>66603.555999999997</c:v>
                </c:pt>
                <c:pt idx="4867">
                  <c:v>66604.456000000006</c:v>
                </c:pt>
                <c:pt idx="4868">
                  <c:v>66607.656000000003</c:v>
                </c:pt>
                <c:pt idx="4869">
                  <c:v>66608.256999999998</c:v>
                </c:pt>
                <c:pt idx="4870">
                  <c:v>66608.456000000006</c:v>
                </c:pt>
                <c:pt idx="4871">
                  <c:v>66609.755999999994</c:v>
                </c:pt>
                <c:pt idx="4872">
                  <c:v>66611.255999999994</c:v>
                </c:pt>
                <c:pt idx="4873">
                  <c:v>66612.555999999997</c:v>
                </c:pt>
                <c:pt idx="4874">
                  <c:v>66614.755999999994</c:v>
                </c:pt>
                <c:pt idx="4875">
                  <c:v>66614.956000000006</c:v>
                </c:pt>
                <c:pt idx="4876">
                  <c:v>66616.856</c:v>
                </c:pt>
                <c:pt idx="4877">
                  <c:v>66617.356</c:v>
                </c:pt>
                <c:pt idx="4878">
                  <c:v>66619.656000000003</c:v>
                </c:pt>
                <c:pt idx="4879">
                  <c:v>66619.857000000004</c:v>
                </c:pt>
                <c:pt idx="4880">
                  <c:v>66621.156000000003</c:v>
                </c:pt>
                <c:pt idx="4881">
                  <c:v>66621.656000000003</c:v>
                </c:pt>
                <c:pt idx="4882">
                  <c:v>66621.856</c:v>
                </c:pt>
                <c:pt idx="4883">
                  <c:v>66622.456000000006</c:v>
                </c:pt>
                <c:pt idx="4884">
                  <c:v>66623.755999999994</c:v>
                </c:pt>
                <c:pt idx="4885">
                  <c:v>66623.956000000006</c:v>
                </c:pt>
                <c:pt idx="4886">
                  <c:v>66625.255999999994</c:v>
                </c:pt>
                <c:pt idx="4887">
                  <c:v>66625.956000000006</c:v>
                </c:pt>
                <c:pt idx="4888">
                  <c:v>66626.755999999994</c:v>
                </c:pt>
                <c:pt idx="4889">
                  <c:v>66628.055999999997</c:v>
                </c:pt>
                <c:pt idx="4890">
                  <c:v>66631.555999999997</c:v>
                </c:pt>
                <c:pt idx="4891">
                  <c:v>66631.956000000006</c:v>
                </c:pt>
                <c:pt idx="4892">
                  <c:v>66632.755999999994</c:v>
                </c:pt>
                <c:pt idx="4893">
                  <c:v>66633.055999999997</c:v>
                </c:pt>
                <c:pt idx="4894">
                  <c:v>66634.255999999994</c:v>
                </c:pt>
                <c:pt idx="4895">
                  <c:v>66635.156000000003</c:v>
                </c:pt>
                <c:pt idx="4896">
                  <c:v>66636.255999999994</c:v>
                </c:pt>
                <c:pt idx="4897">
                  <c:v>66637.255999999994</c:v>
                </c:pt>
                <c:pt idx="4898">
                  <c:v>66637.555999999997</c:v>
                </c:pt>
                <c:pt idx="4899">
                  <c:v>66638.156000000003</c:v>
                </c:pt>
                <c:pt idx="4900">
                  <c:v>66639.255999999994</c:v>
                </c:pt>
                <c:pt idx="4901">
                  <c:v>66640.356</c:v>
                </c:pt>
                <c:pt idx="4902">
                  <c:v>66641.156000000003</c:v>
                </c:pt>
                <c:pt idx="4903">
                  <c:v>66642.255999999994</c:v>
                </c:pt>
                <c:pt idx="4904">
                  <c:v>66643.157000000007</c:v>
                </c:pt>
                <c:pt idx="4905">
                  <c:v>66644.156000000003</c:v>
                </c:pt>
                <c:pt idx="4906">
                  <c:v>66645.255999999994</c:v>
                </c:pt>
                <c:pt idx="4907">
                  <c:v>66645.456000000006</c:v>
                </c:pt>
                <c:pt idx="4908">
                  <c:v>66646.157000000007</c:v>
                </c:pt>
                <c:pt idx="4909">
                  <c:v>66647.156000000003</c:v>
                </c:pt>
                <c:pt idx="4910">
                  <c:v>66647.456000000006</c:v>
                </c:pt>
                <c:pt idx="4911">
                  <c:v>66648.456000000006</c:v>
                </c:pt>
                <c:pt idx="4912">
                  <c:v>66649.157000000007</c:v>
                </c:pt>
                <c:pt idx="4913">
                  <c:v>66649.356</c:v>
                </c:pt>
                <c:pt idx="4914">
                  <c:v>66650.456000000006</c:v>
                </c:pt>
                <c:pt idx="4915">
                  <c:v>66651.255999999994</c:v>
                </c:pt>
                <c:pt idx="4916">
                  <c:v>66652.356</c:v>
                </c:pt>
                <c:pt idx="4917">
                  <c:v>66653.456999999995</c:v>
                </c:pt>
                <c:pt idx="4918">
                  <c:v>66654.255999999994</c:v>
                </c:pt>
                <c:pt idx="4919">
                  <c:v>66655.356</c:v>
                </c:pt>
                <c:pt idx="4920">
                  <c:v>66656.456000000006</c:v>
                </c:pt>
                <c:pt idx="4921">
                  <c:v>66657.255999999994</c:v>
                </c:pt>
                <c:pt idx="4922">
                  <c:v>66658.356</c:v>
                </c:pt>
                <c:pt idx="4923">
                  <c:v>66659.256999999998</c:v>
                </c:pt>
                <c:pt idx="4924">
                  <c:v>66660.356</c:v>
                </c:pt>
                <c:pt idx="4925">
                  <c:v>66661.555999999997</c:v>
                </c:pt>
                <c:pt idx="4926">
                  <c:v>66662.255999999994</c:v>
                </c:pt>
                <c:pt idx="4927">
                  <c:v>66663.357000000004</c:v>
                </c:pt>
                <c:pt idx="4928">
                  <c:v>66664.356</c:v>
                </c:pt>
                <c:pt idx="4929">
                  <c:v>66665.255999999994</c:v>
                </c:pt>
                <c:pt idx="4930">
                  <c:v>66666.356</c:v>
                </c:pt>
                <c:pt idx="4931">
                  <c:v>66667.457999999999</c:v>
                </c:pt>
                <c:pt idx="4932">
                  <c:v>66668.255999999994</c:v>
                </c:pt>
                <c:pt idx="4933">
                  <c:v>66669.356</c:v>
                </c:pt>
                <c:pt idx="4934">
                  <c:v>66670.157000000007</c:v>
                </c:pt>
                <c:pt idx="4935">
                  <c:v>66671.256999999998</c:v>
                </c:pt>
                <c:pt idx="4936">
                  <c:v>66672.356</c:v>
                </c:pt>
                <c:pt idx="4937">
                  <c:v>66673.255999999994</c:v>
                </c:pt>
                <c:pt idx="4938">
                  <c:v>66674.255999999994</c:v>
                </c:pt>
                <c:pt idx="4939">
                  <c:v>66675.356</c:v>
                </c:pt>
                <c:pt idx="4940">
                  <c:v>66676.255999999994</c:v>
                </c:pt>
                <c:pt idx="4941">
                  <c:v>66677.255999999994</c:v>
                </c:pt>
                <c:pt idx="4942">
                  <c:v>66678.156000000003</c:v>
                </c:pt>
                <c:pt idx="4943">
                  <c:v>66679.255999999994</c:v>
                </c:pt>
                <c:pt idx="4944">
                  <c:v>66680.356</c:v>
                </c:pt>
                <c:pt idx="4945">
                  <c:v>66681.157000000007</c:v>
                </c:pt>
                <c:pt idx="4946">
                  <c:v>66682.255999999994</c:v>
                </c:pt>
                <c:pt idx="4947">
                  <c:v>66683.555999999997</c:v>
                </c:pt>
                <c:pt idx="4948">
                  <c:v>66684.157000000007</c:v>
                </c:pt>
                <c:pt idx="4949">
                  <c:v>66685.255999999994</c:v>
                </c:pt>
                <c:pt idx="4950">
                  <c:v>66685.456000000006</c:v>
                </c:pt>
                <c:pt idx="4951">
                  <c:v>66686.156000000003</c:v>
                </c:pt>
                <c:pt idx="4952">
                  <c:v>66687.156000000003</c:v>
                </c:pt>
                <c:pt idx="4953">
                  <c:v>66687.456999999995</c:v>
                </c:pt>
                <c:pt idx="4954">
                  <c:v>66688.456999999995</c:v>
                </c:pt>
                <c:pt idx="4955">
                  <c:v>66689.156000000003</c:v>
                </c:pt>
                <c:pt idx="4956">
                  <c:v>66689.356</c:v>
                </c:pt>
                <c:pt idx="4957">
                  <c:v>66690.456999999995</c:v>
                </c:pt>
                <c:pt idx="4958">
                  <c:v>66691.256999999998</c:v>
                </c:pt>
                <c:pt idx="4959">
                  <c:v>66692.356</c:v>
                </c:pt>
                <c:pt idx="4960">
                  <c:v>66693.456000000006</c:v>
                </c:pt>
                <c:pt idx="4961">
                  <c:v>66694.255999999994</c:v>
                </c:pt>
                <c:pt idx="4962">
                  <c:v>66695.356</c:v>
                </c:pt>
                <c:pt idx="4963">
                  <c:v>66696.456000000006</c:v>
                </c:pt>
                <c:pt idx="4964">
                  <c:v>66697.255999999994</c:v>
                </c:pt>
                <c:pt idx="4965">
                  <c:v>66698.755999999994</c:v>
                </c:pt>
                <c:pt idx="4966">
                  <c:v>66699.256999999998</c:v>
                </c:pt>
                <c:pt idx="4967">
                  <c:v>66700.357000000004</c:v>
                </c:pt>
                <c:pt idx="4968">
                  <c:v>66701.356</c:v>
                </c:pt>
                <c:pt idx="4969">
                  <c:v>66702.255999999994</c:v>
                </c:pt>
                <c:pt idx="4970">
                  <c:v>66703.555999999997</c:v>
                </c:pt>
                <c:pt idx="4971">
                  <c:v>66703.956000000006</c:v>
                </c:pt>
                <c:pt idx="4972">
                  <c:v>66704.356</c:v>
                </c:pt>
                <c:pt idx="4973">
                  <c:v>66705.255999999994</c:v>
                </c:pt>
                <c:pt idx="4974">
                  <c:v>66706.356</c:v>
                </c:pt>
                <c:pt idx="4975">
                  <c:v>66707.356</c:v>
                </c:pt>
                <c:pt idx="4976">
                  <c:v>66708.255999999994</c:v>
                </c:pt>
                <c:pt idx="4977">
                  <c:v>66709.356</c:v>
                </c:pt>
                <c:pt idx="4978">
                  <c:v>66710.156000000003</c:v>
                </c:pt>
                <c:pt idx="4979">
                  <c:v>66711.255999999994</c:v>
                </c:pt>
                <c:pt idx="4980">
                  <c:v>66712.356</c:v>
                </c:pt>
                <c:pt idx="4981">
                  <c:v>66713.157999999996</c:v>
                </c:pt>
                <c:pt idx="4982">
                  <c:v>66714.255999999994</c:v>
                </c:pt>
                <c:pt idx="4983">
                  <c:v>66715.356</c:v>
                </c:pt>
                <c:pt idx="4984">
                  <c:v>66716.255999999994</c:v>
                </c:pt>
                <c:pt idx="4985">
                  <c:v>66717.255999999994</c:v>
                </c:pt>
                <c:pt idx="4986">
                  <c:v>66718.157000000007</c:v>
                </c:pt>
                <c:pt idx="4987">
                  <c:v>66719.255999999994</c:v>
                </c:pt>
                <c:pt idx="4988">
                  <c:v>66720.256999999998</c:v>
                </c:pt>
                <c:pt idx="4989">
                  <c:v>66720.555999999997</c:v>
                </c:pt>
                <c:pt idx="4990">
                  <c:v>66721.157000000007</c:v>
                </c:pt>
                <c:pt idx="4991">
                  <c:v>66722.255999999994</c:v>
                </c:pt>
                <c:pt idx="4992">
                  <c:v>66722.456999999995</c:v>
                </c:pt>
                <c:pt idx="4993">
                  <c:v>66723.055999999997</c:v>
                </c:pt>
                <c:pt idx="4994">
                  <c:v>66724.157000000007</c:v>
                </c:pt>
                <c:pt idx="4995">
                  <c:v>66724.356</c:v>
                </c:pt>
                <c:pt idx="4996">
                  <c:v>66725.456999999995</c:v>
                </c:pt>
                <c:pt idx="4997">
                  <c:v>66726.356</c:v>
                </c:pt>
                <c:pt idx="4998">
                  <c:v>66727.356</c:v>
                </c:pt>
                <c:pt idx="4999">
                  <c:v>66728.456999999995</c:v>
                </c:pt>
                <c:pt idx="5000">
                  <c:v>66729.356</c:v>
                </c:pt>
                <c:pt idx="5001">
                  <c:v>66730.456999999995</c:v>
                </c:pt>
                <c:pt idx="5002">
                  <c:v>66731.255999999994</c:v>
                </c:pt>
                <c:pt idx="5003">
                  <c:v>66732.356</c:v>
                </c:pt>
                <c:pt idx="5004">
                  <c:v>66733.456000000006</c:v>
                </c:pt>
                <c:pt idx="5005">
                  <c:v>66734.255999999994</c:v>
                </c:pt>
                <c:pt idx="5006">
                  <c:v>66735.356</c:v>
                </c:pt>
                <c:pt idx="5007">
                  <c:v>66736.456000000006</c:v>
                </c:pt>
                <c:pt idx="5008">
                  <c:v>66737.255999999994</c:v>
                </c:pt>
                <c:pt idx="5009">
                  <c:v>66738.356</c:v>
                </c:pt>
                <c:pt idx="5010">
                  <c:v>66739.255999999994</c:v>
                </c:pt>
                <c:pt idx="5011">
                  <c:v>66739.456999999995</c:v>
                </c:pt>
                <c:pt idx="5012">
                  <c:v>66740.055999999997</c:v>
                </c:pt>
                <c:pt idx="5013">
                  <c:v>66741.156000000003</c:v>
                </c:pt>
                <c:pt idx="5014">
                  <c:v>66741.356</c:v>
                </c:pt>
                <c:pt idx="5015">
                  <c:v>66742.456999999995</c:v>
                </c:pt>
                <c:pt idx="5016">
                  <c:v>66743.255999999994</c:v>
                </c:pt>
                <c:pt idx="5017">
                  <c:v>66744.356</c:v>
                </c:pt>
                <c:pt idx="5018">
                  <c:v>66745.456000000006</c:v>
                </c:pt>
                <c:pt idx="5019">
                  <c:v>66746.356</c:v>
                </c:pt>
                <c:pt idx="5020">
                  <c:v>66747.356</c:v>
                </c:pt>
                <c:pt idx="5021">
                  <c:v>66748.255999999994</c:v>
                </c:pt>
                <c:pt idx="5022">
                  <c:v>66749.356</c:v>
                </c:pt>
                <c:pt idx="5023">
                  <c:v>66750.356</c:v>
                </c:pt>
                <c:pt idx="5024">
                  <c:v>66751.256999999998</c:v>
                </c:pt>
                <c:pt idx="5025">
                  <c:v>66752.357000000004</c:v>
                </c:pt>
                <c:pt idx="5026">
                  <c:v>66753.456999999995</c:v>
                </c:pt>
                <c:pt idx="5027">
                  <c:v>66754.255999999994</c:v>
                </c:pt>
                <c:pt idx="5028">
                  <c:v>66755.356</c:v>
                </c:pt>
                <c:pt idx="5029">
                  <c:v>66756.255999999994</c:v>
                </c:pt>
                <c:pt idx="5030">
                  <c:v>66757.255999999994</c:v>
                </c:pt>
                <c:pt idx="5031">
                  <c:v>66758.356</c:v>
                </c:pt>
                <c:pt idx="5032">
                  <c:v>66759.255999999994</c:v>
                </c:pt>
                <c:pt idx="5033">
                  <c:v>66760.255999999994</c:v>
                </c:pt>
                <c:pt idx="5034">
                  <c:v>66761.356</c:v>
                </c:pt>
                <c:pt idx="5035">
                  <c:v>66762.255999999994</c:v>
                </c:pt>
                <c:pt idx="5036">
                  <c:v>66763.255999999994</c:v>
                </c:pt>
                <c:pt idx="5037">
                  <c:v>66764.156000000003</c:v>
                </c:pt>
                <c:pt idx="5038">
                  <c:v>66765.255999999994</c:v>
                </c:pt>
                <c:pt idx="5039">
                  <c:v>66766.356</c:v>
                </c:pt>
                <c:pt idx="5040">
                  <c:v>66767.156000000003</c:v>
                </c:pt>
                <c:pt idx="5041">
                  <c:v>66768.255999999994</c:v>
                </c:pt>
                <c:pt idx="5042">
                  <c:v>66769.157000000007</c:v>
                </c:pt>
                <c:pt idx="5043">
                  <c:v>66770.156000000003</c:v>
                </c:pt>
                <c:pt idx="5044">
                  <c:v>66771.255999999994</c:v>
                </c:pt>
                <c:pt idx="5045">
                  <c:v>66771.456999999995</c:v>
                </c:pt>
                <c:pt idx="5046">
                  <c:v>66772.157000000007</c:v>
                </c:pt>
                <c:pt idx="5047">
                  <c:v>66773.156000000003</c:v>
                </c:pt>
                <c:pt idx="5048">
                  <c:v>66773.456999999995</c:v>
                </c:pt>
                <c:pt idx="5049">
                  <c:v>66774.456000000006</c:v>
                </c:pt>
                <c:pt idx="5050">
                  <c:v>66775.157000000007</c:v>
                </c:pt>
                <c:pt idx="5051">
                  <c:v>66775.356</c:v>
                </c:pt>
                <c:pt idx="5052">
                  <c:v>66776.456000000006</c:v>
                </c:pt>
                <c:pt idx="5053">
                  <c:v>66777.255999999994</c:v>
                </c:pt>
                <c:pt idx="5054">
                  <c:v>66778.356</c:v>
                </c:pt>
                <c:pt idx="5055">
                  <c:v>66779.255999999994</c:v>
                </c:pt>
                <c:pt idx="5056">
                  <c:v>66780.255999999994</c:v>
                </c:pt>
                <c:pt idx="5057">
                  <c:v>66781.356</c:v>
                </c:pt>
                <c:pt idx="5058">
                  <c:v>66782.256999999998</c:v>
                </c:pt>
                <c:pt idx="5059">
                  <c:v>66783.255999999994</c:v>
                </c:pt>
                <c:pt idx="5060">
                  <c:v>66784.157000000007</c:v>
                </c:pt>
                <c:pt idx="5061">
                  <c:v>66785.255999999994</c:v>
                </c:pt>
                <c:pt idx="5062">
                  <c:v>66786.255999999994</c:v>
                </c:pt>
                <c:pt idx="5063">
                  <c:v>66787.157000000007</c:v>
                </c:pt>
                <c:pt idx="5064">
                  <c:v>66788.255999999994</c:v>
                </c:pt>
                <c:pt idx="5065">
                  <c:v>66789.055999999997</c:v>
                </c:pt>
                <c:pt idx="5066">
                  <c:v>66790.157000000007</c:v>
                </c:pt>
                <c:pt idx="5067">
                  <c:v>66791.255999999994</c:v>
                </c:pt>
                <c:pt idx="5068">
                  <c:v>66791.456000000006</c:v>
                </c:pt>
                <c:pt idx="5069">
                  <c:v>66792.156000000003</c:v>
                </c:pt>
                <c:pt idx="5070">
                  <c:v>66792.356</c:v>
                </c:pt>
                <c:pt idx="5071">
                  <c:v>66793.357000000004</c:v>
                </c:pt>
                <c:pt idx="5072">
                  <c:v>66794.456000000006</c:v>
                </c:pt>
                <c:pt idx="5073">
                  <c:v>66795.356</c:v>
                </c:pt>
                <c:pt idx="5074">
                  <c:v>66796.456000000006</c:v>
                </c:pt>
                <c:pt idx="5075">
                  <c:v>66797.255999999994</c:v>
                </c:pt>
                <c:pt idx="5076">
                  <c:v>66798.356</c:v>
                </c:pt>
                <c:pt idx="5077">
                  <c:v>66799.456000000006</c:v>
                </c:pt>
                <c:pt idx="5078">
                  <c:v>66800.255999999994</c:v>
                </c:pt>
                <c:pt idx="5079">
                  <c:v>66801.356</c:v>
                </c:pt>
                <c:pt idx="5080">
                  <c:v>66802.456999999995</c:v>
                </c:pt>
                <c:pt idx="5081">
                  <c:v>66803.256999999998</c:v>
                </c:pt>
                <c:pt idx="5082">
                  <c:v>66804.356</c:v>
                </c:pt>
                <c:pt idx="5083">
                  <c:v>66805.255999999994</c:v>
                </c:pt>
                <c:pt idx="5084">
                  <c:v>66806.255999999994</c:v>
                </c:pt>
                <c:pt idx="5085">
                  <c:v>66807.356</c:v>
                </c:pt>
                <c:pt idx="5086">
                  <c:v>66808.255999999994</c:v>
                </c:pt>
                <c:pt idx="5087">
                  <c:v>66809.356</c:v>
                </c:pt>
                <c:pt idx="5088">
                  <c:v>66810.356</c:v>
                </c:pt>
                <c:pt idx="5089">
                  <c:v>66811.255999999994</c:v>
                </c:pt>
                <c:pt idx="5090">
                  <c:v>66812.356</c:v>
                </c:pt>
                <c:pt idx="5091">
                  <c:v>66813.156000000003</c:v>
                </c:pt>
                <c:pt idx="5092">
                  <c:v>66814.255999999994</c:v>
                </c:pt>
                <c:pt idx="5093">
                  <c:v>66815.157000000007</c:v>
                </c:pt>
                <c:pt idx="5094">
                  <c:v>66815.356</c:v>
                </c:pt>
                <c:pt idx="5095">
                  <c:v>66816.456000000006</c:v>
                </c:pt>
                <c:pt idx="5096">
                  <c:v>66817.456000000006</c:v>
                </c:pt>
                <c:pt idx="5097">
                  <c:v>66818.356</c:v>
                </c:pt>
                <c:pt idx="5098">
                  <c:v>66819.456000000006</c:v>
                </c:pt>
                <c:pt idx="5099">
                  <c:v>66820.255999999994</c:v>
                </c:pt>
                <c:pt idx="5100">
                  <c:v>66821.356</c:v>
                </c:pt>
                <c:pt idx="5101">
                  <c:v>66822.456000000006</c:v>
                </c:pt>
                <c:pt idx="5102">
                  <c:v>66823.255999999994</c:v>
                </c:pt>
                <c:pt idx="5103">
                  <c:v>66824.356</c:v>
                </c:pt>
                <c:pt idx="5104">
                  <c:v>66825.456000000006</c:v>
                </c:pt>
                <c:pt idx="5105">
                  <c:v>66826.255999999994</c:v>
                </c:pt>
                <c:pt idx="5106">
                  <c:v>66827.356</c:v>
                </c:pt>
                <c:pt idx="5107">
                  <c:v>66828.255999999994</c:v>
                </c:pt>
                <c:pt idx="5108">
                  <c:v>66829.356</c:v>
                </c:pt>
                <c:pt idx="5109">
                  <c:v>66830.356</c:v>
                </c:pt>
                <c:pt idx="5110">
                  <c:v>66831.256999999998</c:v>
                </c:pt>
                <c:pt idx="5111">
                  <c:v>66832.357000000004</c:v>
                </c:pt>
                <c:pt idx="5112">
                  <c:v>66833.356</c:v>
                </c:pt>
                <c:pt idx="5113">
                  <c:v>66834.255999999994</c:v>
                </c:pt>
                <c:pt idx="5114">
                  <c:v>66835.356</c:v>
                </c:pt>
                <c:pt idx="5115">
                  <c:v>66836.156000000003</c:v>
                </c:pt>
                <c:pt idx="5116">
                  <c:v>66837.255999999994</c:v>
                </c:pt>
                <c:pt idx="5117">
                  <c:v>66838.357000000004</c:v>
                </c:pt>
                <c:pt idx="5118">
                  <c:v>66839.156000000003</c:v>
                </c:pt>
                <c:pt idx="5119">
                  <c:v>66840.255999999994</c:v>
                </c:pt>
                <c:pt idx="5120">
                  <c:v>66841.356</c:v>
                </c:pt>
                <c:pt idx="5121">
                  <c:v>66842.255999999994</c:v>
                </c:pt>
                <c:pt idx="5122">
                  <c:v>66843.255999999994</c:v>
                </c:pt>
                <c:pt idx="5123">
                  <c:v>66844.157000000007</c:v>
                </c:pt>
                <c:pt idx="5124">
                  <c:v>66845.255999999994</c:v>
                </c:pt>
                <c:pt idx="5125">
                  <c:v>66846.255999999994</c:v>
                </c:pt>
                <c:pt idx="5126">
                  <c:v>66846.555999999997</c:v>
                </c:pt>
                <c:pt idx="5127">
                  <c:v>66847.157000000007</c:v>
                </c:pt>
                <c:pt idx="5128">
                  <c:v>66849.055999999997</c:v>
                </c:pt>
                <c:pt idx="5129">
                  <c:v>66851.456000000006</c:v>
                </c:pt>
                <c:pt idx="5130">
                  <c:v>66853.555999999997</c:v>
                </c:pt>
                <c:pt idx="5131">
                  <c:v>66855.156000000003</c:v>
                </c:pt>
                <c:pt idx="5132">
                  <c:v>66857.456000000006</c:v>
                </c:pt>
                <c:pt idx="5133">
                  <c:v>66860.456000000006</c:v>
                </c:pt>
                <c:pt idx="5134">
                  <c:v>66864.357999999993</c:v>
                </c:pt>
                <c:pt idx="5135">
                  <c:v>66868.456000000006</c:v>
                </c:pt>
                <c:pt idx="5136">
                  <c:v>66874.256999999998</c:v>
                </c:pt>
                <c:pt idx="5137">
                  <c:v>66875.357000000004</c:v>
                </c:pt>
                <c:pt idx="5138">
                  <c:v>66881.356</c:v>
                </c:pt>
                <c:pt idx="5139">
                  <c:v>66883.255999999994</c:v>
                </c:pt>
                <c:pt idx="5140">
                  <c:v>66883.456000000006</c:v>
                </c:pt>
                <c:pt idx="5141">
                  <c:v>66885.255999999994</c:v>
                </c:pt>
                <c:pt idx="5142">
                  <c:v>66885.656000000003</c:v>
                </c:pt>
                <c:pt idx="5143">
                  <c:v>66886.256999999998</c:v>
                </c:pt>
                <c:pt idx="5144">
                  <c:v>66886.755999999994</c:v>
                </c:pt>
                <c:pt idx="5145">
                  <c:v>66887.357000000004</c:v>
                </c:pt>
                <c:pt idx="5146">
                  <c:v>66887.956000000006</c:v>
                </c:pt>
                <c:pt idx="5147">
                  <c:v>66889.755999999994</c:v>
                </c:pt>
                <c:pt idx="5148">
                  <c:v>66889.956000000006</c:v>
                </c:pt>
                <c:pt idx="5149">
                  <c:v>66892.755999999994</c:v>
                </c:pt>
                <c:pt idx="5150">
                  <c:v>66893.356</c:v>
                </c:pt>
                <c:pt idx="5151">
                  <c:v>66893.555999999997</c:v>
                </c:pt>
                <c:pt idx="5152">
                  <c:v>66894.055999999997</c:v>
                </c:pt>
                <c:pt idx="5153">
                  <c:v>66895.055999999997</c:v>
                </c:pt>
                <c:pt idx="5154">
                  <c:v>66895.755999999994</c:v>
                </c:pt>
                <c:pt idx="5155">
                  <c:v>66896.555999999997</c:v>
                </c:pt>
                <c:pt idx="5156">
                  <c:v>66897.856</c:v>
                </c:pt>
                <c:pt idx="5157">
                  <c:v>66898.057000000001</c:v>
                </c:pt>
                <c:pt idx="5158">
                  <c:v>66900.256999999998</c:v>
                </c:pt>
                <c:pt idx="5159">
                  <c:v>66900.456000000006</c:v>
                </c:pt>
                <c:pt idx="5160">
                  <c:v>66901.956000000006</c:v>
                </c:pt>
                <c:pt idx="5161">
                  <c:v>66902.456999999995</c:v>
                </c:pt>
                <c:pt idx="5162">
                  <c:v>66904.356</c:v>
                </c:pt>
                <c:pt idx="5163">
                  <c:v>66912.755999999994</c:v>
                </c:pt>
                <c:pt idx="5164">
                  <c:v>66912.956000000006</c:v>
                </c:pt>
                <c:pt idx="5165">
                  <c:v>66914.256999999998</c:v>
                </c:pt>
                <c:pt idx="5166">
                  <c:v>66914.456000000006</c:v>
                </c:pt>
                <c:pt idx="5167">
                  <c:v>66918.956000000006</c:v>
                </c:pt>
                <c:pt idx="5168">
                  <c:v>66921.956000000006</c:v>
                </c:pt>
                <c:pt idx="5169">
                  <c:v>66922.856</c:v>
                </c:pt>
                <c:pt idx="5170">
                  <c:v>66923.055999999997</c:v>
                </c:pt>
                <c:pt idx="5171">
                  <c:v>66923.657000000007</c:v>
                </c:pt>
                <c:pt idx="5172">
                  <c:v>66930.755999999994</c:v>
                </c:pt>
                <c:pt idx="5173">
                  <c:v>66930.956000000006</c:v>
                </c:pt>
                <c:pt idx="5174">
                  <c:v>66932.255999999994</c:v>
                </c:pt>
                <c:pt idx="5175">
                  <c:v>66932.555999999997</c:v>
                </c:pt>
                <c:pt idx="5176">
                  <c:v>66938.755999999994</c:v>
                </c:pt>
                <c:pt idx="5177">
                  <c:v>66938.956999999995</c:v>
                </c:pt>
                <c:pt idx="5178">
                  <c:v>67008.356</c:v>
                </c:pt>
                <c:pt idx="5179">
                  <c:v>67060.456000000006</c:v>
                </c:pt>
                <c:pt idx="5180">
                  <c:v>67065.356</c:v>
                </c:pt>
                <c:pt idx="5181">
                  <c:v>67068.356</c:v>
                </c:pt>
                <c:pt idx="5182">
                  <c:v>67069.256999999998</c:v>
                </c:pt>
                <c:pt idx="5183">
                  <c:v>67074.156000000003</c:v>
                </c:pt>
                <c:pt idx="5184">
                  <c:v>67076.356</c:v>
                </c:pt>
                <c:pt idx="5185">
                  <c:v>67078.256999999998</c:v>
                </c:pt>
                <c:pt idx="5186">
                  <c:v>67078.456000000006</c:v>
                </c:pt>
                <c:pt idx="5187">
                  <c:v>67080.255999999994</c:v>
                </c:pt>
                <c:pt idx="5188">
                  <c:v>67080.456999999995</c:v>
                </c:pt>
                <c:pt idx="5189">
                  <c:v>67081.456000000006</c:v>
                </c:pt>
                <c:pt idx="5190">
                  <c:v>67083.456000000006</c:v>
                </c:pt>
                <c:pt idx="5191">
                  <c:v>67086.656000000003</c:v>
                </c:pt>
                <c:pt idx="5192">
                  <c:v>67089.256999999998</c:v>
                </c:pt>
                <c:pt idx="5193">
                  <c:v>67089.456000000006</c:v>
                </c:pt>
                <c:pt idx="5194">
                  <c:v>67090.356</c:v>
                </c:pt>
                <c:pt idx="5195">
                  <c:v>67094.356</c:v>
                </c:pt>
                <c:pt idx="5196">
                  <c:v>67097.156000000003</c:v>
                </c:pt>
                <c:pt idx="5197">
                  <c:v>67099.357000000004</c:v>
                </c:pt>
                <c:pt idx="5198">
                  <c:v>67100.255999999994</c:v>
                </c:pt>
                <c:pt idx="5199">
                  <c:v>67100.857000000004</c:v>
                </c:pt>
                <c:pt idx="5200">
                  <c:v>67101.255999999994</c:v>
                </c:pt>
                <c:pt idx="5201">
                  <c:v>67103.255999999994</c:v>
                </c:pt>
                <c:pt idx="5202">
                  <c:v>67106.255999999994</c:v>
                </c:pt>
                <c:pt idx="5203">
                  <c:v>67109.255999999994</c:v>
                </c:pt>
                <c:pt idx="5204">
                  <c:v>67112.255999999994</c:v>
                </c:pt>
                <c:pt idx="5205">
                  <c:v>67115.255999999994</c:v>
                </c:pt>
                <c:pt idx="5206">
                  <c:v>67117.456000000006</c:v>
                </c:pt>
                <c:pt idx="5207">
                  <c:v>67120.157000000007</c:v>
                </c:pt>
                <c:pt idx="5208">
                  <c:v>67122.356</c:v>
                </c:pt>
                <c:pt idx="5209">
                  <c:v>67125.156000000003</c:v>
                </c:pt>
                <c:pt idx="5210">
                  <c:v>67126.255999999994</c:v>
                </c:pt>
                <c:pt idx="5211">
                  <c:v>67128.156000000003</c:v>
                </c:pt>
                <c:pt idx="5212">
                  <c:v>67130.356</c:v>
                </c:pt>
                <c:pt idx="5213">
                  <c:v>67130.555999999997</c:v>
                </c:pt>
                <c:pt idx="5214">
                  <c:v>67131.159</c:v>
                </c:pt>
                <c:pt idx="5215">
                  <c:v>67133.156000000003</c:v>
                </c:pt>
                <c:pt idx="5216">
                  <c:v>67134.357000000004</c:v>
                </c:pt>
                <c:pt idx="5217">
                  <c:v>67136.356</c:v>
                </c:pt>
                <c:pt idx="5218">
                  <c:v>67137.356</c:v>
                </c:pt>
                <c:pt idx="5219">
                  <c:v>67138.456000000006</c:v>
                </c:pt>
                <c:pt idx="5220">
                  <c:v>67140.456000000006</c:v>
                </c:pt>
                <c:pt idx="5221">
                  <c:v>67141.255999999994</c:v>
                </c:pt>
                <c:pt idx="5222">
                  <c:v>67142.356</c:v>
                </c:pt>
                <c:pt idx="5223">
                  <c:v>67143.656000000003</c:v>
                </c:pt>
                <c:pt idx="5224">
                  <c:v>67144.255999999994</c:v>
                </c:pt>
                <c:pt idx="5225">
                  <c:v>67145.357000000004</c:v>
                </c:pt>
                <c:pt idx="5226">
                  <c:v>67146.456000000006</c:v>
                </c:pt>
                <c:pt idx="5227">
                  <c:v>67147.255999999994</c:v>
                </c:pt>
                <c:pt idx="5228">
                  <c:v>67148.356</c:v>
                </c:pt>
                <c:pt idx="5229">
                  <c:v>67149.255999999994</c:v>
                </c:pt>
                <c:pt idx="5230">
                  <c:v>67150.356</c:v>
                </c:pt>
                <c:pt idx="5231">
                  <c:v>67151.356</c:v>
                </c:pt>
                <c:pt idx="5232">
                  <c:v>67152.255999999994</c:v>
                </c:pt>
                <c:pt idx="5233">
                  <c:v>67153.055999999997</c:v>
                </c:pt>
                <c:pt idx="5234">
                  <c:v>67154.356</c:v>
                </c:pt>
                <c:pt idx="5235">
                  <c:v>67155.456000000006</c:v>
                </c:pt>
                <c:pt idx="5236">
                  <c:v>67156.356</c:v>
                </c:pt>
                <c:pt idx="5237">
                  <c:v>67157.356</c:v>
                </c:pt>
                <c:pt idx="5238">
                  <c:v>67158.856</c:v>
                </c:pt>
                <c:pt idx="5239">
                  <c:v>67159.356</c:v>
                </c:pt>
                <c:pt idx="5240">
                  <c:v>67160.456000000006</c:v>
                </c:pt>
                <c:pt idx="5241">
                  <c:v>67161.255999999994</c:v>
                </c:pt>
                <c:pt idx="5242">
                  <c:v>67162.356</c:v>
                </c:pt>
                <c:pt idx="5243">
                  <c:v>67163.456999999995</c:v>
                </c:pt>
                <c:pt idx="5244">
                  <c:v>67165.356</c:v>
                </c:pt>
                <c:pt idx="5245">
                  <c:v>67166.456999999995</c:v>
                </c:pt>
                <c:pt idx="5246">
                  <c:v>67168.356</c:v>
                </c:pt>
                <c:pt idx="5247">
                  <c:v>67169.255999999994</c:v>
                </c:pt>
                <c:pt idx="5248">
                  <c:v>67171.356</c:v>
                </c:pt>
                <c:pt idx="5249">
                  <c:v>67172.255999999994</c:v>
                </c:pt>
                <c:pt idx="5250">
                  <c:v>67174.356</c:v>
                </c:pt>
                <c:pt idx="5251">
                  <c:v>67175.256999999998</c:v>
                </c:pt>
                <c:pt idx="5252">
                  <c:v>67176.357000000004</c:v>
                </c:pt>
                <c:pt idx="5253">
                  <c:v>67177.157000000007</c:v>
                </c:pt>
                <c:pt idx="5254">
                  <c:v>67179.356</c:v>
                </c:pt>
                <c:pt idx="5255">
                  <c:v>67181.255999999994</c:v>
                </c:pt>
                <c:pt idx="5256">
                  <c:v>67182.156000000003</c:v>
                </c:pt>
                <c:pt idx="5257">
                  <c:v>67184.255999999994</c:v>
                </c:pt>
                <c:pt idx="5258">
                  <c:v>67186.157000000007</c:v>
                </c:pt>
                <c:pt idx="5259">
                  <c:v>67188.356</c:v>
                </c:pt>
                <c:pt idx="5260">
                  <c:v>67190.255999999994</c:v>
                </c:pt>
                <c:pt idx="5261">
                  <c:v>67191.156000000003</c:v>
                </c:pt>
                <c:pt idx="5262">
                  <c:v>67193.356</c:v>
                </c:pt>
                <c:pt idx="5263">
                  <c:v>67193.555999999997</c:v>
                </c:pt>
                <c:pt idx="5264">
                  <c:v>67194.156000000003</c:v>
                </c:pt>
                <c:pt idx="5265">
                  <c:v>67195.456000000006</c:v>
                </c:pt>
                <c:pt idx="5266">
                  <c:v>67196.356</c:v>
                </c:pt>
                <c:pt idx="5267">
                  <c:v>67198.456000000006</c:v>
                </c:pt>
                <c:pt idx="5268">
                  <c:v>67200.356</c:v>
                </c:pt>
                <c:pt idx="5269">
                  <c:v>67201.255999999994</c:v>
                </c:pt>
                <c:pt idx="5270">
                  <c:v>67203.456000000006</c:v>
                </c:pt>
                <c:pt idx="5271">
                  <c:v>67205.356</c:v>
                </c:pt>
                <c:pt idx="5272">
                  <c:v>67206.456000000006</c:v>
                </c:pt>
                <c:pt idx="5273">
                  <c:v>67207.255999999994</c:v>
                </c:pt>
                <c:pt idx="5274">
                  <c:v>67209.255999999994</c:v>
                </c:pt>
                <c:pt idx="5275">
                  <c:v>67210.255999999994</c:v>
                </c:pt>
                <c:pt idx="5276">
                  <c:v>67211.356</c:v>
                </c:pt>
                <c:pt idx="5277">
                  <c:v>67213.255999999994</c:v>
                </c:pt>
                <c:pt idx="5278">
                  <c:v>67214.356</c:v>
                </c:pt>
                <c:pt idx="5279">
                  <c:v>67215.255999999994</c:v>
                </c:pt>
                <c:pt idx="5280">
                  <c:v>67217.156000000003</c:v>
                </c:pt>
                <c:pt idx="5281">
                  <c:v>67218.255999999994</c:v>
                </c:pt>
                <c:pt idx="5282">
                  <c:v>67220.156000000003</c:v>
                </c:pt>
                <c:pt idx="5283">
                  <c:v>67222.356</c:v>
                </c:pt>
                <c:pt idx="5284">
                  <c:v>67224.255999999994</c:v>
                </c:pt>
                <c:pt idx="5285">
                  <c:v>67225.157000000007</c:v>
                </c:pt>
                <c:pt idx="5286">
                  <c:v>67227.255999999994</c:v>
                </c:pt>
                <c:pt idx="5287">
                  <c:v>67229.255999999994</c:v>
                </c:pt>
                <c:pt idx="5288">
                  <c:v>67230.256999999998</c:v>
                </c:pt>
                <c:pt idx="5289">
                  <c:v>67231.356</c:v>
                </c:pt>
                <c:pt idx="5290">
                  <c:v>67232.255999999994</c:v>
                </c:pt>
                <c:pt idx="5291">
                  <c:v>67233.255999999994</c:v>
                </c:pt>
                <c:pt idx="5292">
                  <c:v>67234.356</c:v>
                </c:pt>
                <c:pt idx="5293">
                  <c:v>67235.255999999994</c:v>
                </c:pt>
                <c:pt idx="5294">
                  <c:v>67236.255999999994</c:v>
                </c:pt>
                <c:pt idx="5295">
                  <c:v>67237.157000000007</c:v>
                </c:pt>
                <c:pt idx="5296">
                  <c:v>67239.356</c:v>
                </c:pt>
                <c:pt idx="5297">
                  <c:v>67240.157000000007</c:v>
                </c:pt>
                <c:pt idx="5298">
                  <c:v>67241.255999999994</c:v>
                </c:pt>
                <c:pt idx="5299">
                  <c:v>67242.356</c:v>
                </c:pt>
                <c:pt idx="5300">
                  <c:v>67244.255999999994</c:v>
                </c:pt>
                <c:pt idx="5301">
                  <c:v>67245.156000000003</c:v>
                </c:pt>
                <c:pt idx="5302">
                  <c:v>67246.157000000007</c:v>
                </c:pt>
                <c:pt idx="5303">
                  <c:v>67246.456000000006</c:v>
                </c:pt>
                <c:pt idx="5304">
                  <c:v>67247.456999999995</c:v>
                </c:pt>
                <c:pt idx="5305">
                  <c:v>67248.356</c:v>
                </c:pt>
                <c:pt idx="5306">
                  <c:v>67250.456000000006</c:v>
                </c:pt>
                <c:pt idx="5307">
                  <c:v>67251.356</c:v>
                </c:pt>
                <c:pt idx="5308">
                  <c:v>67252.456999999995</c:v>
                </c:pt>
                <c:pt idx="5309">
                  <c:v>67254.356</c:v>
                </c:pt>
                <c:pt idx="5310">
                  <c:v>67255.255999999994</c:v>
                </c:pt>
                <c:pt idx="5311">
                  <c:v>67255.456000000006</c:v>
                </c:pt>
                <c:pt idx="5312">
                  <c:v>67256.255999999994</c:v>
                </c:pt>
                <c:pt idx="5313">
                  <c:v>67257.356</c:v>
                </c:pt>
                <c:pt idx="5314">
                  <c:v>67258.255999999994</c:v>
                </c:pt>
                <c:pt idx="5315">
                  <c:v>67259.357000000004</c:v>
                </c:pt>
                <c:pt idx="5316">
                  <c:v>67260.357000000004</c:v>
                </c:pt>
                <c:pt idx="5317">
                  <c:v>67261.255999999994</c:v>
                </c:pt>
                <c:pt idx="5318">
                  <c:v>67262.356</c:v>
                </c:pt>
                <c:pt idx="5319">
                  <c:v>67263.356</c:v>
                </c:pt>
                <c:pt idx="5320">
                  <c:v>67264.255999999994</c:v>
                </c:pt>
                <c:pt idx="5321">
                  <c:v>67265.356</c:v>
                </c:pt>
                <c:pt idx="5322">
                  <c:v>67267.255999999994</c:v>
                </c:pt>
                <c:pt idx="5323">
                  <c:v>67268.357000000004</c:v>
                </c:pt>
                <c:pt idx="5324">
                  <c:v>67269.157000000007</c:v>
                </c:pt>
                <c:pt idx="5325">
                  <c:v>67270.255999999994</c:v>
                </c:pt>
                <c:pt idx="5326">
                  <c:v>67271.356</c:v>
                </c:pt>
                <c:pt idx="5327">
                  <c:v>67272.255999999994</c:v>
                </c:pt>
                <c:pt idx="5328">
                  <c:v>67273.255999999994</c:v>
                </c:pt>
                <c:pt idx="5329">
                  <c:v>67274.156000000003</c:v>
                </c:pt>
                <c:pt idx="5330">
                  <c:v>67275.255999999994</c:v>
                </c:pt>
                <c:pt idx="5331">
                  <c:v>67276.255999999994</c:v>
                </c:pt>
                <c:pt idx="5332">
                  <c:v>67276.555999999997</c:v>
                </c:pt>
                <c:pt idx="5333">
                  <c:v>67277.156000000003</c:v>
                </c:pt>
                <c:pt idx="5334">
                  <c:v>67278.456000000006</c:v>
                </c:pt>
                <c:pt idx="5335">
                  <c:v>67279.055999999997</c:v>
                </c:pt>
                <c:pt idx="5336">
                  <c:v>67280.356</c:v>
                </c:pt>
                <c:pt idx="5337">
                  <c:v>67281.456999999995</c:v>
                </c:pt>
                <c:pt idx="5338">
                  <c:v>67282.356</c:v>
                </c:pt>
                <c:pt idx="5339">
                  <c:v>67283.356</c:v>
                </c:pt>
                <c:pt idx="5340">
                  <c:v>67284.456999999995</c:v>
                </c:pt>
                <c:pt idx="5341">
                  <c:v>67285.356</c:v>
                </c:pt>
                <c:pt idx="5342">
                  <c:v>67292.456000000006</c:v>
                </c:pt>
                <c:pt idx="5343">
                  <c:v>67300.356</c:v>
                </c:pt>
                <c:pt idx="5344">
                  <c:v>67303.157000000007</c:v>
                </c:pt>
                <c:pt idx="5345">
                  <c:v>67306.157000000007</c:v>
                </c:pt>
                <c:pt idx="5346">
                  <c:v>67308.157000000007</c:v>
                </c:pt>
                <c:pt idx="5347">
                  <c:v>67310.456999999995</c:v>
                </c:pt>
                <c:pt idx="5348">
                  <c:v>67311.356</c:v>
                </c:pt>
                <c:pt idx="5349">
                  <c:v>67312.456999999995</c:v>
                </c:pt>
                <c:pt idx="5350">
                  <c:v>67313.255999999994</c:v>
                </c:pt>
                <c:pt idx="5351">
                  <c:v>67314.356</c:v>
                </c:pt>
                <c:pt idx="5352">
                  <c:v>67316.255999999994</c:v>
                </c:pt>
                <c:pt idx="5353">
                  <c:v>67317.356</c:v>
                </c:pt>
                <c:pt idx="5354">
                  <c:v>67318.456000000006</c:v>
                </c:pt>
                <c:pt idx="5355">
                  <c:v>67320.356</c:v>
                </c:pt>
                <c:pt idx="5356">
                  <c:v>67321.255999999994</c:v>
                </c:pt>
                <c:pt idx="5357">
                  <c:v>67322.356</c:v>
                </c:pt>
                <c:pt idx="5358">
                  <c:v>67323.357000000004</c:v>
                </c:pt>
                <c:pt idx="5359">
                  <c:v>67324.255999999994</c:v>
                </c:pt>
                <c:pt idx="5360">
                  <c:v>67325.356</c:v>
                </c:pt>
                <c:pt idx="5361">
                  <c:v>67326.356</c:v>
                </c:pt>
                <c:pt idx="5362">
                  <c:v>67327.255999999994</c:v>
                </c:pt>
                <c:pt idx="5363">
                  <c:v>67328.356</c:v>
                </c:pt>
                <c:pt idx="5364">
                  <c:v>67329.156000000003</c:v>
                </c:pt>
                <c:pt idx="5365">
                  <c:v>67330.255999999994</c:v>
                </c:pt>
                <c:pt idx="5366">
                  <c:v>67331.356</c:v>
                </c:pt>
                <c:pt idx="5367">
                  <c:v>67332.156000000003</c:v>
                </c:pt>
                <c:pt idx="5368">
                  <c:v>67333.255999999994</c:v>
                </c:pt>
                <c:pt idx="5369">
                  <c:v>67334.156000000003</c:v>
                </c:pt>
                <c:pt idx="5370">
                  <c:v>67335.156000000003</c:v>
                </c:pt>
                <c:pt idx="5371">
                  <c:v>67336.255999999994</c:v>
                </c:pt>
                <c:pt idx="5372">
                  <c:v>67337.156000000003</c:v>
                </c:pt>
                <c:pt idx="5373">
                  <c:v>67338.255999999994</c:v>
                </c:pt>
                <c:pt idx="5374">
                  <c:v>67339.255999999994</c:v>
                </c:pt>
                <c:pt idx="5375">
                  <c:v>67340.356</c:v>
                </c:pt>
                <c:pt idx="5376">
                  <c:v>67341.255999999994</c:v>
                </c:pt>
                <c:pt idx="5377">
                  <c:v>67342.255999999994</c:v>
                </c:pt>
                <c:pt idx="5378">
                  <c:v>67343.156000000003</c:v>
                </c:pt>
                <c:pt idx="5379">
                  <c:v>67344.255999999994</c:v>
                </c:pt>
                <c:pt idx="5380">
                  <c:v>67345.356</c:v>
                </c:pt>
                <c:pt idx="5381">
                  <c:v>67346.156000000003</c:v>
                </c:pt>
                <c:pt idx="5382">
                  <c:v>67347.255999999994</c:v>
                </c:pt>
                <c:pt idx="5383">
                  <c:v>67348.356</c:v>
                </c:pt>
                <c:pt idx="5384">
                  <c:v>67349.156000000003</c:v>
                </c:pt>
                <c:pt idx="5385">
                  <c:v>67350.255999999994</c:v>
                </c:pt>
                <c:pt idx="5386">
                  <c:v>67351.157000000007</c:v>
                </c:pt>
                <c:pt idx="5387">
                  <c:v>67352.156000000003</c:v>
                </c:pt>
                <c:pt idx="5388">
                  <c:v>67353.456999999995</c:v>
                </c:pt>
                <c:pt idx="5389">
                  <c:v>67354.356</c:v>
                </c:pt>
                <c:pt idx="5390">
                  <c:v>67355.456999999995</c:v>
                </c:pt>
                <c:pt idx="5391">
                  <c:v>67356.456999999995</c:v>
                </c:pt>
                <c:pt idx="5392">
                  <c:v>67357.356</c:v>
                </c:pt>
                <c:pt idx="5393">
                  <c:v>67358.456000000006</c:v>
                </c:pt>
                <c:pt idx="5394">
                  <c:v>67359.255999999994</c:v>
                </c:pt>
                <c:pt idx="5395">
                  <c:v>67360.356</c:v>
                </c:pt>
                <c:pt idx="5396">
                  <c:v>67361.456000000006</c:v>
                </c:pt>
                <c:pt idx="5397">
                  <c:v>67362.255999999994</c:v>
                </c:pt>
                <c:pt idx="5398">
                  <c:v>67363.356</c:v>
                </c:pt>
                <c:pt idx="5399">
                  <c:v>67364.456000000006</c:v>
                </c:pt>
                <c:pt idx="5400">
                  <c:v>67364.856</c:v>
                </c:pt>
                <c:pt idx="5401">
                  <c:v>67365.255999999994</c:v>
                </c:pt>
                <c:pt idx="5402">
                  <c:v>67366.357000000004</c:v>
                </c:pt>
                <c:pt idx="5403">
                  <c:v>67367.255999999994</c:v>
                </c:pt>
                <c:pt idx="5404">
                  <c:v>67368.356</c:v>
                </c:pt>
                <c:pt idx="5405">
                  <c:v>67369.356</c:v>
                </c:pt>
                <c:pt idx="5406">
                  <c:v>67370.255999999994</c:v>
                </c:pt>
                <c:pt idx="5407">
                  <c:v>67371.356</c:v>
                </c:pt>
                <c:pt idx="5408">
                  <c:v>67372.356</c:v>
                </c:pt>
                <c:pt idx="5409">
                  <c:v>67373.255999999994</c:v>
                </c:pt>
                <c:pt idx="5410">
                  <c:v>67374.356</c:v>
                </c:pt>
                <c:pt idx="5411">
                  <c:v>67375.456999999995</c:v>
                </c:pt>
                <c:pt idx="5412">
                  <c:v>67376.255999999994</c:v>
                </c:pt>
                <c:pt idx="5413">
                  <c:v>67377.356</c:v>
                </c:pt>
                <c:pt idx="5414">
                  <c:v>67378.255999999994</c:v>
                </c:pt>
                <c:pt idx="5415">
                  <c:v>67379.255999999994</c:v>
                </c:pt>
                <c:pt idx="5416">
                  <c:v>67380.356</c:v>
                </c:pt>
                <c:pt idx="5417">
                  <c:v>67381.255999999994</c:v>
                </c:pt>
                <c:pt idx="5418">
                  <c:v>67382.255999999994</c:v>
                </c:pt>
                <c:pt idx="5419">
                  <c:v>67383.156000000003</c:v>
                </c:pt>
                <c:pt idx="5420">
                  <c:v>67384.255999999994</c:v>
                </c:pt>
                <c:pt idx="5421">
                  <c:v>67385.255999999994</c:v>
                </c:pt>
                <c:pt idx="5422">
                  <c:v>67386.157000000007</c:v>
                </c:pt>
                <c:pt idx="5423">
                  <c:v>67387.255999999994</c:v>
                </c:pt>
                <c:pt idx="5424">
                  <c:v>67388.356</c:v>
                </c:pt>
                <c:pt idx="5425">
                  <c:v>67389.156000000003</c:v>
                </c:pt>
                <c:pt idx="5426">
                  <c:v>67390.255999999994</c:v>
                </c:pt>
                <c:pt idx="5427">
                  <c:v>67391.156000000003</c:v>
                </c:pt>
                <c:pt idx="5428">
                  <c:v>67392.157000000007</c:v>
                </c:pt>
                <c:pt idx="5429">
                  <c:v>67393.456999999995</c:v>
                </c:pt>
                <c:pt idx="5430">
                  <c:v>67394.356</c:v>
                </c:pt>
                <c:pt idx="5431">
                  <c:v>67395.357000000004</c:v>
                </c:pt>
                <c:pt idx="5432">
                  <c:v>67396.456000000006</c:v>
                </c:pt>
                <c:pt idx="5433">
                  <c:v>67397.356</c:v>
                </c:pt>
                <c:pt idx="5434">
                  <c:v>67398.456000000006</c:v>
                </c:pt>
                <c:pt idx="5435">
                  <c:v>67399.255999999994</c:v>
                </c:pt>
                <c:pt idx="5436">
                  <c:v>67400.356</c:v>
                </c:pt>
                <c:pt idx="5437">
                  <c:v>67401.456000000006</c:v>
                </c:pt>
                <c:pt idx="5438">
                  <c:v>67402.255999999994</c:v>
                </c:pt>
                <c:pt idx="5439">
                  <c:v>67403.356</c:v>
                </c:pt>
                <c:pt idx="5440">
                  <c:v>67404.456000000006</c:v>
                </c:pt>
                <c:pt idx="5441">
                  <c:v>67405.255999999994</c:v>
                </c:pt>
                <c:pt idx="5442">
                  <c:v>67406.356</c:v>
                </c:pt>
                <c:pt idx="5443">
                  <c:v>67407.255999999994</c:v>
                </c:pt>
                <c:pt idx="5444">
                  <c:v>67408.356</c:v>
                </c:pt>
                <c:pt idx="5445">
                  <c:v>67409.356</c:v>
                </c:pt>
                <c:pt idx="5446">
                  <c:v>67410.256999999998</c:v>
                </c:pt>
                <c:pt idx="5447">
                  <c:v>67411.357000000004</c:v>
                </c:pt>
                <c:pt idx="5448">
                  <c:v>67412.356</c:v>
                </c:pt>
                <c:pt idx="5449">
                  <c:v>67413.255999999994</c:v>
                </c:pt>
                <c:pt idx="5450">
                  <c:v>67414.356</c:v>
                </c:pt>
                <c:pt idx="5451">
                  <c:v>67415.356</c:v>
                </c:pt>
                <c:pt idx="5452">
                  <c:v>67416.456000000006</c:v>
                </c:pt>
                <c:pt idx="5453">
                  <c:v>67416.656000000003</c:v>
                </c:pt>
                <c:pt idx="5454">
                  <c:v>67417.356</c:v>
                </c:pt>
                <c:pt idx="5455">
                  <c:v>67418.156000000003</c:v>
                </c:pt>
                <c:pt idx="5456">
                  <c:v>67419.255999999994</c:v>
                </c:pt>
                <c:pt idx="5457">
                  <c:v>67420.356</c:v>
                </c:pt>
                <c:pt idx="5458">
                  <c:v>67421.255999999994</c:v>
                </c:pt>
                <c:pt idx="5459">
                  <c:v>67422.255999999994</c:v>
                </c:pt>
                <c:pt idx="5460">
                  <c:v>67423.356</c:v>
                </c:pt>
                <c:pt idx="5461">
                  <c:v>67424.255999999994</c:v>
                </c:pt>
                <c:pt idx="5462">
                  <c:v>67425.255999999994</c:v>
                </c:pt>
                <c:pt idx="5463">
                  <c:v>67426.157000000007</c:v>
                </c:pt>
                <c:pt idx="5464">
                  <c:v>67427.255999999994</c:v>
                </c:pt>
                <c:pt idx="5465">
                  <c:v>67428.255999999994</c:v>
                </c:pt>
                <c:pt idx="5466">
                  <c:v>67429.157000000007</c:v>
                </c:pt>
                <c:pt idx="5467">
                  <c:v>67430.255999999994</c:v>
                </c:pt>
                <c:pt idx="5468">
                  <c:v>67431.356</c:v>
                </c:pt>
                <c:pt idx="5469">
                  <c:v>67431.555999999997</c:v>
                </c:pt>
                <c:pt idx="5470">
                  <c:v>67432.157000000007</c:v>
                </c:pt>
                <c:pt idx="5471">
                  <c:v>67433.456999999995</c:v>
                </c:pt>
                <c:pt idx="5472">
                  <c:v>67434.156000000003</c:v>
                </c:pt>
                <c:pt idx="5473">
                  <c:v>67435.356</c:v>
                </c:pt>
                <c:pt idx="5474">
                  <c:v>67436.456000000006</c:v>
                </c:pt>
                <c:pt idx="5475">
                  <c:v>67437.356</c:v>
                </c:pt>
                <c:pt idx="5476">
                  <c:v>67438.356</c:v>
                </c:pt>
                <c:pt idx="5477">
                  <c:v>67439.456999999995</c:v>
                </c:pt>
                <c:pt idx="5478">
                  <c:v>67440.356</c:v>
                </c:pt>
                <c:pt idx="5479">
                  <c:v>67441.456999999995</c:v>
                </c:pt>
                <c:pt idx="5480">
                  <c:v>67442.255999999994</c:v>
                </c:pt>
                <c:pt idx="5481">
                  <c:v>67443.356</c:v>
                </c:pt>
                <c:pt idx="5482">
                  <c:v>67444.456000000006</c:v>
                </c:pt>
                <c:pt idx="5483">
                  <c:v>67445.258000000002</c:v>
                </c:pt>
                <c:pt idx="5484">
                  <c:v>67446.356</c:v>
                </c:pt>
                <c:pt idx="5485">
                  <c:v>67447.255999999994</c:v>
                </c:pt>
                <c:pt idx="5486">
                  <c:v>67448.555999999997</c:v>
                </c:pt>
                <c:pt idx="5487">
                  <c:v>67449.357999999993</c:v>
                </c:pt>
                <c:pt idx="5488">
                  <c:v>67450.456999999995</c:v>
                </c:pt>
                <c:pt idx="5489">
                  <c:v>67451.356</c:v>
                </c:pt>
                <c:pt idx="5490">
                  <c:v>67452.356</c:v>
                </c:pt>
                <c:pt idx="5491">
                  <c:v>67453.255999999994</c:v>
                </c:pt>
                <c:pt idx="5492">
                  <c:v>67454.356</c:v>
                </c:pt>
                <c:pt idx="5493">
                  <c:v>67455.356</c:v>
                </c:pt>
                <c:pt idx="5494">
                  <c:v>67456.255999999994</c:v>
                </c:pt>
                <c:pt idx="5495">
                  <c:v>67457.356</c:v>
                </c:pt>
                <c:pt idx="5496">
                  <c:v>67458.156000000003</c:v>
                </c:pt>
                <c:pt idx="5497">
                  <c:v>67459.255999999994</c:v>
                </c:pt>
                <c:pt idx="5498">
                  <c:v>67460.356</c:v>
                </c:pt>
                <c:pt idx="5499">
                  <c:v>67461.156000000003</c:v>
                </c:pt>
                <c:pt idx="5500">
                  <c:v>67462.255999999994</c:v>
                </c:pt>
                <c:pt idx="5501">
                  <c:v>67463.356</c:v>
                </c:pt>
                <c:pt idx="5502">
                  <c:v>67464.255999999994</c:v>
                </c:pt>
                <c:pt idx="5503">
                  <c:v>67465.255999999994</c:v>
                </c:pt>
                <c:pt idx="5504">
                  <c:v>67466.156000000003</c:v>
                </c:pt>
                <c:pt idx="5505">
                  <c:v>67467.255999999994</c:v>
                </c:pt>
                <c:pt idx="5506">
                  <c:v>67468.255999999994</c:v>
                </c:pt>
                <c:pt idx="5507">
                  <c:v>67469.156000000003</c:v>
                </c:pt>
                <c:pt idx="5508">
                  <c:v>67470.456999999995</c:v>
                </c:pt>
                <c:pt idx="5509">
                  <c:v>67471.557000000001</c:v>
                </c:pt>
                <c:pt idx="5510">
                  <c:v>67472.356</c:v>
                </c:pt>
                <c:pt idx="5511">
                  <c:v>67473.456000000006</c:v>
                </c:pt>
                <c:pt idx="5512">
                  <c:v>67474.356</c:v>
                </c:pt>
                <c:pt idx="5513">
                  <c:v>67475.356</c:v>
                </c:pt>
                <c:pt idx="5514">
                  <c:v>67476.456000000006</c:v>
                </c:pt>
                <c:pt idx="5515">
                  <c:v>67477.356</c:v>
                </c:pt>
                <c:pt idx="5516">
                  <c:v>67478.356</c:v>
                </c:pt>
                <c:pt idx="5517">
                  <c:v>67479.456000000006</c:v>
                </c:pt>
                <c:pt idx="5518">
                  <c:v>67480.356</c:v>
                </c:pt>
                <c:pt idx="5519">
                  <c:v>67481.456999999995</c:v>
                </c:pt>
                <c:pt idx="5520">
                  <c:v>67482.255999999994</c:v>
                </c:pt>
                <c:pt idx="5521">
                  <c:v>67483.356</c:v>
                </c:pt>
                <c:pt idx="5522">
                  <c:v>67484.456000000006</c:v>
                </c:pt>
                <c:pt idx="5523">
                  <c:v>67485.255999999994</c:v>
                </c:pt>
                <c:pt idx="5524">
                  <c:v>67486.157000000007</c:v>
                </c:pt>
                <c:pt idx="5525">
                  <c:v>67487.255999999994</c:v>
                </c:pt>
                <c:pt idx="5526">
                  <c:v>67487.856</c:v>
                </c:pt>
                <c:pt idx="5527">
                  <c:v>67488.256999999998</c:v>
                </c:pt>
                <c:pt idx="5528">
                  <c:v>67489.157000000007</c:v>
                </c:pt>
                <c:pt idx="5529">
                  <c:v>67490.255999999994</c:v>
                </c:pt>
                <c:pt idx="5530">
                  <c:v>67491.255999999994</c:v>
                </c:pt>
                <c:pt idx="5531">
                  <c:v>67491.557000000001</c:v>
                </c:pt>
                <c:pt idx="5532">
                  <c:v>67492.356</c:v>
                </c:pt>
                <c:pt idx="5533">
                  <c:v>67493.456000000006</c:v>
                </c:pt>
                <c:pt idx="5534">
                  <c:v>67494.356</c:v>
                </c:pt>
                <c:pt idx="5535">
                  <c:v>67495.356</c:v>
                </c:pt>
                <c:pt idx="5536">
                  <c:v>67496.456000000006</c:v>
                </c:pt>
                <c:pt idx="5537">
                  <c:v>67497.356</c:v>
                </c:pt>
                <c:pt idx="5538">
                  <c:v>67498.356</c:v>
                </c:pt>
                <c:pt idx="5539">
                  <c:v>67499.456999999995</c:v>
                </c:pt>
                <c:pt idx="5540">
                  <c:v>67500.356</c:v>
                </c:pt>
                <c:pt idx="5541">
                  <c:v>67501.357000000004</c:v>
                </c:pt>
                <c:pt idx="5542">
                  <c:v>67501.856</c:v>
                </c:pt>
                <c:pt idx="5543">
                  <c:v>67502.255999999994</c:v>
                </c:pt>
                <c:pt idx="5544">
                  <c:v>67503.356</c:v>
                </c:pt>
                <c:pt idx="5545">
                  <c:v>67504.456000000006</c:v>
                </c:pt>
                <c:pt idx="5546">
                  <c:v>67505.255999999994</c:v>
                </c:pt>
                <c:pt idx="5547">
                  <c:v>67506.356</c:v>
                </c:pt>
                <c:pt idx="5548">
                  <c:v>67507.456000000006</c:v>
                </c:pt>
                <c:pt idx="5549">
                  <c:v>67508.255999999994</c:v>
                </c:pt>
                <c:pt idx="5550">
                  <c:v>67509.356</c:v>
                </c:pt>
                <c:pt idx="5551">
                  <c:v>67510.255999999994</c:v>
                </c:pt>
                <c:pt idx="5552">
                  <c:v>67511.255999999994</c:v>
                </c:pt>
                <c:pt idx="5553">
                  <c:v>67512.356</c:v>
                </c:pt>
                <c:pt idx="5554">
                  <c:v>67513.255999999994</c:v>
                </c:pt>
                <c:pt idx="5555">
                  <c:v>67514.356</c:v>
                </c:pt>
                <c:pt idx="5556">
                  <c:v>67515.156000000003</c:v>
                </c:pt>
                <c:pt idx="5557">
                  <c:v>67516.255999999994</c:v>
                </c:pt>
                <c:pt idx="5558">
                  <c:v>67517.356</c:v>
                </c:pt>
                <c:pt idx="5559">
                  <c:v>67518.156000000003</c:v>
                </c:pt>
                <c:pt idx="5560">
                  <c:v>67519.255999999994</c:v>
                </c:pt>
                <c:pt idx="5561">
                  <c:v>67520.356</c:v>
                </c:pt>
                <c:pt idx="5562">
                  <c:v>67521.156000000003</c:v>
                </c:pt>
                <c:pt idx="5563">
                  <c:v>67522.255999999994</c:v>
                </c:pt>
                <c:pt idx="5564">
                  <c:v>67523.156000000003</c:v>
                </c:pt>
                <c:pt idx="5565">
                  <c:v>67524.456999999995</c:v>
                </c:pt>
                <c:pt idx="5566">
                  <c:v>67525.255999999994</c:v>
                </c:pt>
                <c:pt idx="5567">
                  <c:v>67526.356</c:v>
                </c:pt>
                <c:pt idx="5568">
                  <c:v>67527.255999999994</c:v>
                </c:pt>
                <c:pt idx="5569">
                  <c:v>67528.255999999994</c:v>
                </c:pt>
                <c:pt idx="5570">
                  <c:v>67529.356</c:v>
                </c:pt>
                <c:pt idx="5571">
                  <c:v>67530.255999999994</c:v>
                </c:pt>
                <c:pt idx="5572">
                  <c:v>67531.255999999994</c:v>
                </c:pt>
                <c:pt idx="5573">
                  <c:v>67532.356</c:v>
                </c:pt>
                <c:pt idx="5574">
                  <c:v>67533.255999999994</c:v>
                </c:pt>
                <c:pt idx="5575">
                  <c:v>67534.255999999994</c:v>
                </c:pt>
                <c:pt idx="5576">
                  <c:v>67535.156000000003</c:v>
                </c:pt>
                <c:pt idx="5577">
                  <c:v>67536.255999999994</c:v>
                </c:pt>
                <c:pt idx="5578">
                  <c:v>67537.356</c:v>
                </c:pt>
                <c:pt idx="5579">
                  <c:v>67538.156000000003</c:v>
                </c:pt>
                <c:pt idx="5580">
                  <c:v>67539.256999999998</c:v>
                </c:pt>
                <c:pt idx="5581">
                  <c:v>67540.157000000007</c:v>
                </c:pt>
                <c:pt idx="5582">
                  <c:v>67541.156000000003</c:v>
                </c:pt>
                <c:pt idx="5583">
                  <c:v>67542.456000000006</c:v>
                </c:pt>
                <c:pt idx="5584">
                  <c:v>67543.356</c:v>
                </c:pt>
                <c:pt idx="5585">
                  <c:v>67544.456000000006</c:v>
                </c:pt>
                <c:pt idx="5586">
                  <c:v>67545.456000000006</c:v>
                </c:pt>
                <c:pt idx="5587">
                  <c:v>67546.356</c:v>
                </c:pt>
                <c:pt idx="5588">
                  <c:v>67547.456000000006</c:v>
                </c:pt>
                <c:pt idx="5589">
                  <c:v>67548.255999999994</c:v>
                </c:pt>
                <c:pt idx="5590">
                  <c:v>67549.356</c:v>
                </c:pt>
                <c:pt idx="5591">
                  <c:v>67550.456000000006</c:v>
                </c:pt>
                <c:pt idx="5592">
                  <c:v>67551.256999999998</c:v>
                </c:pt>
                <c:pt idx="5593">
                  <c:v>67552.357000000004</c:v>
                </c:pt>
                <c:pt idx="5594">
                  <c:v>67553.456000000006</c:v>
                </c:pt>
                <c:pt idx="5595">
                  <c:v>67554.255999999994</c:v>
                </c:pt>
                <c:pt idx="5596">
                  <c:v>67555.356</c:v>
                </c:pt>
                <c:pt idx="5597">
                  <c:v>67556.255999999994</c:v>
                </c:pt>
                <c:pt idx="5598">
                  <c:v>67557.255999999994</c:v>
                </c:pt>
                <c:pt idx="5599">
                  <c:v>67558.356</c:v>
                </c:pt>
                <c:pt idx="5600">
                  <c:v>67559.255999999994</c:v>
                </c:pt>
                <c:pt idx="5601">
                  <c:v>67560.555999999997</c:v>
                </c:pt>
                <c:pt idx="5602">
                  <c:v>67561.356</c:v>
                </c:pt>
                <c:pt idx="5603">
                  <c:v>67562.255999999994</c:v>
                </c:pt>
                <c:pt idx="5604">
                  <c:v>67563.356</c:v>
                </c:pt>
                <c:pt idx="5605">
                  <c:v>67564.356</c:v>
                </c:pt>
                <c:pt idx="5606">
                  <c:v>67565.255999999994</c:v>
                </c:pt>
                <c:pt idx="5607">
                  <c:v>67566.356</c:v>
                </c:pt>
                <c:pt idx="5608">
                  <c:v>67567.456999999995</c:v>
                </c:pt>
                <c:pt idx="5609">
                  <c:v>67568.256999999998</c:v>
                </c:pt>
                <c:pt idx="5610">
                  <c:v>67569.357000000004</c:v>
                </c:pt>
                <c:pt idx="5611">
                  <c:v>67570.157000000007</c:v>
                </c:pt>
                <c:pt idx="5612">
                  <c:v>67571.255999999994</c:v>
                </c:pt>
                <c:pt idx="5613">
                  <c:v>67572.356</c:v>
                </c:pt>
                <c:pt idx="5614">
                  <c:v>67573.255999999994</c:v>
                </c:pt>
                <c:pt idx="5615">
                  <c:v>67574.255999999994</c:v>
                </c:pt>
                <c:pt idx="5616">
                  <c:v>67575.156000000003</c:v>
                </c:pt>
                <c:pt idx="5617">
                  <c:v>67576.255999999994</c:v>
                </c:pt>
                <c:pt idx="5618">
                  <c:v>67577.255999999994</c:v>
                </c:pt>
                <c:pt idx="5619">
                  <c:v>67578.156000000003</c:v>
                </c:pt>
                <c:pt idx="5620">
                  <c:v>67579.255999999994</c:v>
                </c:pt>
                <c:pt idx="5621">
                  <c:v>67580.356</c:v>
                </c:pt>
                <c:pt idx="5622">
                  <c:v>67581.156000000003</c:v>
                </c:pt>
                <c:pt idx="5623">
                  <c:v>67582.456000000006</c:v>
                </c:pt>
                <c:pt idx="5624">
                  <c:v>67583.055999999997</c:v>
                </c:pt>
                <c:pt idx="5625">
                  <c:v>67584.356</c:v>
                </c:pt>
                <c:pt idx="5626">
                  <c:v>67585.456000000006</c:v>
                </c:pt>
                <c:pt idx="5627">
                  <c:v>67586.356</c:v>
                </c:pt>
                <c:pt idx="5628">
                  <c:v>67587.456000000006</c:v>
                </c:pt>
                <c:pt idx="5629">
                  <c:v>67588.456999999995</c:v>
                </c:pt>
                <c:pt idx="5630">
                  <c:v>67588.956000000006</c:v>
                </c:pt>
                <c:pt idx="5631">
                  <c:v>67589.356</c:v>
                </c:pt>
                <c:pt idx="5632">
                  <c:v>67590.456999999995</c:v>
                </c:pt>
                <c:pt idx="5633">
                  <c:v>67591.255999999994</c:v>
                </c:pt>
                <c:pt idx="5634">
                  <c:v>67592.356</c:v>
                </c:pt>
                <c:pt idx="5635">
                  <c:v>67593.456000000006</c:v>
                </c:pt>
                <c:pt idx="5636">
                  <c:v>67594.255999999994</c:v>
                </c:pt>
                <c:pt idx="5637">
                  <c:v>67595.356</c:v>
                </c:pt>
                <c:pt idx="5638">
                  <c:v>67596.456999999995</c:v>
                </c:pt>
                <c:pt idx="5639">
                  <c:v>67597.255999999994</c:v>
                </c:pt>
                <c:pt idx="5640">
                  <c:v>67598.356</c:v>
                </c:pt>
                <c:pt idx="5641">
                  <c:v>67599.255999999994</c:v>
                </c:pt>
                <c:pt idx="5642">
                  <c:v>67600.255999999994</c:v>
                </c:pt>
                <c:pt idx="5643">
                  <c:v>67601.356</c:v>
                </c:pt>
                <c:pt idx="5644">
                  <c:v>67602.255999999994</c:v>
                </c:pt>
                <c:pt idx="5645">
                  <c:v>67603.356</c:v>
                </c:pt>
                <c:pt idx="5646">
                  <c:v>67604.356</c:v>
                </c:pt>
                <c:pt idx="5647">
                  <c:v>67604.657000000007</c:v>
                </c:pt>
                <c:pt idx="5648">
                  <c:v>67605.255999999994</c:v>
                </c:pt>
                <c:pt idx="5649">
                  <c:v>67606.356</c:v>
                </c:pt>
                <c:pt idx="5650">
                  <c:v>67607.156000000003</c:v>
                </c:pt>
                <c:pt idx="5651">
                  <c:v>67608.255999999994</c:v>
                </c:pt>
                <c:pt idx="5652">
                  <c:v>67609.356</c:v>
                </c:pt>
                <c:pt idx="5653">
                  <c:v>67610.156000000003</c:v>
                </c:pt>
                <c:pt idx="5654">
                  <c:v>67611.255999999994</c:v>
                </c:pt>
                <c:pt idx="5655">
                  <c:v>67612.157000000007</c:v>
                </c:pt>
                <c:pt idx="5656">
                  <c:v>67613.255999999994</c:v>
                </c:pt>
                <c:pt idx="5657">
                  <c:v>67614.255999999994</c:v>
                </c:pt>
                <c:pt idx="5658">
                  <c:v>67615.157000000007</c:v>
                </c:pt>
                <c:pt idx="5659">
                  <c:v>67616.456999999995</c:v>
                </c:pt>
                <c:pt idx="5660">
                  <c:v>67617.456999999995</c:v>
                </c:pt>
                <c:pt idx="5661">
                  <c:v>67618.356</c:v>
                </c:pt>
                <c:pt idx="5662">
                  <c:v>67619.456000000006</c:v>
                </c:pt>
                <c:pt idx="5663">
                  <c:v>67620.255999999994</c:v>
                </c:pt>
                <c:pt idx="5664">
                  <c:v>67621.356</c:v>
                </c:pt>
                <c:pt idx="5665">
                  <c:v>67622.456000000006</c:v>
                </c:pt>
                <c:pt idx="5666">
                  <c:v>67623.356</c:v>
                </c:pt>
                <c:pt idx="5667">
                  <c:v>67624.356</c:v>
                </c:pt>
                <c:pt idx="5668">
                  <c:v>67625.456999999995</c:v>
                </c:pt>
                <c:pt idx="5669">
                  <c:v>67626.356</c:v>
                </c:pt>
                <c:pt idx="5670">
                  <c:v>67627.356</c:v>
                </c:pt>
                <c:pt idx="5671">
                  <c:v>67628.255999999994</c:v>
                </c:pt>
                <c:pt idx="5672">
                  <c:v>67629.356</c:v>
                </c:pt>
                <c:pt idx="5673">
                  <c:v>67630.356</c:v>
                </c:pt>
                <c:pt idx="5674">
                  <c:v>67631.255999999994</c:v>
                </c:pt>
                <c:pt idx="5675">
                  <c:v>67632.356</c:v>
                </c:pt>
                <c:pt idx="5676">
                  <c:v>67633.456999999995</c:v>
                </c:pt>
                <c:pt idx="5677">
                  <c:v>67634.255999999994</c:v>
                </c:pt>
                <c:pt idx="5678">
                  <c:v>67635.356</c:v>
                </c:pt>
                <c:pt idx="5679">
                  <c:v>67635.557000000001</c:v>
                </c:pt>
                <c:pt idx="5680">
                  <c:v>67636.255999999994</c:v>
                </c:pt>
                <c:pt idx="5681">
                  <c:v>67637.255999999994</c:v>
                </c:pt>
                <c:pt idx="5682">
                  <c:v>67638.356</c:v>
                </c:pt>
                <c:pt idx="5683">
                  <c:v>67638.755999999994</c:v>
                </c:pt>
                <c:pt idx="5684">
                  <c:v>67639.255999999994</c:v>
                </c:pt>
                <c:pt idx="5685">
                  <c:v>67640.255999999994</c:v>
                </c:pt>
                <c:pt idx="5686">
                  <c:v>67641.356</c:v>
                </c:pt>
                <c:pt idx="5687">
                  <c:v>67642.255999999994</c:v>
                </c:pt>
                <c:pt idx="5688">
                  <c:v>67643.255999999994</c:v>
                </c:pt>
                <c:pt idx="5689">
                  <c:v>67644.156000000003</c:v>
                </c:pt>
                <c:pt idx="5690">
                  <c:v>67645.255999999994</c:v>
                </c:pt>
                <c:pt idx="5691">
                  <c:v>67646.356</c:v>
                </c:pt>
                <c:pt idx="5692">
                  <c:v>67647.156000000003</c:v>
                </c:pt>
                <c:pt idx="5693">
                  <c:v>67648.255999999994</c:v>
                </c:pt>
                <c:pt idx="5694">
                  <c:v>67649.156000000003</c:v>
                </c:pt>
                <c:pt idx="5695">
                  <c:v>67650.356</c:v>
                </c:pt>
                <c:pt idx="5696">
                  <c:v>67651.456999999995</c:v>
                </c:pt>
                <c:pt idx="5697">
                  <c:v>67652.356</c:v>
                </c:pt>
                <c:pt idx="5698">
                  <c:v>67653.456999999995</c:v>
                </c:pt>
                <c:pt idx="5699">
                  <c:v>67654.456999999995</c:v>
                </c:pt>
                <c:pt idx="5700">
                  <c:v>67655.356</c:v>
                </c:pt>
                <c:pt idx="5701">
                  <c:v>67656.456000000006</c:v>
                </c:pt>
                <c:pt idx="5702">
                  <c:v>67657.255999999994</c:v>
                </c:pt>
                <c:pt idx="5703">
                  <c:v>67658.356</c:v>
                </c:pt>
                <c:pt idx="5704">
                  <c:v>67659.456999999995</c:v>
                </c:pt>
                <c:pt idx="5705">
                  <c:v>67660.255999999994</c:v>
                </c:pt>
                <c:pt idx="5706">
                  <c:v>67661.356</c:v>
                </c:pt>
                <c:pt idx="5707">
                  <c:v>67662.456000000006</c:v>
                </c:pt>
                <c:pt idx="5708">
                  <c:v>67663.256999999998</c:v>
                </c:pt>
                <c:pt idx="5709">
                  <c:v>67664.356</c:v>
                </c:pt>
                <c:pt idx="5710">
                  <c:v>67665.255999999994</c:v>
                </c:pt>
                <c:pt idx="5711">
                  <c:v>67666.356</c:v>
                </c:pt>
                <c:pt idx="5712">
                  <c:v>67667.356</c:v>
                </c:pt>
                <c:pt idx="5713">
                  <c:v>67668.255999999994</c:v>
                </c:pt>
                <c:pt idx="5714">
                  <c:v>67669.356</c:v>
                </c:pt>
                <c:pt idx="5715">
                  <c:v>67670.156000000003</c:v>
                </c:pt>
                <c:pt idx="5716">
                  <c:v>67671.255999999994</c:v>
                </c:pt>
                <c:pt idx="5717">
                  <c:v>67672.356</c:v>
                </c:pt>
                <c:pt idx="5718">
                  <c:v>67673.156000000003</c:v>
                </c:pt>
                <c:pt idx="5719">
                  <c:v>67674.255999999994</c:v>
                </c:pt>
                <c:pt idx="5720">
                  <c:v>67675.356</c:v>
                </c:pt>
                <c:pt idx="5721">
                  <c:v>67676.156000000003</c:v>
                </c:pt>
                <c:pt idx="5722">
                  <c:v>67677.255999999994</c:v>
                </c:pt>
                <c:pt idx="5723">
                  <c:v>67678.157000000007</c:v>
                </c:pt>
                <c:pt idx="5724">
                  <c:v>67679.255999999994</c:v>
                </c:pt>
                <c:pt idx="5725">
                  <c:v>67680.255999999994</c:v>
                </c:pt>
                <c:pt idx="5726">
                  <c:v>67681.157000000007</c:v>
                </c:pt>
                <c:pt idx="5727">
                  <c:v>67682.255999999994</c:v>
                </c:pt>
                <c:pt idx="5728">
                  <c:v>67683.255999999994</c:v>
                </c:pt>
                <c:pt idx="5729">
                  <c:v>67683.557000000001</c:v>
                </c:pt>
                <c:pt idx="5730">
                  <c:v>67684.157000000007</c:v>
                </c:pt>
                <c:pt idx="5731">
                  <c:v>67685.456000000006</c:v>
                </c:pt>
                <c:pt idx="5732">
                  <c:v>67686.356</c:v>
                </c:pt>
                <c:pt idx="5733">
                  <c:v>67687.356</c:v>
                </c:pt>
                <c:pt idx="5734">
                  <c:v>67688.456999999995</c:v>
                </c:pt>
                <c:pt idx="5735">
                  <c:v>67689.356</c:v>
                </c:pt>
                <c:pt idx="5736">
                  <c:v>67690.356</c:v>
                </c:pt>
                <c:pt idx="5737">
                  <c:v>67691.456999999995</c:v>
                </c:pt>
                <c:pt idx="5738">
                  <c:v>67692.356</c:v>
                </c:pt>
                <c:pt idx="5739">
                  <c:v>67693.356</c:v>
                </c:pt>
                <c:pt idx="5740">
                  <c:v>67694.255999999994</c:v>
                </c:pt>
                <c:pt idx="5741">
                  <c:v>67695.356</c:v>
                </c:pt>
                <c:pt idx="5742">
                  <c:v>67696.456000000006</c:v>
                </c:pt>
                <c:pt idx="5743">
                  <c:v>67697.255999999994</c:v>
                </c:pt>
                <c:pt idx="5744">
                  <c:v>67698.356</c:v>
                </c:pt>
                <c:pt idx="5745">
                  <c:v>67699.456000000006</c:v>
                </c:pt>
                <c:pt idx="5746">
                  <c:v>67700.255999999994</c:v>
                </c:pt>
                <c:pt idx="5747">
                  <c:v>67701.356</c:v>
                </c:pt>
                <c:pt idx="5748">
                  <c:v>67702.255999999994</c:v>
                </c:pt>
                <c:pt idx="5749">
                  <c:v>67702.856</c:v>
                </c:pt>
                <c:pt idx="5750">
                  <c:v>67703.255999999994</c:v>
                </c:pt>
                <c:pt idx="5751">
                  <c:v>67704.356</c:v>
                </c:pt>
                <c:pt idx="5752">
                  <c:v>67705.255999999994</c:v>
                </c:pt>
                <c:pt idx="5753">
                  <c:v>67706.255999999994</c:v>
                </c:pt>
                <c:pt idx="5754">
                  <c:v>67707.356</c:v>
                </c:pt>
                <c:pt idx="5755">
                  <c:v>67708.255999999994</c:v>
                </c:pt>
                <c:pt idx="5756">
                  <c:v>67709.356</c:v>
                </c:pt>
                <c:pt idx="5757">
                  <c:v>67710.356</c:v>
                </c:pt>
                <c:pt idx="5758">
                  <c:v>67711.456999999995</c:v>
                </c:pt>
                <c:pt idx="5759">
                  <c:v>67712.356</c:v>
                </c:pt>
                <c:pt idx="5760">
                  <c:v>67713.356</c:v>
                </c:pt>
                <c:pt idx="5761">
                  <c:v>67714.255999999994</c:v>
                </c:pt>
                <c:pt idx="5762">
                  <c:v>67715.356</c:v>
                </c:pt>
                <c:pt idx="5763">
                  <c:v>67716.356</c:v>
                </c:pt>
                <c:pt idx="5764">
                  <c:v>67717.255999999994</c:v>
                </c:pt>
                <c:pt idx="5765">
                  <c:v>67718.356</c:v>
                </c:pt>
                <c:pt idx="5766">
                  <c:v>67719.456000000006</c:v>
                </c:pt>
                <c:pt idx="5767">
                  <c:v>67720.256999999998</c:v>
                </c:pt>
                <c:pt idx="5768">
                  <c:v>67721.357000000004</c:v>
                </c:pt>
                <c:pt idx="5769">
                  <c:v>67722.255999999994</c:v>
                </c:pt>
                <c:pt idx="5770">
                  <c:v>67723.255999999994</c:v>
                </c:pt>
                <c:pt idx="5771">
                  <c:v>67724.356</c:v>
                </c:pt>
                <c:pt idx="5772">
                  <c:v>67725.255999999994</c:v>
                </c:pt>
                <c:pt idx="5773">
                  <c:v>67726.255999999994</c:v>
                </c:pt>
                <c:pt idx="5774">
                  <c:v>67727.356</c:v>
                </c:pt>
                <c:pt idx="5775">
                  <c:v>67728.255999999994</c:v>
                </c:pt>
                <c:pt idx="5776">
                  <c:v>67729.356</c:v>
                </c:pt>
                <c:pt idx="5777">
                  <c:v>67730.157000000007</c:v>
                </c:pt>
                <c:pt idx="5778">
                  <c:v>67731.255999999994</c:v>
                </c:pt>
                <c:pt idx="5779">
                  <c:v>67732.357000000004</c:v>
                </c:pt>
                <c:pt idx="5780">
                  <c:v>67733.156000000003</c:v>
                </c:pt>
                <c:pt idx="5781">
                  <c:v>67734.255999999994</c:v>
                </c:pt>
                <c:pt idx="5782">
                  <c:v>67735.555999999997</c:v>
                </c:pt>
                <c:pt idx="5783">
                  <c:v>67736.156000000003</c:v>
                </c:pt>
                <c:pt idx="5784">
                  <c:v>67737.456000000006</c:v>
                </c:pt>
                <c:pt idx="5785">
                  <c:v>67738.157000000007</c:v>
                </c:pt>
                <c:pt idx="5786">
                  <c:v>67739.456000000006</c:v>
                </c:pt>
                <c:pt idx="5787">
                  <c:v>67740.055999999997</c:v>
                </c:pt>
                <c:pt idx="5788">
                  <c:v>67740.456000000006</c:v>
                </c:pt>
                <c:pt idx="5789">
                  <c:v>67741.356</c:v>
                </c:pt>
                <c:pt idx="5790">
                  <c:v>67742.456000000006</c:v>
                </c:pt>
                <c:pt idx="5791">
                  <c:v>67743.255999999994</c:v>
                </c:pt>
                <c:pt idx="5792">
                  <c:v>67744.356</c:v>
                </c:pt>
                <c:pt idx="5793">
                  <c:v>67745.456000000006</c:v>
                </c:pt>
                <c:pt idx="5794">
                  <c:v>67746.055999999997</c:v>
                </c:pt>
                <c:pt idx="5795">
                  <c:v>67746.256999999998</c:v>
                </c:pt>
                <c:pt idx="5796">
                  <c:v>67747.357000000004</c:v>
                </c:pt>
                <c:pt idx="5797">
                  <c:v>67748.456999999995</c:v>
                </c:pt>
                <c:pt idx="5798">
                  <c:v>67749.255999999994</c:v>
                </c:pt>
                <c:pt idx="5799">
                  <c:v>67750.356</c:v>
                </c:pt>
                <c:pt idx="5800">
                  <c:v>67751.255999999994</c:v>
                </c:pt>
                <c:pt idx="5801">
                  <c:v>67753.356</c:v>
                </c:pt>
                <c:pt idx="5802">
                  <c:v>67754.255999999994</c:v>
                </c:pt>
                <c:pt idx="5803">
                  <c:v>67760.255999999994</c:v>
                </c:pt>
                <c:pt idx="5804">
                  <c:v>67761.357000000004</c:v>
                </c:pt>
                <c:pt idx="5805">
                  <c:v>67762.157000000007</c:v>
                </c:pt>
                <c:pt idx="5806">
                  <c:v>67763.255999999994</c:v>
                </c:pt>
                <c:pt idx="5807">
                  <c:v>67764.156000000003</c:v>
                </c:pt>
                <c:pt idx="5808">
                  <c:v>67765.456000000006</c:v>
                </c:pt>
                <c:pt idx="5809">
                  <c:v>67766.255999999994</c:v>
                </c:pt>
                <c:pt idx="5810">
                  <c:v>67767.156000000003</c:v>
                </c:pt>
                <c:pt idx="5811">
                  <c:v>67768.255999999994</c:v>
                </c:pt>
                <c:pt idx="5812">
                  <c:v>67769.555999999997</c:v>
                </c:pt>
                <c:pt idx="5813">
                  <c:v>67771.456000000006</c:v>
                </c:pt>
                <c:pt idx="5814">
                  <c:v>67773.356</c:v>
                </c:pt>
                <c:pt idx="5815">
                  <c:v>67775.055999999997</c:v>
                </c:pt>
                <c:pt idx="5816">
                  <c:v>67775.356</c:v>
                </c:pt>
                <c:pt idx="5817">
                  <c:v>67776.356</c:v>
                </c:pt>
                <c:pt idx="5818">
                  <c:v>67777.456000000006</c:v>
                </c:pt>
                <c:pt idx="5819">
                  <c:v>67779.356</c:v>
                </c:pt>
                <c:pt idx="5820">
                  <c:v>67780.255999999994</c:v>
                </c:pt>
                <c:pt idx="5821">
                  <c:v>67781.356</c:v>
                </c:pt>
                <c:pt idx="5822">
                  <c:v>67783.255999999994</c:v>
                </c:pt>
                <c:pt idx="5823">
                  <c:v>67785.456000000006</c:v>
                </c:pt>
                <c:pt idx="5824">
                  <c:v>67786.255999999994</c:v>
                </c:pt>
                <c:pt idx="5825">
                  <c:v>67787.356</c:v>
                </c:pt>
                <c:pt idx="5826">
                  <c:v>67788.456000000006</c:v>
                </c:pt>
                <c:pt idx="5827">
                  <c:v>67789.255999999994</c:v>
                </c:pt>
                <c:pt idx="5828">
                  <c:v>67789.755999999994</c:v>
                </c:pt>
                <c:pt idx="5829">
                  <c:v>67790.356</c:v>
                </c:pt>
                <c:pt idx="5830">
                  <c:v>67791.255999999994</c:v>
                </c:pt>
                <c:pt idx="5831">
                  <c:v>67792.255999999994</c:v>
                </c:pt>
                <c:pt idx="5832">
                  <c:v>67793.356</c:v>
                </c:pt>
                <c:pt idx="5833">
                  <c:v>67794.255999999994</c:v>
                </c:pt>
                <c:pt idx="5834">
                  <c:v>67795.356</c:v>
                </c:pt>
                <c:pt idx="5835">
                  <c:v>67796.356</c:v>
                </c:pt>
                <c:pt idx="5836">
                  <c:v>67797.255999999994</c:v>
                </c:pt>
                <c:pt idx="5837">
                  <c:v>67798.356</c:v>
                </c:pt>
                <c:pt idx="5838">
                  <c:v>67799.156000000003</c:v>
                </c:pt>
                <c:pt idx="5839">
                  <c:v>67800.255999999994</c:v>
                </c:pt>
                <c:pt idx="5840">
                  <c:v>67821.356</c:v>
                </c:pt>
                <c:pt idx="5841">
                  <c:v>67822.356</c:v>
                </c:pt>
                <c:pt idx="5842">
                  <c:v>67823.255999999994</c:v>
                </c:pt>
                <c:pt idx="5843">
                  <c:v>67824.356</c:v>
                </c:pt>
                <c:pt idx="5844">
                  <c:v>67825.456000000006</c:v>
                </c:pt>
                <c:pt idx="5845">
                  <c:v>67826.255999999994</c:v>
                </c:pt>
                <c:pt idx="5846">
                  <c:v>67827.356</c:v>
                </c:pt>
                <c:pt idx="5847">
                  <c:v>67828.456000000006</c:v>
                </c:pt>
                <c:pt idx="5848">
                  <c:v>67829.256999999998</c:v>
                </c:pt>
                <c:pt idx="5849">
                  <c:v>67830.356</c:v>
                </c:pt>
                <c:pt idx="5850">
                  <c:v>67831.255999999994</c:v>
                </c:pt>
                <c:pt idx="5851">
                  <c:v>67832.255999999994</c:v>
                </c:pt>
                <c:pt idx="5852">
                  <c:v>67833.555999999997</c:v>
                </c:pt>
                <c:pt idx="5853">
                  <c:v>67834.255999999994</c:v>
                </c:pt>
                <c:pt idx="5854">
                  <c:v>67835.255999999994</c:v>
                </c:pt>
                <c:pt idx="5855">
                  <c:v>67836.156000000003</c:v>
                </c:pt>
                <c:pt idx="5856">
                  <c:v>67837.255999999994</c:v>
                </c:pt>
                <c:pt idx="5857">
                  <c:v>67838.356</c:v>
                </c:pt>
                <c:pt idx="5858">
                  <c:v>67839.156000000003</c:v>
                </c:pt>
                <c:pt idx="5859">
                  <c:v>67840.255999999994</c:v>
                </c:pt>
                <c:pt idx="5860">
                  <c:v>67841.356</c:v>
                </c:pt>
                <c:pt idx="5861">
                  <c:v>67842.156000000003</c:v>
                </c:pt>
                <c:pt idx="5862">
                  <c:v>67843.255999999994</c:v>
                </c:pt>
                <c:pt idx="5863">
                  <c:v>67844.555999999997</c:v>
                </c:pt>
                <c:pt idx="5864">
                  <c:v>67845.156000000003</c:v>
                </c:pt>
                <c:pt idx="5865">
                  <c:v>67846.456000000006</c:v>
                </c:pt>
                <c:pt idx="5866">
                  <c:v>67847.156000000003</c:v>
                </c:pt>
                <c:pt idx="5867">
                  <c:v>67848.456000000006</c:v>
                </c:pt>
                <c:pt idx="5868">
                  <c:v>67849.456000000006</c:v>
                </c:pt>
                <c:pt idx="5869">
                  <c:v>67850.356</c:v>
                </c:pt>
                <c:pt idx="5870">
                  <c:v>67851.456000000006</c:v>
                </c:pt>
                <c:pt idx="5871">
                  <c:v>67852.255999999994</c:v>
                </c:pt>
                <c:pt idx="5872">
                  <c:v>67853.356</c:v>
                </c:pt>
                <c:pt idx="5873">
                  <c:v>67854.456999999995</c:v>
                </c:pt>
                <c:pt idx="5874">
                  <c:v>67855.255999999994</c:v>
                </c:pt>
                <c:pt idx="5875">
                  <c:v>67856.356</c:v>
                </c:pt>
                <c:pt idx="5876">
                  <c:v>67857.255999999994</c:v>
                </c:pt>
                <c:pt idx="5877">
                  <c:v>67858.356</c:v>
                </c:pt>
                <c:pt idx="5878">
                  <c:v>67859.156000000003</c:v>
                </c:pt>
                <c:pt idx="5879">
                  <c:v>67860.255999999994</c:v>
                </c:pt>
                <c:pt idx="5880">
                  <c:v>67861.356</c:v>
                </c:pt>
                <c:pt idx="5881">
                  <c:v>67862.156000000003</c:v>
                </c:pt>
                <c:pt idx="5882">
                  <c:v>67863.255999999994</c:v>
                </c:pt>
                <c:pt idx="5883">
                  <c:v>67864.555999999997</c:v>
                </c:pt>
                <c:pt idx="5884">
                  <c:v>67865.156000000003</c:v>
                </c:pt>
                <c:pt idx="5885">
                  <c:v>67866.456000000006</c:v>
                </c:pt>
                <c:pt idx="5886">
                  <c:v>67867.157000000007</c:v>
                </c:pt>
                <c:pt idx="5887">
                  <c:v>67868.457999999999</c:v>
                </c:pt>
                <c:pt idx="5888">
                  <c:v>67869.456000000006</c:v>
                </c:pt>
                <c:pt idx="5889">
                  <c:v>67871.456000000006</c:v>
                </c:pt>
                <c:pt idx="5890">
                  <c:v>67872.255999999994</c:v>
                </c:pt>
                <c:pt idx="5891">
                  <c:v>67874.456000000006</c:v>
                </c:pt>
                <c:pt idx="5892">
                  <c:v>67875.255999999994</c:v>
                </c:pt>
                <c:pt idx="5893">
                  <c:v>67876.356</c:v>
                </c:pt>
                <c:pt idx="5894">
                  <c:v>67877.456000000006</c:v>
                </c:pt>
                <c:pt idx="5895">
                  <c:v>67878.255999999994</c:v>
                </c:pt>
                <c:pt idx="5896">
                  <c:v>67879.357000000004</c:v>
                </c:pt>
                <c:pt idx="5897">
                  <c:v>67880.255999999994</c:v>
                </c:pt>
                <c:pt idx="5898">
                  <c:v>67881.356</c:v>
                </c:pt>
                <c:pt idx="5899">
                  <c:v>67882.356</c:v>
                </c:pt>
                <c:pt idx="5900">
                  <c:v>67883.255999999994</c:v>
                </c:pt>
                <c:pt idx="5901">
                  <c:v>67884.356</c:v>
                </c:pt>
                <c:pt idx="5902">
                  <c:v>67885.356</c:v>
                </c:pt>
                <c:pt idx="5903">
                  <c:v>67886.255999999994</c:v>
                </c:pt>
                <c:pt idx="5904">
                  <c:v>67887.356</c:v>
                </c:pt>
                <c:pt idx="5905">
                  <c:v>67888.157000000007</c:v>
                </c:pt>
                <c:pt idx="5906">
                  <c:v>67889.255999999994</c:v>
                </c:pt>
                <c:pt idx="5907">
                  <c:v>67889.956000000006</c:v>
                </c:pt>
                <c:pt idx="5908">
                  <c:v>67890.356</c:v>
                </c:pt>
                <c:pt idx="5909">
                  <c:v>67891.157000000007</c:v>
                </c:pt>
                <c:pt idx="5910">
                  <c:v>67895.456999999995</c:v>
                </c:pt>
                <c:pt idx="5911">
                  <c:v>67896.555999999997</c:v>
                </c:pt>
                <c:pt idx="5912">
                  <c:v>67896.755999999994</c:v>
                </c:pt>
                <c:pt idx="5913">
                  <c:v>67901.356</c:v>
                </c:pt>
                <c:pt idx="5914">
                  <c:v>67909.256999999998</c:v>
                </c:pt>
                <c:pt idx="5915">
                  <c:v>67930.356</c:v>
                </c:pt>
                <c:pt idx="5916">
                  <c:v>67932.456000000006</c:v>
                </c:pt>
                <c:pt idx="5917">
                  <c:v>67932.656000000003</c:v>
                </c:pt>
                <c:pt idx="5918">
                  <c:v>67933.356</c:v>
                </c:pt>
                <c:pt idx="5919">
                  <c:v>67934.456999999995</c:v>
                </c:pt>
                <c:pt idx="5920">
                  <c:v>67936.356</c:v>
                </c:pt>
                <c:pt idx="5921">
                  <c:v>67937.456000000006</c:v>
                </c:pt>
                <c:pt idx="5922">
                  <c:v>67938.255999999994</c:v>
                </c:pt>
                <c:pt idx="5923">
                  <c:v>67939.356</c:v>
                </c:pt>
                <c:pt idx="5924">
                  <c:v>67940.255999999994</c:v>
                </c:pt>
                <c:pt idx="5925">
                  <c:v>67941.255999999994</c:v>
                </c:pt>
                <c:pt idx="5926">
                  <c:v>67942.356</c:v>
                </c:pt>
                <c:pt idx="5927">
                  <c:v>67943.255999999994</c:v>
                </c:pt>
                <c:pt idx="5928">
                  <c:v>67944.255999999994</c:v>
                </c:pt>
                <c:pt idx="5929">
                  <c:v>67945.356</c:v>
                </c:pt>
                <c:pt idx="5930">
                  <c:v>67946.255999999994</c:v>
                </c:pt>
                <c:pt idx="5931">
                  <c:v>67947.356</c:v>
                </c:pt>
                <c:pt idx="5932">
                  <c:v>67948.157000000007</c:v>
                </c:pt>
                <c:pt idx="5933">
                  <c:v>67949.255999999994</c:v>
                </c:pt>
                <c:pt idx="5934">
                  <c:v>67950.356</c:v>
                </c:pt>
                <c:pt idx="5935">
                  <c:v>67951.157000000007</c:v>
                </c:pt>
                <c:pt idx="5936">
                  <c:v>67952.255999999994</c:v>
                </c:pt>
                <c:pt idx="5937">
                  <c:v>67953.356</c:v>
                </c:pt>
                <c:pt idx="5938">
                  <c:v>67954.157000000007</c:v>
                </c:pt>
                <c:pt idx="5939">
                  <c:v>67955.255999999994</c:v>
                </c:pt>
                <c:pt idx="5940">
                  <c:v>67956.156000000003</c:v>
                </c:pt>
                <c:pt idx="5941">
                  <c:v>67957.856</c:v>
                </c:pt>
                <c:pt idx="5942">
                  <c:v>67958.456000000006</c:v>
                </c:pt>
                <c:pt idx="5943">
                  <c:v>67962.356</c:v>
                </c:pt>
                <c:pt idx="5944">
                  <c:v>67966.456000000006</c:v>
                </c:pt>
                <c:pt idx="5945">
                  <c:v>67970.356</c:v>
                </c:pt>
                <c:pt idx="5946">
                  <c:v>67972.456000000006</c:v>
                </c:pt>
                <c:pt idx="5947">
                  <c:v>67974.456000000006</c:v>
                </c:pt>
                <c:pt idx="5948">
                  <c:v>67976.356</c:v>
                </c:pt>
                <c:pt idx="5949">
                  <c:v>67978.255999999994</c:v>
                </c:pt>
                <c:pt idx="5950">
                  <c:v>67980.456000000006</c:v>
                </c:pt>
                <c:pt idx="5951">
                  <c:v>67982.356</c:v>
                </c:pt>
                <c:pt idx="5952">
                  <c:v>67985.356</c:v>
                </c:pt>
                <c:pt idx="5953">
                  <c:v>67988.356</c:v>
                </c:pt>
                <c:pt idx="5954">
                  <c:v>67993.356</c:v>
                </c:pt>
                <c:pt idx="5955">
                  <c:v>67997.156000000003</c:v>
                </c:pt>
                <c:pt idx="5956">
                  <c:v>68000.255999999994</c:v>
                </c:pt>
                <c:pt idx="5957">
                  <c:v>68002.356</c:v>
                </c:pt>
                <c:pt idx="5958">
                  <c:v>68004.055999999997</c:v>
                </c:pt>
                <c:pt idx="5959">
                  <c:v>68004.256999999998</c:v>
                </c:pt>
                <c:pt idx="5960">
                  <c:v>68007.255999999994</c:v>
                </c:pt>
                <c:pt idx="5961">
                  <c:v>68011.356</c:v>
                </c:pt>
                <c:pt idx="5962">
                  <c:v>68032.255999999994</c:v>
                </c:pt>
                <c:pt idx="5963">
                  <c:v>68076.356</c:v>
                </c:pt>
                <c:pt idx="5964">
                  <c:v>68085.156000000003</c:v>
                </c:pt>
                <c:pt idx="5965">
                  <c:v>68092.456000000006</c:v>
                </c:pt>
                <c:pt idx="5966">
                  <c:v>68098.456000000006</c:v>
                </c:pt>
                <c:pt idx="5967">
                  <c:v>68103.456999999995</c:v>
                </c:pt>
                <c:pt idx="5968">
                  <c:v>68109.255999999994</c:v>
                </c:pt>
                <c:pt idx="5969">
                  <c:v>68112.255999999994</c:v>
                </c:pt>
                <c:pt idx="5970">
                  <c:v>68116.356</c:v>
                </c:pt>
                <c:pt idx="5971">
                  <c:v>68120.156000000003</c:v>
                </c:pt>
                <c:pt idx="5972">
                  <c:v>68124.255999999994</c:v>
                </c:pt>
                <c:pt idx="5973">
                  <c:v>68125.157000000007</c:v>
                </c:pt>
                <c:pt idx="5974">
                  <c:v>68128.157000000007</c:v>
                </c:pt>
                <c:pt idx="5975">
                  <c:v>68131.356</c:v>
                </c:pt>
                <c:pt idx="5976">
                  <c:v>68138.456000000006</c:v>
                </c:pt>
                <c:pt idx="5977">
                  <c:v>68141.255999999994</c:v>
                </c:pt>
                <c:pt idx="5978">
                  <c:v>68146.456000000006</c:v>
                </c:pt>
                <c:pt idx="5979">
                  <c:v>68147.456000000006</c:v>
                </c:pt>
                <c:pt idx="5980">
                  <c:v>68148.555999999997</c:v>
                </c:pt>
                <c:pt idx="5981">
                  <c:v>68148.956000000006</c:v>
                </c:pt>
                <c:pt idx="5982">
                  <c:v>68149.16</c:v>
                </c:pt>
                <c:pt idx="5983">
                  <c:v>68150.255999999994</c:v>
                </c:pt>
                <c:pt idx="5984">
                  <c:v>68151.356</c:v>
                </c:pt>
                <c:pt idx="5985">
                  <c:v>68152.255999999994</c:v>
                </c:pt>
                <c:pt idx="5986">
                  <c:v>68154.356</c:v>
                </c:pt>
                <c:pt idx="5987">
                  <c:v>68155.255999999994</c:v>
                </c:pt>
                <c:pt idx="5988">
                  <c:v>68157.157999999996</c:v>
                </c:pt>
                <c:pt idx="5989">
                  <c:v>68159.055999999997</c:v>
                </c:pt>
                <c:pt idx="5990">
                  <c:v>68163.356</c:v>
                </c:pt>
                <c:pt idx="5991">
                  <c:v>68165.356</c:v>
                </c:pt>
                <c:pt idx="5992">
                  <c:v>68166.356</c:v>
                </c:pt>
                <c:pt idx="5993">
                  <c:v>68167.255999999994</c:v>
                </c:pt>
                <c:pt idx="5994">
                  <c:v>68168.356</c:v>
                </c:pt>
                <c:pt idx="5995">
                  <c:v>68169.456000000006</c:v>
                </c:pt>
                <c:pt idx="5996">
                  <c:v>68170.255999999994</c:v>
                </c:pt>
                <c:pt idx="5997">
                  <c:v>68171.356</c:v>
                </c:pt>
                <c:pt idx="5998">
                  <c:v>68172.456000000006</c:v>
                </c:pt>
                <c:pt idx="5999">
                  <c:v>68173.255999999994</c:v>
                </c:pt>
              </c:numCache>
            </c:numRef>
          </c:xVal>
          <c:yVal>
            <c:numRef>
              <c:f>powLaser_out_Value_mon_20251210!$A$1:$A$6000</c:f>
              <c:numCache>
                <c:formatCode>General</c:formatCode>
                <c:ptCount val="600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1.3764995150268E-2</c:v>
                </c:pt>
                <c:pt idx="7">
                  <c:v>0</c:v>
                </c:pt>
                <c:pt idx="8">
                  <c:v>0.51038140058517001</c:v>
                </c:pt>
                <c:pt idx="9">
                  <c:v>0.73446631431580001</c:v>
                </c:pt>
                <c:pt idx="10">
                  <c:v>0.74330973625182994</c:v>
                </c:pt>
                <c:pt idx="11">
                  <c:v>0.74584740400313998</c:v>
                </c:pt>
                <c:pt idx="12">
                  <c:v>0.74630880355835005</c:v>
                </c:pt>
                <c:pt idx="13">
                  <c:v>0.74753922224045</c:v>
                </c:pt>
                <c:pt idx="14">
                  <c:v>0.74815440177917003</c:v>
                </c:pt>
                <c:pt idx="15">
                  <c:v>0.74915409088134999</c:v>
                </c:pt>
                <c:pt idx="16">
                  <c:v>0.74969238042830999</c:v>
                </c:pt>
                <c:pt idx="17">
                  <c:v>0.75015377998351995</c:v>
                </c:pt>
                <c:pt idx="18">
                  <c:v>0.75069206953048995</c:v>
                </c:pt>
                <c:pt idx="19">
                  <c:v>0.75015377998351995</c:v>
                </c:pt>
                <c:pt idx="20">
                  <c:v>0.75046139955520996</c:v>
                </c:pt>
                <c:pt idx="21">
                  <c:v>0.75038450956345004</c:v>
                </c:pt>
                <c:pt idx="22">
                  <c:v>0.75061517953873003</c:v>
                </c:pt>
                <c:pt idx="23">
                  <c:v>0.75076895952224998</c:v>
                </c:pt>
                <c:pt idx="24">
                  <c:v>0.75069206953048995</c:v>
                </c:pt>
                <c:pt idx="25">
                  <c:v>0.75099968910216996</c:v>
                </c:pt>
                <c:pt idx="26">
                  <c:v>0.75092279911041004</c:v>
                </c:pt>
                <c:pt idx="27">
                  <c:v>0.75138419866562001</c:v>
                </c:pt>
                <c:pt idx="28">
                  <c:v>0.75153797864913996</c:v>
                </c:pt>
                <c:pt idx="29">
                  <c:v>0.75138419866562001</c:v>
                </c:pt>
                <c:pt idx="30">
                  <c:v>0.75107657909393</c:v>
                </c:pt>
                <c:pt idx="31">
                  <c:v>0.75099968910216996</c:v>
                </c:pt>
                <c:pt idx="32">
                  <c:v>0.75123035907744995</c:v>
                </c:pt>
                <c:pt idx="33">
                  <c:v>0.75138419866562001</c:v>
                </c:pt>
                <c:pt idx="34">
                  <c:v>0.75123035907744995</c:v>
                </c:pt>
                <c:pt idx="35">
                  <c:v>0.75099968910216996</c:v>
                </c:pt>
                <c:pt idx="36">
                  <c:v>0.75169175863266002</c:v>
                </c:pt>
                <c:pt idx="37">
                  <c:v>0.75123035907744995</c:v>
                </c:pt>
                <c:pt idx="38">
                  <c:v>0.75138419866562001</c:v>
                </c:pt>
                <c:pt idx="39">
                  <c:v>0.75107657909393</c:v>
                </c:pt>
                <c:pt idx="40">
                  <c:v>0.75161486864089999</c:v>
                </c:pt>
                <c:pt idx="41">
                  <c:v>0.75169175863266002</c:v>
                </c:pt>
                <c:pt idx="42">
                  <c:v>0.75192248821259</c:v>
                </c:pt>
                <c:pt idx="43">
                  <c:v>0.75199937820435003</c:v>
                </c:pt>
                <c:pt idx="44">
                  <c:v>0.75161486864089999</c:v>
                </c:pt>
                <c:pt idx="45">
                  <c:v>0.75223004817963002</c:v>
                </c:pt>
                <c:pt idx="46">
                  <c:v>0.75253766775131004</c:v>
                </c:pt>
                <c:pt idx="47">
                  <c:v>0.75199937820435003</c:v>
                </c:pt>
                <c:pt idx="48">
                  <c:v>0.75230699777603005</c:v>
                </c:pt>
                <c:pt idx="49">
                  <c:v>0.75215315818786999</c:v>
                </c:pt>
                <c:pt idx="50">
                  <c:v>0.75230699777603005</c:v>
                </c:pt>
                <c:pt idx="51">
                  <c:v>0.75153797864913996</c:v>
                </c:pt>
                <c:pt idx="52">
                  <c:v>0.75138419866562001</c:v>
                </c:pt>
                <c:pt idx="53">
                  <c:v>0.75169175863266002</c:v>
                </c:pt>
                <c:pt idx="54">
                  <c:v>0.75199937820435003</c:v>
                </c:pt>
                <c:pt idx="55">
                  <c:v>0.75130724906920998</c:v>
                </c:pt>
                <c:pt idx="56">
                  <c:v>0.75138419866562001</c:v>
                </c:pt>
                <c:pt idx="57">
                  <c:v>0.75169175863266002</c:v>
                </c:pt>
                <c:pt idx="58">
                  <c:v>0.75184559822082997</c:v>
                </c:pt>
                <c:pt idx="59">
                  <c:v>0.75169175863266002</c:v>
                </c:pt>
                <c:pt idx="60">
                  <c:v>0.75215315818786999</c:v>
                </c:pt>
                <c:pt idx="61">
                  <c:v>0.75138419866562001</c:v>
                </c:pt>
                <c:pt idx="62">
                  <c:v>0.75107657909393</c:v>
                </c:pt>
                <c:pt idx="63">
                  <c:v>0.75184559822082997</c:v>
                </c:pt>
                <c:pt idx="64">
                  <c:v>0.75123035907744995</c:v>
                </c:pt>
                <c:pt idx="65">
                  <c:v>0.75099968910216996</c:v>
                </c:pt>
                <c:pt idx="66">
                  <c:v>0.75130724906920998</c:v>
                </c:pt>
                <c:pt idx="67">
                  <c:v>0.75169175863266002</c:v>
                </c:pt>
                <c:pt idx="68">
                  <c:v>0.75161486864089999</c:v>
                </c:pt>
                <c:pt idx="69">
                  <c:v>0.75107657909393</c:v>
                </c:pt>
                <c:pt idx="70">
                  <c:v>0.75069206953048995</c:v>
                </c:pt>
                <c:pt idx="71">
                  <c:v>0.75099968910216996</c:v>
                </c:pt>
                <c:pt idx="72">
                  <c:v>0.75076895952224998</c:v>
                </c:pt>
                <c:pt idx="73">
                  <c:v>0.75123035907744995</c:v>
                </c:pt>
                <c:pt idx="74">
                  <c:v>0.75169175863266002</c:v>
                </c:pt>
                <c:pt idx="75">
                  <c:v>0.75161486864089999</c:v>
                </c:pt>
                <c:pt idx="76">
                  <c:v>0.75138419866562001</c:v>
                </c:pt>
                <c:pt idx="77">
                  <c:v>0.75184559822082997</c:v>
                </c:pt>
                <c:pt idx="78">
                  <c:v>0.75215315818786999</c:v>
                </c:pt>
                <c:pt idx="79">
                  <c:v>0.75161486864089999</c:v>
                </c:pt>
                <c:pt idx="80">
                  <c:v>0.75169175863266002</c:v>
                </c:pt>
                <c:pt idx="81">
                  <c:v>0.75184559822082997</c:v>
                </c:pt>
                <c:pt idx="82">
                  <c:v>0.75107657909393</c:v>
                </c:pt>
                <c:pt idx="83">
                  <c:v>0.75092279911041004</c:v>
                </c:pt>
                <c:pt idx="84">
                  <c:v>0.75069206953048995</c:v>
                </c:pt>
                <c:pt idx="85">
                  <c:v>0.75030755996704002</c:v>
                </c:pt>
                <c:pt idx="86">
                  <c:v>0.75069206953048995</c:v>
                </c:pt>
                <c:pt idx="87">
                  <c:v>0.75130724906920998</c:v>
                </c:pt>
                <c:pt idx="88">
                  <c:v>0.75076895952224998</c:v>
                </c:pt>
                <c:pt idx="89">
                  <c:v>0.75130724906920998</c:v>
                </c:pt>
                <c:pt idx="90">
                  <c:v>0.75123035907744995</c:v>
                </c:pt>
                <c:pt idx="91">
                  <c:v>0.75161486864089999</c:v>
                </c:pt>
                <c:pt idx="92">
                  <c:v>0.75169175863266002</c:v>
                </c:pt>
                <c:pt idx="93">
                  <c:v>0.75123035907744995</c:v>
                </c:pt>
                <c:pt idx="94">
                  <c:v>0.75099968910216996</c:v>
                </c:pt>
                <c:pt idx="95">
                  <c:v>0.75138419866562001</c:v>
                </c:pt>
                <c:pt idx="96">
                  <c:v>0.75123035907744995</c:v>
                </c:pt>
                <c:pt idx="97">
                  <c:v>0.75161486864089999</c:v>
                </c:pt>
                <c:pt idx="98">
                  <c:v>0.75199937820435003</c:v>
                </c:pt>
                <c:pt idx="99">
                  <c:v>0.75099968910216996</c:v>
                </c:pt>
                <c:pt idx="100">
                  <c:v>0.75038450956345004</c:v>
                </c:pt>
                <c:pt idx="101">
                  <c:v>0.75130724906920998</c:v>
                </c:pt>
                <c:pt idx="102">
                  <c:v>0.75099968910216996</c:v>
                </c:pt>
                <c:pt idx="103">
                  <c:v>0.75092279911041004</c:v>
                </c:pt>
                <c:pt idx="104">
                  <c:v>0.75123035907744995</c:v>
                </c:pt>
                <c:pt idx="105">
                  <c:v>0.75153797864913996</c:v>
                </c:pt>
                <c:pt idx="106">
                  <c:v>0.75138419866562001</c:v>
                </c:pt>
                <c:pt idx="107">
                  <c:v>0.75169175863266002</c:v>
                </c:pt>
                <c:pt idx="108">
                  <c:v>0.75076895952224998</c:v>
                </c:pt>
                <c:pt idx="109">
                  <c:v>0.75092279911041004</c:v>
                </c:pt>
                <c:pt idx="110">
                  <c:v>0.75138419866562001</c:v>
                </c:pt>
                <c:pt idx="111">
                  <c:v>0.75153797864913996</c:v>
                </c:pt>
                <c:pt idx="112">
                  <c:v>0.75138419866562001</c:v>
                </c:pt>
                <c:pt idx="113">
                  <c:v>0.75169175863266002</c:v>
                </c:pt>
                <c:pt idx="114">
                  <c:v>0.75199937820435003</c:v>
                </c:pt>
                <c:pt idx="115">
                  <c:v>0.75130724906920998</c:v>
                </c:pt>
                <c:pt idx="116">
                  <c:v>0.75184559822082997</c:v>
                </c:pt>
                <c:pt idx="117">
                  <c:v>0.75199937820435003</c:v>
                </c:pt>
                <c:pt idx="118">
                  <c:v>0.75169175863266002</c:v>
                </c:pt>
                <c:pt idx="119">
                  <c:v>0.75192248821259</c:v>
                </c:pt>
                <c:pt idx="120">
                  <c:v>0.75215315818786999</c:v>
                </c:pt>
                <c:pt idx="121">
                  <c:v>0.75184559822082997</c:v>
                </c:pt>
                <c:pt idx="122">
                  <c:v>0.75192248821259</c:v>
                </c:pt>
                <c:pt idx="123">
                  <c:v>0.75138419866562001</c:v>
                </c:pt>
                <c:pt idx="124">
                  <c:v>0.75161486864089999</c:v>
                </c:pt>
                <c:pt idx="125">
                  <c:v>0.75130724906920998</c:v>
                </c:pt>
                <c:pt idx="126">
                  <c:v>0.75161486864089999</c:v>
                </c:pt>
                <c:pt idx="127">
                  <c:v>0.75215315818786999</c:v>
                </c:pt>
                <c:pt idx="128">
                  <c:v>0.75169175863266002</c:v>
                </c:pt>
                <c:pt idx="129">
                  <c:v>0.75192248821259</c:v>
                </c:pt>
                <c:pt idx="130">
                  <c:v>0.75184559822082997</c:v>
                </c:pt>
                <c:pt idx="131">
                  <c:v>0.75099968910216996</c:v>
                </c:pt>
                <c:pt idx="132">
                  <c:v>0.75161486864089999</c:v>
                </c:pt>
                <c:pt idx="133">
                  <c:v>0.75169175863266002</c:v>
                </c:pt>
                <c:pt idx="134">
                  <c:v>0.75184559822082997</c:v>
                </c:pt>
                <c:pt idx="135">
                  <c:v>0.75215315818786999</c:v>
                </c:pt>
                <c:pt idx="136">
                  <c:v>0.75199937820435003</c:v>
                </c:pt>
                <c:pt idx="137">
                  <c:v>0.75169175863266002</c:v>
                </c:pt>
                <c:pt idx="138">
                  <c:v>0.75215315818786999</c:v>
                </c:pt>
                <c:pt idx="139">
                  <c:v>0.75238388776778997</c:v>
                </c:pt>
                <c:pt idx="140">
                  <c:v>0.75199937820435003</c:v>
                </c:pt>
                <c:pt idx="141">
                  <c:v>0.75230699777603005</c:v>
                </c:pt>
                <c:pt idx="142">
                  <c:v>0.75223004817963002</c:v>
                </c:pt>
                <c:pt idx="143">
                  <c:v>0.75230699777603005</c:v>
                </c:pt>
                <c:pt idx="144">
                  <c:v>0.75215315818786999</c:v>
                </c:pt>
                <c:pt idx="145">
                  <c:v>0.75223004817963002</c:v>
                </c:pt>
                <c:pt idx="146">
                  <c:v>0.75238388776778997</c:v>
                </c:pt>
                <c:pt idx="147">
                  <c:v>0.75169175863266002</c:v>
                </c:pt>
                <c:pt idx="148">
                  <c:v>0.75130724906920998</c:v>
                </c:pt>
                <c:pt idx="149">
                  <c:v>0.75184559822082997</c:v>
                </c:pt>
                <c:pt idx="150">
                  <c:v>0.75215315818786999</c:v>
                </c:pt>
                <c:pt idx="151">
                  <c:v>0.75161486864089999</c:v>
                </c:pt>
                <c:pt idx="152">
                  <c:v>0.75215315818786999</c:v>
                </c:pt>
                <c:pt idx="153">
                  <c:v>0.75199937820435003</c:v>
                </c:pt>
                <c:pt idx="154">
                  <c:v>0.75169175863266002</c:v>
                </c:pt>
                <c:pt idx="155">
                  <c:v>0.75215315818786999</c:v>
                </c:pt>
                <c:pt idx="156">
                  <c:v>0.75238388776778997</c:v>
                </c:pt>
                <c:pt idx="157">
                  <c:v>0.75215315818786999</c:v>
                </c:pt>
                <c:pt idx="158">
                  <c:v>0.75223004817963002</c:v>
                </c:pt>
                <c:pt idx="159">
                  <c:v>0.75230699777603005</c:v>
                </c:pt>
                <c:pt idx="160">
                  <c:v>0.75192248821259</c:v>
                </c:pt>
                <c:pt idx="161">
                  <c:v>0.75238388776778997</c:v>
                </c:pt>
                <c:pt idx="162">
                  <c:v>0.75223004817963002</c:v>
                </c:pt>
                <c:pt idx="163">
                  <c:v>0.75215315818786999</c:v>
                </c:pt>
                <c:pt idx="164">
                  <c:v>0.75238388776778997</c:v>
                </c:pt>
                <c:pt idx="165">
                  <c:v>0.75230699777603005</c:v>
                </c:pt>
                <c:pt idx="166">
                  <c:v>0.75138419866562001</c:v>
                </c:pt>
                <c:pt idx="167">
                  <c:v>0.75161486864089999</c:v>
                </c:pt>
                <c:pt idx="168">
                  <c:v>0</c:v>
                </c:pt>
                <c:pt idx="169">
                  <c:v>2.5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2.3069823510014E-4</c:v>
                </c:pt>
                <c:pt idx="176">
                  <c:v>5.3829589160159003E-4</c:v>
                </c:pt>
                <c:pt idx="177">
                  <c:v>8.4589357720687996E-4</c:v>
                </c:pt>
                <c:pt idx="178">
                  <c:v>1.3072900474071999E-3</c:v>
                </c:pt>
                <c:pt idx="179">
                  <c:v>2.306982409209E-3</c:v>
                </c:pt>
                <c:pt idx="180">
                  <c:v>2.5376805569977002E-3</c:v>
                </c:pt>
                <c:pt idx="181">
                  <c:v>2.8452782426029001E-3</c:v>
                </c:pt>
                <c:pt idx="182">
                  <c:v>3.3066747710109E-3</c:v>
                </c:pt>
                <c:pt idx="183">
                  <c:v>3.8449706044048002E-3</c:v>
                </c:pt>
                <c:pt idx="184">
                  <c:v>4.3832664377987003E-3</c:v>
                </c:pt>
                <c:pt idx="185">
                  <c:v>4.9984618090092997E-3</c:v>
                </c:pt>
                <c:pt idx="186">
                  <c:v>5.4598585702478998E-3</c:v>
                </c:pt>
                <c:pt idx="187">
                  <c:v>5.9981541708111997E-3</c:v>
                </c:pt>
                <c:pt idx="188">
                  <c:v>6.4595509320497999E-3</c:v>
                </c:pt>
                <c:pt idx="189">
                  <c:v>6.997846532613E-3</c:v>
                </c:pt>
                <c:pt idx="190">
                  <c:v>7.5361425988376002E-3</c:v>
                </c:pt>
                <c:pt idx="191">
                  <c:v>7.9975388944149E-3</c:v>
                </c:pt>
                <c:pt idx="192">
                  <c:v>8.5358349606394993E-3</c:v>
                </c:pt>
                <c:pt idx="193">
                  <c:v>8.9972317218781003E-3</c:v>
                </c:pt>
                <c:pt idx="194">
                  <c:v>9.1510303318501005E-3</c:v>
                </c:pt>
                <c:pt idx="195">
                  <c:v>8.9972317218781003E-3</c:v>
                </c:pt>
                <c:pt idx="196">
                  <c:v>1.0150722227991E-2</c:v>
                </c:pt>
                <c:pt idx="197">
                  <c:v>1.0612118989228999E-2</c:v>
                </c:pt>
                <c:pt idx="198">
                  <c:v>1.1150415055453999E-2</c:v>
                </c:pt>
                <c:pt idx="199">
                  <c:v>1.2150107882917E-2</c:v>
                </c:pt>
                <c:pt idx="200">
                  <c:v>1.2688403017819001E-2</c:v>
                </c:pt>
                <c:pt idx="201">
                  <c:v>1.3149799779058001E-2</c:v>
                </c:pt>
                <c:pt idx="202">
                  <c:v>1.4303291216493E-2</c:v>
                </c:pt>
                <c:pt idx="203">
                  <c:v>1.4764687046409E-2</c:v>
                </c:pt>
                <c:pt idx="204">
                  <c:v>1.5302983112632999E-2</c:v>
                </c:pt>
                <c:pt idx="205">
                  <c:v>1.6302675008774001E-2</c:v>
                </c:pt>
                <c:pt idx="206">
                  <c:v>1.6840972006320998E-2</c:v>
                </c:pt>
                <c:pt idx="207">
                  <c:v>1.7302367836236999E-2</c:v>
                </c:pt>
                <c:pt idx="208">
                  <c:v>1.8917255103588E-2</c:v>
                </c:pt>
                <c:pt idx="209">
                  <c:v>1.9455552101135001E-2</c:v>
                </c:pt>
                <c:pt idx="210">
                  <c:v>2.0147645846009001E-2</c:v>
                </c:pt>
                <c:pt idx="211">
                  <c:v>2.1147338673471999E-2</c:v>
                </c:pt>
                <c:pt idx="212">
                  <c:v>2.1685635671020002E-2</c:v>
                </c:pt>
                <c:pt idx="213">
                  <c:v>2.2685326635837999E-2</c:v>
                </c:pt>
                <c:pt idx="214">
                  <c:v>2.3300522938371E-2</c:v>
                </c:pt>
                <c:pt idx="215">
                  <c:v>2.3838818073273E-2</c:v>
                </c:pt>
                <c:pt idx="216">
                  <c:v>2.4300215765834E-2</c:v>
                </c:pt>
                <c:pt idx="217">
                  <c:v>2.4838510900736001E-2</c:v>
                </c:pt>
                <c:pt idx="218">
                  <c:v>2.5299906730652001E-2</c:v>
                </c:pt>
                <c:pt idx="219">
                  <c:v>2.4300215765834E-2</c:v>
                </c:pt>
                <c:pt idx="220">
                  <c:v>2.4838510900736001E-2</c:v>
                </c:pt>
                <c:pt idx="221">
                  <c:v>2.5299906730652001E-2</c:v>
                </c:pt>
                <c:pt idx="222">
                  <c:v>2.5838203728199002E-2</c:v>
                </c:pt>
                <c:pt idx="223">
                  <c:v>2.7376191690563999E-2</c:v>
                </c:pt>
                <c:pt idx="224">
                  <c:v>2.7991386130452E-2</c:v>
                </c:pt>
                <c:pt idx="225">
                  <c:v>2.8452783823013E-2</c:v>
                </c:pt>
                <c:pt idx="226">
                  <c:v>2.8991078957915001E-2</c:v>
                </c:pt>
                <c:pt idx="227">
                  <c:v>3.0529066920279999E-2</c:v>
                </c:pt>
                <c:pt idx="228">
                  <c:v>3.0990464612842002E-2</c:v>
                </c:pt>
                <c:pt idx="229">
                  <c:v>3.1528759747744002E-2</c:v>
                </c:pt>
                <c:pt idx="230">
                  <c:v>3.1990155577660002E-2</c:v>
                </c:pt>
                <c:pt idx="231">
                  <c:v>3.2605350017548003E-2</c:v>
                </c:pt>
                <c:pt idx="232">
                  <c:v>3.4681636840105001E-2</c:v>
                </c:pt>
                <c:pt idx="233">
                  <c:v>3.5143032670021002E-2</c:v>
                </c:pt>
                <c:pt idx="234">
                  <c:v>3.5681329667567999E-2</c:v>
                </c:pt>
                <c:pt idx="235">
                  <c:v>3.6219622939825002E-2</c:v>
                </c:pt>
                <c:pt idx="236">
                  <c:v>3.6757919937371999E-2</c:v>
                </c:pt>
                <c:pt idx="237">
                  <c:v>3.7296216934919003E-2</c:v>
                </c:pt>
                <c:pt idx="238">
                  <c:v>3.9295598864554998E-2</c:v>
                </c:pt>
                <c:pt idx="239">
                  <c:v>3.9833895862103001E-2</c:v>
                </c:pt>
                <c:pt idx="240">
                  <c:v>4.0141493082047001E-2</c:v>
                </c:pt>
                <c:pt idx="241">
                  <c:v>4.0372192859649998E-2</c:v>
                </c:pt>
                <c:pt idx="242">
                  <c:v>4.0833588689565999E-2</c:v>
                </c:pt>
                <c:pt idx="243">
                  <c:v>4.0910489857197002E-2</c:v>
                </c:pt>
                <c:pt idx="244">
                  <c:v>4.0833588689565999E-2</c:v>
                </c:pt>
                <c:pt idx="245">
                  <c:v>4.1448783129453999E-2</c:v>
                </c:pt>
                <c:pt idx="246">
                  <c:v>4.1987080127001003E-2</c:v>
                </c:pt>
                <c:pt idx="247">
                  <c:v>4.4986158609390002E-2</c:v>
                </c:pt>
                <c:pt idx="248">
                  <c:v>4.5601353049278003E-2</c:v>
                </c:pt>
                <c:pt idx="249">
                  <c:v>4.6139650046825E-2</c:v>
                </c:pt>
                <c:pt idx="250">
                  <c:v>4.6601045876741E-2</c:v>
                </c:pt>
                <c:pt idx="251">
                  <c:v>4.7139339148997997E-2</c:v>
                </c:pt>
                <c:pt idx="252">
                  <c:v>5.1753304898739E-2</c:v>
                </c:pt>
                <c:pt idx="253">
                  <c:v>5.2291601896285997E-2</c:v>
                </c:pt>
                <c:pt idx="254">
                  <c:v>5.2829898893833001E-2</c:v>
                </c:pt>
                <c:pt idx="255">
                  <c:v>5.3291294723749001E-2</c:v>
                </c:pt>
                <c:pt idx="256">
                  <c:v>5.3829591721295998E-2</c:v>
                </c:pt>
                <c:pt idx="257">
                  <c:v>5.4444786161183999E-2</c:v>
                </c:pt>
                <c:pt idx="258">
                  <c:v>5.4906181991099999E-2</c:v>
                </c:pt>
                <c:pt idx="259">
                  <c:v>5.5444478988647003E-2</c:v>
                </c:pt>
                <c:pt idx="260">
                  <c:v>5.5982772260904E-2</c:v>
                </c:pt>
                <c:pt idx="261">
                  <c:v>5.9597045183181999E-2</c:v>
                </c:pt>
                <c:pt idx="262">
                  <c:v>6.0135342180729003E-2</c:v>
                </c:pt>
                <c:pt idx="263">
                  <c:v>6.0596738010645003E-2</c:v>
                </c:pt>
                <c:pt idx="264">
                  <c:v>6.1135035008192E-2</c:v>
                </c:pt>
                <c:pt idx="265">
                  <c:v>6.1596430838108E-2</c:v>
                </c:pt>
                <c:pt idx="266">
                  <c:v>6.6825591027736997E-2</c:v>
                </c:pt>
                <c:pt idx="267">
                  <c:v>6.6902488470078E-2</c:v>
                </c:pt>
                <c:pt idx="268">
                  <c:v>6.6825591027736997E-2</c:v>
                </c:pt>
                <c:pt idx="269">
                  <c:v>6.7363888025283994E-2</c:v>
                </c:pt>
                <c:pt idx="270">
                  <c:v>6.7902185022831005E-2</c:v>
                </c:pt>
                <c:pt idx="271">
                  <c:v>6.8440482020378002E-2</c:v>
                </c:pt>
                <c:pt idx="272">
                  <c:v>6.8901874125003995E-2</c:v>
                </c:pt>
                <c:pt idx="273">
                  <c:v>6.9440171122551006E-2</c:v>
                </c:pt>
                <c:pt idx="274">
                  <c:v>6.9901570677757E-2</c:v>
                </c:pt>
                <c:pt idx="275">
                  <c:v>7.0439860224723996E-2</c:v>
                </c:pt>
                <c:pt idx="276">
                  <c:v>7.0978157222270993E-2</c:v>
                </c:pt>
                <c:pt idx="277">
                  <c:v>7.6130419969558993E-2</c:v>
                </c:pt>
                <c:pt idx="278">
                  <c:v>7.6207317411899997E-2</c:v>
                </c:pt>
                <c:pt idx="279">
                  <c:v>7.6745614409446994E-2</c:v>
                </c:pt>
                <c:pt idx="280">
                  <c:v>7.7207013964653001E-2</c:v>
                </c:pt>
                <c:pt idx="281">
                  <c:v>7.7745310962199998E-2</c:v>
                </c:pt>
                <c:pt idx="282">
                  <c:v>7.8206703066826005E-2</c:v>
                </c:pt>
                <c:pt idx="283">
                  <c:v>7.8745000064373002E-2</c:v>
                </c:pt>
                <c:pt idx="284">
                  <c:v>7.9283297061919999E-2</c:v>
                </c:pt>
                <c:pt idx="285">
                  <c:v>7.9744689166546007E-2</c:v>
                </c:pt>
                <c:pt idx="286">
                  <c:v>8.0282986164093004E-2</c:v>
                </c:pt>
                <c:pt idx="287">
                  <c:v>8.0898180603981004E-2</c:v>
                </c:pt>
                <c:pt idx="288">
                  <c:v>8.6050443351269004E-2</c:v>
                </c:pt>
                <c:pt idx="289">
                  <c:v>8.6588740348816001E-2</c:v>
                </c:pt>
                <c:pt idx="290">
                  <c:v>8.7050139904021995E-2</c:v>
                </c:pt>
                <c:pt idx="291">
                  <c:v>8.7588429450989005E-2</c:v>
                </c:pt>
                <c:pt idx="292">
                  <c:v>8.8049829006194999E-2</c:v>
                </c:pt>
                <c:pt idx="293">
                  <c:v>8.8588126003741996E-2</c:v>
                </c:pt>
                <c:pt idx="294">
                  <c:v>8.9049518108368003E-2</c:v>
                </c:pt>
                <c:pt idx="295">
                  <c:v>8.9664719998837003E-2</c:v>
                </c:pt>
                <c:pt idx="296">
                  <c:v>8.9587815105915E-2</c:v>
                </c:pt>
                <c:pt idx="297">
                  <c:v>8.9664719998837003E-2</c:v>
                </c:pt>
                <c:pt idx="298">
                  <c:v>9.0203009545803001E-2</c:v>
                </c:pt>
                <c:pt idx="299">
                  <c:v>9.0741306543349998E-2</c:v>
                </c:pt>
                <c:pt idx="300">
                  <c:v>9.6354968845844005E-2</c:v>
                </c:pt>
                <c:pt idx="301">
                  <c:v>9.6893258392811002E-2</c:v>
                </c:pt>
                <c:pt idx="302">
                  <c:v>9.7431555390357999E-2</c:v>
                </c:pt>
                <c:pt idx="303">
                  <c:v>9.7969852387904996E-2</c:v>
                </c:pt>
                <c:pt idx="304">
                  <c:v>9.8508149385452007E-2</c:v>
                </c:pt>
                <c:pt idx="305">
                  <c:v>9.9046446382999004E-2</c:v>
                </c:pt>
                <c:pt idx="306">
                  <c:v>9.9507838487624997E-2</c:v>
                </c:pt>
                <c:pt idx="307">
                  <c:v>0.10004613548517</c:v>
                </c:pt>
                <c:pt idx="308">
                  <c:v>0.10050753504038</c:v>
                </c:pt>
                <c:pt idx="309">
                  <c:v>0.10104583203792999</c:v>
                </c:pt>
                <c:pt idx="310">
                  <c:v>0.1068132892251</c:v>
                </c:pt>
                <c:pt idx="311">
                  <c:v>0.10735157877206999</c:v>
                </c:pt>
                <c:pt idx="312">
                  <c:v>0.10781297832727001</c:v>
                </c:pt>
                <c:pt idx="313">
                  <c:v>0.10835127532482</c:v>
                </c:pt>
                <c:pt idx="314">
                  <c:v>0.10881266742945001</c:v>
                </c:pt>
                <c:pt idx="315">
                  <c:v>0.10935096442698999</c:v>
                </c:pt>
                <c:pt idx="316">
                  <c:v>0.10988926142454</c:v>
                </c:pt>
                <c:pt idx="317">
                  <c:v>0.11035066097975001</c:v>
                </c:pt>
                <c:pt idx="318">
                  <c:v>0.11088895797729</c:v>
                </c:pt>
                <c:pt idx="319">
                  <c:v>0.11150415241717999</c:v>
                </c:pt>
                <c:pt idx="320">
                  <c:v>0.11719470471144</c:v>
                </c:pt>
                <c:pt idx="321">
                  <c:v>0.11765610426664</c:v>
                </c:pt>
                <c:pt idx="322">
                  <c:v>0.11819440126418999</c:v>
                </c:pt>
                <c:pt idx="323">
                  <c:v>0.11865579336882</c:v>
                </c:pt>
                <c:pt idx="324">
                  <c:v>0.11919409036636</c:v>
                </c:pt>
                <c:pt idx="325">
                  <c:v>0.11980928480625</c:v>
                </c:pt>
                <c:pt idx="326">
                  <c:v>0.12027068436146</c:v>
                </c:pt>
                <c:pt idx="327">
                  <c:v>0.12080898135900001</c:v>
                </c:pt>
                <c:pt idx="328">
                  <c:v>0.12134727835655</c:v>
                </c:pt>
                <c:pt idx="329">
                  <c:v>0.12180867046118</c:v>
                </c:pt>
                <c:pt idx="330">
                  <c:v>0.12749922275542999</c:v>
                </c:pt>
                <c:pt idx="331">
                  <c:v>0.12803752720355999</c:v>
                </c:pt>
                <c:pt idx="332">
                  <c:v>0.12849892675877</c:v>
                </c:pt>
                <c:pt idx="333">
                  <c:v>0.12903721630573001</c:v>
                </c:pt>
                <c:pt idx="334">
                  <c:v>0.12949861586094</c:v>
                </c:pt>
                <c:pt idx="335">
                  <c:v>0.13003690540790999</c:v>
                </c:pt>
                <c:pt idx="336">
                  <c:v>0.13011381030083</c:v>
                </c:pt>
                <c:pt idx="337">
                  <c:v>0.13065209984779</c:v>
                </c:pt>
                <c:pt idx="338">
                  <c:v>0.13111349940299999</c:v>
                </c:pt>
                <c:pt idx="339">
                  <c:v>0.13165180385113001</c:v>
                </c:pt>
                <c:pt idx="340">
                  <c:v>0.13219009339808999</c:v>
                </c:pt>
                <c:pt idx="341">
                  <c:v>0.13834205269814001</c:v>
                </c:pt>
                <c:pt idx="342">
                  <c:v>0.13888034224510001</c:v>
                </c:pt>
                <c:pt idx="343">
                  <c:v>0.13895724713801999</c:v>
                </c:pt>
                <c:pt idx="344">
                  <c:v>0.13949553668499001</c:v>
                </c:pt>
                <c:pt idx="345">
                  <c:v>0.1399569362402</c:v>
                </c:pt>
                <c:pt idx="346">
                  <c:v>0.14049522578716001</c:v>
                </c:pt>
                <c:pt idx="347">
                  <c:v>0.14095662534237</c:v>
                </c:pt>
                <c:pt idx="348">
                  <c:v>0.14149491488933999</c:v>
                </c:pt>
                <c:pt idx="349">
                  <c:v>0.14195631444453999</c:v>
                </c:pt>
                <c:pt idx="350">
                  <c:v>0.14249461889267001</c:v>
                </c:pt>
                <c:pt idx="351">
                  <c:v>0.14303290843964001</c:v>
                </c:pt>
                <c:pt idx="352">
                  <c:v>0.14364810287952001</c:v>
                </c:pt>
                <c:pt idx="353">
                  <c:v>0.14926175773143999</c:v>
                </c:pt>
                <c:pt idx="354">
                  <c:v>0.14980006217957001</c:v>
                </c:pt>
                <c:pt idx="355">
                  <c:v>0.15018455684185</c:v>
                </c:pt>
                <c:pt idx="356">
                  <c:v>0.15033835172653001</c:v>
                </c:pt>
                <c:pt idx="357">
                  <c:v>0.15079975128174</c:v>
                </c:pt>
                <c:pt idx="358">
                  <c:v>0.1513380408287</c:v>
                </c:pt>
                <c:pt idx="359">
                  <c:v>0.15179944038390999</c:v>
                </c:pt>
                <c:pt idx="360">
                  <c:v>0.15241463482379999</c:v>
                </c:pt>
                <c:pt idx="361">
                  <c:v>0.15295293927192999</c:v>
                </c:pt>
                <c:pt idx="362">
                  <c:v>0.15341432392596999</c:v>
                </c:pt>
                <c:pt idx="363">
                  <c:v>0.15395262837410001</c:v>
                </c:pt>
                <c:pt idx="364">
                  <c:v>0.15449091792107</c:v>
                </c:pt>
                <c:pt idx="365">
                  <c:v>0.16118116676807001</c:v>
                </c:pt>
                <c:pt idx="366">
                  <c:v>0.16164256632328</c:v>
                </c:pt>
                <c:pt idx="367">
                  <c:v>0.16264225542544999</c:v>
                </c:pt>
                <c:pt idx="368">
                  <c:v>0.16325744986533999</c:v>
                </c:pt>
                <c:pt idx="369">
                  <c:v>0.16379575431346999</c:v>
                </c:pt>
                <c:pt idx="370">
                  <c:v>0.16479544341564001</c:v>
                </c:pt>
                <c:pt idx="371">
                  <c:v>0.16533373296261</c:v>
                </c:pt>
                <c:pt idx="372">
                  <c:v>0.16579513251781</c:v>
                </c:pt>
                <c:pt idx="373">
                  <c:v>0.17210088670254001</c:v>
                </c:pt>
                <c:pt idx="374">
                  <c:v>0.17256228625774001</c:v>
                </c:pt>
                <c:pt idx="375">
                  <c:v>0.17363888025283999</c:v>
                </c:pt>
                <c:pt idx="376">
                  <c:v>0.17410027980803999</c:v>
                </c:pt>
                <c:pt idx="377">
                  <c:v>0.17463856935500999</c:v>
                </c:pt>
                <c:pt idx="378">
                  <c:v>0.17563825845718001</c:v>
                </c:pt>
                <c:pt idx="379">
                  <c:v>0.17625345289707001</c:v>
                </c:pt>
                <c:pt idx="380">
                  <c:v>0.1767917573452</c:v>
                </c:pt>
                <c:pt idx="381">
                  <c:v>0.18294370174408001</c:v>
                </c:pt>
                <c:pt idx="382">
                  <c:v>0.18394340574741</c:v>
                </c:pt>
                <c:pt idx="383">
                  <c:v>0.18448169529437999</c:v>
                </c:pt>
                <c:pt idx="384">
                  <c:v>0.18494309484959001</c:v>
                </c:pt>
                <c:pt idx="385">
                  <c:v>0.18555828928946999</c:v>
                </c:pt>
                <c:pt idx="386">
                  <c:v>0.18655797839165</c:v>
                </c:pt>
                <c:pt idx="387">
                  <c:v>0.18709626793861001</c:v>
                </c:pt>
                <c:pt idx="388">
                  <c:v>0.18763457238674</c:v>
                </c:pt>
                <c:pt idx="389">
                  <c:v>0.18809597194194999</c:v>
                </c:pt>
                <c:pt idx="390">
                  <c:v>0.19486311078071999</c:v>
                </c:pt>
                <c:pt idx="391">
                  <c:v>0.19540141522884</c:v>
                </c:pt>
                <c:pt idx="392">
                  <c:v>0.19593970477580999</c:v>
                </c:pt>
                <c:pt idx="393">
                  <c:v>0.19693939387798001</c:v>
                </c:pt>
                <c:pt idx="394">
                  <c:v>0.19740079343319</c:v>
                </c:pt>
                <c:pt idx="395">
                  <c:v>0.19793909788132</c:v>
                </c:pt>
                <c:pt idx="396">
                  <c:v>0.19901567697524999</c:v>
                </c:pt>
                <c:pt idx="397">
                  <c:v>0.19955398142337999</c:v>
                </c:pt>
                <c:pt idx="398">
                  <c:v>0.20009227097033999</c:v>
                </c:pt>
                <c:pt idx="399">
                  <c:v>0.20678251981734999</c:v>
                </c:pt>
                <c:pt idx="400">
                  <c:v>0.20739771425723999</c:v>
                </c:pt>
                <c:pt idx="401">
                  <c:v>0.20785911381245001</c:v>
                </c:pt>
                <c:pt idx="402">
                  <c:v>0.20885880291462</c:v>
                </c:pt>
                <c:pt idx="403">
                  <c:v>0.20939710736275</c:v>
                </c:pt>
                <c:pt idx="404">
                  <c:v>0.21039679646491999</c:v>
                </c:pt>
                <c:pt idx="405">
                  <c:v>0.21093508601189001</c:v>
                </c:pt>
                <c:pt idx="406">
                  <c:v>0.21193479001522</c:v>
                </c:pt>
                <c:pt idx="407">
                  <c:v>0.21201168000698001</c:v>
                </c:pt>
                <c:pt idx="408">
                  <c:v>0.21824054419993999</c:v>
                </c:pt>
                <c:pt idx="409">
                  <c:v>0.21924023330212</c:v>
                </c:pt>
                <c:pt idx="410">
                  <c:v>0.21970163285732</c:v>
                </c:pt>
                <c:pt idx="411">
                  <c:v>0.22085511684417999</c:v>
                </c:pt>
                <c:pt idx="412">
                  <c:v>0.22131651639937999</c:v>
                </c:pt>
                <c:pt idx="413">
                  <c:v>0.22239311039448001</c:v>
                </c:pt>
                <c:pt idx="414">
                  <c:v>0.22285449504852001</c:v>
                </c:pt>
                <c:pt idx="415">
                  <c:v>0.22385419905185999</c:v>
                </c:pt>
                <c:pt idx="416">
                  <c:v>0.23085203766823001</c:v>
                </c:pt>
                <c:pt idx="417">
                  <c:v>0.2318517267704</c:v>
                </c:pt>
                <c:pt idx="418">
                  <c:v>0.23239003121853</c:v>
                </c:pt>
                <c:pt idx="419">
                  <c:v>0.23292832076549999</c:v>
                </c:pt>
                <c:pt idx="420">
                  <c:v>0.23338972032069999</c:v>
                </c:pt>
                <c:pt idx="421">
                  <c:v>0.23438940942287001</c:v>
                </c:pt>
                <c:pt idx="422">
                  <c:v>0.23554290831089</c:v>
                </c:pt>
                <c:pt idx="423">
                  <c:v>0.23608119785786</c:v>
                </c:pt>
                <c:pt idx="424">
                  <c:v>0.23708088696002999</c:v>
                </c:pt>
                <c:pt idx="425">
                  <c:v>0.24538603425026001</c:v>
                </c:pt>
                <c:pt idx="426">
                  <c:v>0.24638572335243</c:v>
                </c:pt>
                <c:pt idx="427">
                  <c:v>0.24738541245460999</c:v>
                </c:pt>
                <c:pt idx="428">
                  <c:v>0.24853891134261999</c:v>
                </c:pt>
                <c:pt idx="429">
                  <c:v>0.24900029599667001</c:v>
                </c:pt>
                <c:pt idx="430">
                  <c:v>0.25</c:v>
                </c:pt>
                <c:pt idx="431">
                  <c:v>0.25107657909393</c:v>
                </c:pt>
                <c:pt idx="432">
                  <c:v>0.25207626819611001</c:v>
                </c:pt>
                <c:pt idx="433">
                  <c:v>0.2603814303875</c:v>
                </c:pt>
                <c:pt idx="434">
                  <c:v>0.26145800948143</c:v>
                </c:pt>
                <c:pt idx="435">
                  <c:v>0.26245769858360002</c:v>
                </c:pt>
                <c:pt idx="436">
                  <c:v>0.26353427767754001</c:v>
                </c:pt>
                <c:pt idx="437">
                  <c:v>0.26453399658202997</c:v>
                </c:pt>
                <c:pt idx="438">
                  <c:v>0.26553368568419999</c:v>
                </c:pt>
                <c:pt idx="439">
                  <c:v>0.26668715476990001</c:v>
                </c:pt>
                <c:pt idx="440">
                  <c:v>0.26768687367438998</c:v>
                </c:pt>
                <c:pt idx="441">
                  <c:v>0.27645340561866999</c:v>
                </c:pt>
                <c:pt idx="442">
                  <c:v>0.27699169516562999</c:v>
                </c:pt>
                <c:pt idx="443">
                  <c:v>0.27799138426781</c:v>
                </c:pt>
                <c:pt idx="444">
                  <c:v>0.27914488315581998</c:v>
                </c:pt>
                <c:pt idx="445">
                  <c:v>0.28014457225799999</c:v>
                </c:pt>
                <c:pt idx="446">
                  <c:v>0.28114426136017001</c:v>
                </c:pt>
                <c:pt idx="447">
                  <c:v>0.28214395046233998</c:v>
                </c:pt>
                <c:pt idx="448">
                  <c:v>0.28314363956451</c:v>
                </c:pt>
                <c:pt idx="449">
                  <c:v>0.29198706150054998</c:v>
                </c:pt>
                <c:pt idx="450">
                  <c:v>0.29314056038857</c:v>
                </c:pt>
                <c:pt idx="451">
                  <c:v>0.29414024949074002</c:v>
                </c:pt>
                <c:pt idx="452">
                  <c:v>0.29490923881531</c:v>
                </c:pt>
                <c:pt idx="453">
                  <c:v>0.29513993859290999</c:v>
                </c:pt>
                <c:pt idx="454">
                  <c:v>0.29613965749741</c:v>
                </c:pt>
                <c:pt idx="455">
                  <c:v>0.29729312658309998</c:v>
                </c:pt>
                <c:pt idx="456">
                  <c:v>0.29829281568527</c:v>
                </c:pt>
                <c:pt idx="457">
                  <c:v>0.29929253458977001</c:v>
                </c:pt>
                <c:pt idx="458">
                  <c:v>0.30975085496902</c:v>
                </c:pt>
                <c:pt idx="459">
                  <c:v>0.31075054407120001</c:v>
                </c:pt>
                <c:pt idx="460">
                  <c:v>0.31175023317336997</c:v>
                </c:pt>
                <c:pt idx="461">
                  <c:v>0.31328821182250999</c:v>
                </c:pt>
                <c:pt idx="462">
                  <c:v>0.31436479091643998</c:v>
                </c:pt>
                <c:pt idx="463">
                  <c:v>0.31536450982094</c:v>
                </c:pt>
                <c:pt idx="464">
                  <c:v>0.31690248847008001</c:v>
                </c:pt>
                <c:pt idx="465">
                  <c:v>0.31790217757224998</c:v>
                </c:pt>
                <c:pt idx="466">
                  <c:v>0.32889878749847001</c:v>
                </c:pt>
                <c:pt idx="467">
                  <c:v>0.33043679594994002</c:v>
                </c:pt>
                <c:pt idx="468">
                  <c:v>0.33205166459084001</c:v>
                </c:pt>
                <c:pt idx="469">
                  <c:v>0.33351275324821</c:v>
                </c:pt>
                <c:pt idx="470">
                  <c:v>0.33505076169968001</c:v>
                </c:pt>
                <c:pt idx="471">
                  <c:v>0.33658874034882003</c:v>
                </c:pt>
                <c:pt idx="472">
                  <c:v>0.35266071557999001</c:v>
                </c:pt>
                <c:pt idx="473">
                  <c:v>0.35373729467392001</c:v>
                </c:pt>
                <c:pt idx="474">
                  <c:v>0.35473698377608998</c:v>
                </c:pt>
                <c:pt idx="475">
                  <c:v>0.35519838333129999</c:v>
                </c:pt>
                <c:pt idx="476">
                  <c:v>0.35581359267235002</c:v>
                </c:pt>
                <c:pt idx="477">
                  <c:v>0.35689017176628002</c:v>
                </c:pt>
                <c:pt idx="478">
                  <c:v>0.35735157132148998</c:v>
                </c:pt>
                <c:pt idx="479">
                  <c:v>0.35788986086844998</c:v>
                </c:pt>
                <c:pt idx="480">
                  <c:v>0.35888957977295</c:v>
                </c:pt>
                <c:pt idx="481">
                  <c:v>0.35935094952583002</c:v>
                </c:pt>
                <c:pt idx="482">
                  <c:v>0.35988926887512002</c:v>
                </c:pt>
                <c:pt idx="483">
                  <c:v>0.36104273796081998</c:v>
                </c:pt>
                <c:pt idx="484">
                  <c:v>0.36150413751602001</c:v>
                </c:pt>
                <c:pt idx="485">
                  <c:v>0.36250382661818997</c:v>
                </c:pt>
                <c:pt idx="486">
                  <c:v>0.36304214596748002</c:v>
                </c:pt>
                <c:pt idx="487">
                  <c:v>0.36350351572036999</c:v>
                </c:pt>
                <c:pt idx="488">
                  <c:v>0.36465701460838001</c:v>
                </c:pt>
                <c:pt idx="489">
                  <c:v>0.37442323565482999</c:v>
                </c:pt>
                <c:pt idx="490">
                  <c:v>0.37519225478172002</c:v>
                </c:pt>
                <c:pt idx="491">
                  <c:v>0.37549984455108998</c:v>
                </c:pt>
                <c:pt idx="492">
                  <c:v>0.37603813409804998</c:v>
                </c:pt>
                <c:pt idx="493">
                  <c:v>0.37703782320022999</c:v>
                </c:pt>
                <c:pt idx="494">
                  <c:v>0.37749922275543002</c:v>
                </c:pt>
                <c:pt idx="495">
                  <c:v>0.37857580184937001</c:v>
                </c:pt>
                <c:pt idx="496">
                  <c:v>0.37903720140456998</c:v>
                </c:pt>
                <c:pt idx="497">
                  <c:v>0.38019070029259</c:v>
                </c:pt>
                <c:pt idx="498">
                  <c:v>0.38065209984779003</c:v>
                </c:pt>
                <c:pt idx="499">
                  <c:v>0.38165178894996998</c:v>
                </c:pt>
                <c:pt idx="500">
                  <c:v>0.38272839784621998</c:v>
                </c:pt>
                <c:pt idx="501">
                  <c:v>0.39249461889267001</c:v>
                </c:pt>
                <c:pt idx="502">
                  <c:v>0.39364808797835998</c:v>
                </c:pt>
                <c:pt idx="503">
                  <c:v>0.39464780688286</c:v>
                </c:pt>
                <c:pt idx="504">
                  <c:v>0.39564749598503002</c:v>
                </c:pt>
                <c:pt idx="505">
                  <c:v>0.39664718508719998</c:v>
                </c:pt>
                <c:pt idx="506">
                  <c:v>0.39780068397522</c:v>
                </c:pt>
                <c:pt idx="507">
                  <c:v>0.39933866262436002</c:v>
                </c:pt>
                <c:pt idx="508">
                  <c:v>0.40033835172652998</c:v>
                </c:pt>
                <c:pt idx="509">
                  <c:v>0.41079667210579002</c:v>
                </c:pt>
                <c:pt idx="510">
                  <c:v>0.41179636120795998</c:v>
                </c:pt>
                <c:pt idx="511">
                  <c:v>0.4133343398571</c:v>
                </c:pt>
                <c:pt idx="512">
                  <c:v>0.41433402895927002</c:v>
                </c:pt>
                <c:pt idx="513">
                  <c:v>0.4159489274025</c:v>
                </c:pt>
                <c:pt idx="514">
                  <c:v>0.41694861650467002</c:v>
                </c:pt>
                <c:pt idx="515">
                  <c:v>0.41848662495612998</c:v>
                </c:pt>
                <c:pt idx="516">
                  <c:v>0.41956320405005998</c:v>
                </c:pt>
                <c:pt idx="517">
                  <c:v>0.4314826130867</c:v>
                </c:pt>
                <c:pt idx="518">
                  <c:v>0.43309751152991999</c:v>
                </c:pt>
                <c:pt idx="519">
                  <c:v>0.43455860018730003</c:v>
                </c:pt>
                <c:pt idx="520">
                  <c:v>0.43609657883643999</c:v>
                </c:pt>
                <c:pt idx="521">
                  <c:v>0.43725007772446001</c:v>
                </c:pt>
                <c:pt idx="522">
                  <c:v>0.43886494636536</c:v>
                </c:pt>
                <c:pt idx="523">
                  <c:v>0.43894186615943998</c:v>
                </c:pt>
                <c:pt idx="524">
                  <c:v>0.44047984480857999</c:v>
                </c:pt>
                <c:pt idx="525">
                  <c:v>0.45962780714035001</c:v>
                </c:pt>
                <c:pt idx="526">
                  <c:v>0.46124267578125</c:v>
                </c:pt>
                <c:pt idx="527">
                  <c:v>0.46324208378791998</c:v>
                </c:pt>
                <c:pt idx="528">
                  <c:v>0.46431866288184998</c:v>
                </c:pt>
                <c:pt idx="529">
                  <c:v>0.46593356132507002</c:v>
                </c:pt>
                <c:pt idx="530">
                  <c:v>0.46693325042724998</c:v>
                </c:pt>
                <c:pt idx="531">
                  <c:v>0.46847122907638999</c:v>
                </c:pt>
                <c:pt idx="532">
                  <c:v>0.46854811906815003</c:v>
                </c:pt>
                <c:pt idx="533">
                  <c:v>0.46947091817856001</c:v>
                </c:pt>
                <c:pt idx="534">
                  <c:v>0.47108581662178001</c:v>
                </c:pt>
                <c:pt idx="535">
                  <c:v>0.47208550572395003</c:v>
                </c:pt>
                <c:pt idx="536">
                  <c:v>0.47308519482612998</c:v>
                </c:pt>
                <c:pt idx="537">
                  <c:v>0.4740848839283</c:v>
                </c:pt>
                <c:pt idx="538">
                  <c:v>0.48554289340973</c:v>
                </c:pt>
                <c:pt idx="539">
                  <c:v>0.48654258251190002</c:v>
                </c:pt>
                <c:pt idx="540">
                  <c:v>0.48823437094687999</c:v>
                </c:pt>
                <c:pt idx="541">
                  <c:v>0.48969545960425997</c:v>
                </c:pt>
                <c:pt idx="542">
                  <c:v>0.49123346805572998</c:v>
                </c:pt>
                <c:pt idx="543">
                  <c:v>0.49338662624358998</c:v>
                </c:pt>
                <c:pt idx="544">
                  <c:v>0.49492463469504999</c:v>
                </c:pt>
                <c:pt idx="545">
                  <c:v>0.51514917612076006</c:v>
                </c:pt>
                <c:pt idx="546">
                  <c:v>0.51668715476990001</c:v>
                </c:pt>
                <c:pt idx="547">
                  <c:v>0.51884037256241</c:v>
                </c:pt>
                <c:pt idx="548">
                  <c:v>0.52030146121979004</c:v>
                </c:pt>
                <c:pt idx="549">
                  <c:v>0.52245461940765003</c:v>
                </c:pt>
                <c:pt idx="550">
                  <c:v>0.52399259805678999</c:v>
                </c:pt>
                <c:pt idx="551">
                  <c:v>0.52599197626114003</c:v>
                </c:pt>
                <c:pt idx="552">
                  <c:v>0.52760690450668002</c:v>
                </c:pt>
                <c:pt idx="553">
                  <c:v>0.52914488315581998</c:v>
                </c:pt>
                <c:pt idx="554">
                  <c:v>0.53114426136017001</c:v>
                </c:pt>
                <c:pt idx="555">
                  <c:v>0.53275913000107</c:v>
                </c:pt>
                <c:pt idx="556">
                  <c:v>0.55505996942519997</c:v>
                </c:pt>
                <c:pt idx="557">
                  <c:v>0.55713623762131004</c:v>
                </c:pt>
                <c:pt idx="558">
                  <c:v>0.55913561582564997</c:v>
                </c:pt>
                <c:pt idx="559">
                  <c:v>0.56128883361815995</c:v>
                </c:pt>
                <c:pt idx="560">
                  <c:v>0.56328821182250999</c:v>
                </c:pt>
                <c:pt idx="561">
                  <c:v>0.56490308046340998</c:v>
                </c:pt>
                <c:pt idx="562">
                  <c:v>0.56644105911255005</c:v>
                </c:pt>
                <c:pt idx="563">
                  <c:v>0.56859427690506004</c:v>
                </c:pt>
                <c:pt idx="564">
                  <c:v>0.57059365510940996</c:v>
                </c:pt>
                <c:pt idx="565">
                  <c:v>0.57213163375854004</c:v>
                </c:pt>
                <c:pt idx="566">
                  <c:v>0.57428485155106002</c:v>
                </c:pt>
                <c:pt idx="567">
                  <c:v>0.59597045183181996</c:v>
                </c:pt>
                <c:pt idx="568">
                  <c:v>0.59804672002792003</c:v>
                </c:pt>
                <c:pt idx="569">
                  <c:v>0.59958475828170998</c:v>
                </c:pt>
                <c:pt idx="570">
                  <c:v>0.60119962692260998</c:v>
                </c:pt>
                <c:pt idx="571">
                  <c:v>0.60112273693085005</c:v>
                </c:pt>
                <c:pt idx="572">
                  <c:v>0.60273760557175005</c:v>
                </c:pt>
                <c:pt idx="573">
                  <c:v>0.60427558422089001</c:v>
                </c:pt>
                <c:pt idx="574">
                  <c:v>0.60589051246643</c:v>
                </c:pt>
                <c:pt idx="575">
                  <c:v>0.60689020156859996</c:v>
                </c:pt>
                <c:pt idx="576">
                  <c:v>0.60842818021774003</c:v>
                </c:pt>
                <c:pt idx="577">
                  <c:v>0.61004304885864002</c:v>
                </c:pt>
                <c:pt idx="578">
                  <c:v>0.61104273796081998</c:v>
                </c:pt>
                <c:pt idx="579">
                  <c:v>0.61204242706298995</c:v>
                </c:pt>
                <c:pt idx="580">
                  <c:v>0.62403875589371005</c:v>
                </c:pt>
                <c:pt idx="581">
                  <c:v>0.62450015544891002</c:v>
                </c:pt>
                <c:pt idx="582">
                  <c:v>0.62549984455108998</c:v>
                </c:pt>
                <c:pt idx="583">
                  <c:v>0.62657642364501998</c:v>
                </c:pt>
                <c:pt idx="584">
                  <c:v>0.62703782320023005</c:v>
                </c:pt>
                <c:pt idx="585">
                  <c:v>0.62757611274719005</c:v>
                </c:pt>
                <c:pt idx="586">
                  <c:v>0.62865269184113004</c:v>
                </c:pt>
                <c:pt idx="587">
                  <c:v>0.62919098138809004</c:v>
                </c:pt>
                <c:pt idx="588">
                  <c:v>0.62965238094330001</c:v>
                </c:pt>
                <c:pt idx="589">
                  <c:v>0.63019067049026001</c:v>
                </c:pt>
                <c:pt idx="590">
                  <c:v>0.63072901964188</c:v>
                </c:pt>
                <c:pt idx="591">
                  <c:v>0.63119041919707997</c:v>
                </c:pt>
                <c:pt idx="592">
                  <c:v>0.63172870874404996</c:v>
                </c:pt>
                <c:pt idx="593">
                  <c:v>0.63219010829926003</c:v>
                </c:pt>
                <c:pt idx="594">
                  <c:v>0.63234388828277999</c:v>
                </c:pt>
                <c:pt idx="595">
                  <c:v>0.63219010829926003</c:v>
                </c:pt>
                <c:pt idx="596">
                  <c:v>0.63280528783797996</c:v>
                </c:pt>
                <c:pt idx="597">
                  <c:v>0.63334357738494995</c:v>
                </c:pt>
                <c:pt idx="598">
                  <c:v>0.63380497694016003</c:v>
                </c:pt>
                <c:pt idx="599">
                  <c:v>0.63434326648712003</c:v>
                </c:pt>
                <c:pt idx="600">
                  <c:v>0.63488155603409002</c:v>
                </c:pt>
                <c:pt idx="601">
                  <c:v>0.63534295558928999</c:v>
                </c:pt>
                <c:pt idx="602">
                  <c:v>0.63588124513625999</c:v>
                </c:pt>
                <c:pt idx="603">
                  <c:v>0.63634264469146995</c:v>
                </c:pt>
                <c:pt idx="604">
                  <c:v>0.63688093423842995</c:v>
                </c:pt>
                <c:pt idx="605">
                  <c:v>0.64641648530960005</c:v>
                </c:pt>
                <c:pt idx="606">
                  <c:v>0.64687788486481002</c:v>
                </c:pt>
                <c:pt idx="607">
                  <c:v>0.64749306440353005</c:v>
                </c:pt>
                <c:pt idx="608">
                  <c:v>0.64803135395050004</c:v>
                </c:pt>
                <c:pt idx="609">
                  <c:v>0.64856964349747004</c:v>
                </c:pt>
                <c:pt idx="610">
                  <c:v>0.64903104305267001</c:v>
                </c:pt>
                <c:pt idx="611">
                  <c:v>0.64956933259964</c:v>
                </c:pt>
                <c:pt idx="612">
                  <c:v>0.65003073215484997</c:v>
                </c:pt>
                <c:pt idx="613">
                  <c:v>0.65056902170180997</c:v>
                </c:pt>
                <c:pt idx="614">
                  <c:v>0.65110731124877996</c:v>
                </c:pt>
                <c:pt idx="615">
                  <c:v>0.65164566040038996</c:v>
                </c:pt>
                <c:pt idx="616">
                  <c:v>0.65156871080399004</c:v>
                </c:pt>
                <c:pt idx="617">
                  <c:v>0.65164566040038996</c:v>
                </c:pt>
                <c:pt idx="618">
                  <c:v>0.65156871080399004</c:v>
                </c:pt>
                <c:pt idx="619">
                  <c:v>0.65218394994735995</c:v>
                </c:pt>
                <c:pt idx="620">
                  <c:v>0.65787446498871005</c:v>
                </c:pt>
                <c:pt idx="621">
                  <c:v>0.65833586454391002</c:v>
                </c:pt>
                <c:pt idx="622">
                  <c:v>0.65887415409088002</c:v>
                </c:pt>
                <c:pt idx="623">
                  <c:v>0.65941250324249001</c:v>
                </c:pt>
                <c:pt idx="624">
                  <c:v>0.65987384319304998</c:v>
                </c:pt>
                <c:pt idx="625">
                  <c:v>0.66041219234466997</c:v>
                </c:pt>
                <c:pt idx="626">
                  <c:v>0.66087359189987005</c:v>
                </c:pt>
                <c:pt idx="627">
                  <c:v>0.66102737188339</c:v>
                </c:pt>
                <c:pt idx="628">
                  <c:v>0.66087359189987005</c:v>
                </c:pt>
                <c:pt idx="629">
                  <c:v>0.66102737188339</c:v>
                </c:pt>
                <c:pt idx="630">
                  <c:v>0.66087359189987005</c:v>
                </c:pt>
                <c:pt idx="631">
                  <c:v>0.66148877143859997</c:v>
                </c:pt>
                <c:pt idx="632">
                  <c:v>0.66202706098556996</c:v>
                </c:pt>
                <c:pt idx="633">
                  <c:v>0.66248846054077004</c:v>
                </c:pt>
                <c:pt idx="634">
                  <c:v>0.66302675008774004</c:v>
                </c:pt>
                <c:pt idx="635">
                  <c:v>0.66356503963470004</c:v>
                </c:pt>
                <c:pt idx="636">
                  <c:v>0.66402643918991</c:v>
                </c:pt>
                <c:pt idx="637">
                  <c:v>0.67394644021988004</c:v>
                </c:pt>
                <c:pt idx="638">
                  <c:v>0.67448478937149003</c:v>
                </c:pt>
                <c:pt idx="639">
                  <c:v>0.67502307891846003</c:v>
                </c:pt>
                <c:pt idx="640">
                  <c:v>0.67548447847366</c:v>
                </c:pt>
                <c:pt idx="641">
                  <c:v>0.67602276802062999</c:v>
                </c:pt>
                <c:pt idx="642">
                  <c:v>0.67648416757583996</c:v>
                </c:pt>
                <c:pt idx="643">
                  <c:v>0.67702245712279996</c:v>
                </c:pt>
                <c:pt idx="644">
                  <c:v>0.67756074666976995</c:v>
                </c:pt>
                <c:pt idx="645">
                  <c:v>0.67802214622498003</c:v>
                </c:pt>
                <c:pt idx="646">
                  <c:v>0.67863732576369995</c:v>
                </c:pt>
                <c:pt idx="647">
                  <c:v>0.67917561531066994</c:v>
                </c:pt>
                <c:pt idx="648">
                  <c:v>0.67963701486588002</c:v>
                </c:pt>
                <c:pt idx="649">
                  <c:v>0.68017530441284002</c:v>
                </c:pt>
                <c:pt idx="650">
                  <c:v>0.68063670396804998</c:v>
                </c:pt>
                <c:pt idx="651">
                  <c:v>0.68948012590408003</c:v>
                </c:pt>
                <c:pt idx="652">
                  <c:v>0.69047981500625999</c:v>
                </c:pt>
                <c:pt idx="653">
                  <c:v>0.68948012590408003</c:v>
                </c:pt>
                <c:pt idx="654">
                  <c:v>0.68848043680190996</c:v>
                </c:pt>
                <c:pt idx="655">
                  <c:v>0.64264839887618996</c:v>
                </c:pt>
                <c:pt idx="656">
                  <c:v>0.55698245763778997</c:v>
                </c:pt>
                <c:pt idx="657">
                  <c:v>0.55713623762131004</c:v>
                </c:pt>
                <c:pt idx="658">
                  <c:v>0.50369113683700995</c:v>
                </c:pt>
                <c:pt idx="659">
                  <c:v>0.45432174205780002</c:v>
                </c:pt>
                <c:pt idx="660">
                  <c:v>0.40902799367905002</c:v>
                </c:pt>
                <c:pt idx="661">
                  <c:v>0.40918177366257003</c:v>
                </c:pt>
                <c:pt idx="662">
                  <c:v>0.36811748147010998</c:v>
                </c:pt>
                <c:pt idx="663">
                  <c:v>0.33143648505210999</c:v>
                </c:pt>
                <c:pt idx="664">
                  <c:v>0.29813903570174999</c:v>
                </c:pt>
                <c:pt idx="665">
                  <c:v>0.26807135343552002</c:v>
                </c:pt>
                <c:pt idx="666">
                  <c:v>0.24107965826988001</c:v>
                </c:pt>
                <c:pt idx="667">
                  <c:v>0.21708704531192999</c:v>
                </c:pt>
                <c:pt idx="668">
                  <c:v>0.19478622078895999</c:v>
                </c:pt>
                <c:pt idx="669">
                  <c:v>0.1750230640173</c:v>
                </c:pt>
                <c:pt idx="670">
                  <c:v>0.15749000012875</c:v>
                </c:pt>
                <c:pt idx="671">
                  <c:v>0.14187942445278001</c:v>
                </c:pt>
                <c:pt idx="672">
                  <c:v>0.12742233276366999</c:v>
                </c:pt>
                <c:pt idx="673">
                  <c:v>0.11442632973194</c:v>
                </c:pt>
                <c:pt idx="674">
                  <c:v>0.10304521769284999</c:v>
                </c:pt>
                <c:pt idx="675">
                  <c:v>9.2663794755936002E-2</c:v>
                </c:pt>
                <c:pt idx="676">
                  <c:v>8.2820668816565995E-2</c:v>
                </c:pt>
                <c:pt idx="677">
                  <c:v>7.4515528976917003E-2</c:v>
                </c:pt>
                <c:pt idx="678">
                  <c:v>6.6671788692474004E-2</c:v>
                </c:pt>
                <c:pt idx="679">
                  <c:v>5.9981543570757002E-2</c:v>
                </c:pt>
                <c:pt idx="680">
                  <c:v>5.3752690553665002E-2</c:v>
                </c:pt>
                <c:pt idx="681">
                  <c:v>5.3829591721295998E-2</c:v>
                </c:pt>
                <c:pt idx="682">
                  <c:v>4.8523530364036997E-2</c:v>
                </c:pt>
                <c:pt idx="683">
                  <c:v>4.3371271342038997E-2</c:v>
                </c:pt>
                <c:pt idx="684">
                  <c:v>3.8680404424666998E-2</c:v>
                </c:pt>
                <c:pt idx="685">
                  <c:v>3.4527838230133001E-2</c:v>
                </c:pt>
                <c:pt idx="686">
                  <c:v>3.0913565307856002E-2</c:v>
                </c:pt>
                <c:pt idx="687">
                  <c:v>2.783758752048E-2</c:v>
                </c:pt>
                <c:pt idx="688">
                  <c:v>2.4761611595750001E-2</c:v>
                </c:pt>
                <c:pt idx="689">
                  <c:v>2.2070132195949999E-2</c:v>
                </c:pt>
                <c:pt idx="690">
                  <c:v>2.0070746541023001E-2</c:v>
                </c:pt>
                <c:pt idx="691">
                  <c:v>1.7302367836236999E-2</c:v>
                </c:pt>
                <c:pt idx="692">
                  <c:v>1.5687480568886001E-2</c:v>
                </c:pt>
                <c:pt idx="693">
                  <c:v>1.3688095845282E-2</c:v>
                </c:pt>
                <c:pt idx="694">
                  <c:v>1.2073207646608001E-2</c:v>
                </c:pt>
                <c:pt idx="695">
                  <c:v>1.1073515750467999E-2</c:v>
                </c:pt>
                <c:pt idx="696">
                  <c:v>1.0535219684242999E-2</c:v>
                </c:pt>
                <c:pt idx="697">
                  <c:v>9.5355277881026008E-3</c:v>
                </c:pt>
                <c:pt idx="698">
                  <c:v>8.3820363506674992E-3</c:v>
                </c:pt>
                <c:pt idx="699">
                  <c:v>8.5358349606394993E-3</c:v>
                </c:pt>
                <c:pt idx="700">
                  <c:v>7.3823435232042997E-3</c:v>
                </c:pt>
                <c:pt idx="701">
                  <c:v>6.3826511614025003E-3</c:v>
                </c:pt>
                <c:pt idx="702">
                  <c:v>5.8443555608391996E-3</c:v>
                </c:pt>
                <c:pt idx="703">
                  <c:v>4.8446631990372996E-3</c:v>
                </c:pt>
                <c:pt idx="704">
                  <c:v>4.3832664377987003E-3</c:v>
                </c:pt>
                <c:pt idx="705">
                  <c:v>3.8449706044048002E-3</c:v>
                </c:pt>
                <c:pt idx="706">
                  <c:v>3.2297754660248999E-3</c:v>
                </c:pt>
                <c:pt idx="707">
                  <c:v>2.7683789376169001E-3</c:v>
                </c:pt>
                <c:pt idx="708">
                  <c:v>2.2300831042229999E-3</c:v>
                </c:pt>
                <c:pt idx="709">
                  <c:v>1.6917871544138E-3</c:v>
                </c:pt>
                <c:pt idx="710">
                  <c:v>6.9209473440423998E-4</c:v>
                </c:pt>
                <c:pt idx="711">
                  <c:v>2.3069823510014E-4</c:v>
                </c:pt>
                <c:pt idx="712">
                  <c:v>0</c:v>
                </c:pt>
                <c:pt idx="713">
                  <c:v>2.3069823510014E-4</c:v>
                </c:pt>
                <c:pt idx="714">
                  <c:v>3.0759765650146002E-4</c:v>
                </c:pt>
                <c:pt idx="715">
                  <c:v>2.3069823510014E-4</c:v>
                </c:pt>
                <c:pt idx="716">
                  <c:v>3.0759765650146002E-4</c:v>
                </c:pt>
                <c:pt idx="717">
                  <c:v>2.3069823510014E-4</c:v>
                </c:pt>
                <c:pt idx="718">
                  <c:v>3.0759765650146002E-4</c:v>
                </c:pt>
                <c:pt idx="719">
                  <c:v>2.3069823510014E-4</c:v>
                </c:pt>
                <c:pt idx="720">
                  <c:v>3.0759765650146002E-4</c:v>
                </c:pt>
                <c:pt idx="721">
                  <c:v>2.3069823510014E-4</c:v>
                </c:pt>
                <c:pt idx="722">
                  <c:v>3.0759765650146002E-4</c:v>
                </c:pt>
                <c:pt idx="723">
                  <c:v>2.3069823510014E-4</c:v>
                </c:pt>
                <c:pt idx="724">
                  <c:v>3.0759765650146002E-4</c:v>
                </c:pt>
                <c:pt idx="725">
                  <c:v>2.3069823510014E-4</c:v>
                </c:pt>
                <c:pt idx="726">
                  <c:v>3.0759765650146002E-4</c:v>
                </c:pt>
                <c:pt idx="727">
                  <c:v>2.3069823510014E-4</c:v>
                </c:pt>
                <c:pt idx="728">
                  <c:v>3.0759765650146002E-4</c:v>
                </c:pt>
                <c:pt idx="729">
                  <c:v>2.3069823510014E-4</c:v>
                </c:pt>
                <c:pt idx="730">
                  <c:v>3.0759765650146002E-4</c:v>
                </c:pt>
                <c:pt idx="731">
                  <c:v>2.3069823510014E-4</c:v>
                </c:pt>
                <c:pt idx="732">
                  <c:v>3.0759765650146002E-4</c:v>
                </c:pt>
                <c:pt idx="733">
                  <c:v>2.3069823510014E-4</c:v>
                </c:pt>
                <c:pt idx="734">
                  <c:v>3.0759765650146002E-4</c:v>
                </c:pt>
                <c:pt idx="735">
                  <c:v>2.3069823510014E-4</c:v>
                </c:pt>
                <c:pt idx="736">
                  <c:v>3.0759765650146002E-4</c:v>
                </c:pt>
                <c:pt idx="737">
                  <c:v>2.3069823510014E-4</c:v>
                </c:pt>
                <c:pt idx="738">
                  <c:v>3.0759765650146002E-4</c:v>
                </c:pt>
                <c:pt idx="739">
                  <c:v>2.3069823510014E-4</c:v>
                </c:pt>
                <c:pt idx="740">
                  <c:v>3.0759765650146002E-4</c:v>
                </c:pt>
                <c:pt idx="741">
                  <c:v>8.4589357720687996E-4</c:v>
                </c:pt>
                <c:pt idx="742">
                  <c:v>1.3072900474071999E-3</c:v>
                </c:pt>
                <c:pt idx="743">
                  <c:v>1.8455858808011001E-3</c:v>
                </c:pt>
                <c:pt idx="744">
                  <c:v>2.306982409209E-3</c:v>
                </c:pt>
                <c:pt idx="745">
                  <c:v>2.8452782426029001E-3</c:v>
                </c:pt>
                <c:pt idx="746">
                  <c:v>3.3066747710109E-3</c:v>
                </c:pt>
                <c:pt idx="747">
                  <c:v>3.8449706044048002E-3</c:v>
                </c:pt>
                <c:pt idx="748">
                  <c:v>4.3832664377987003E-3</c:v>
                </c:pt>
                <c:pt idx="749">
                  <c:v>4.4601662084459998E-3</c:v>
                </c:pt>
                <c:pt idx="750">
                  <c:v>4.3832664377987003E-3</c:v>
                </c:pt>
                <c:pt idx="751">
                  <c:v>4.9984618090092997E-3</c:v>
                </c:pt>
                <c:pt idx="752">
                  <c:v>5.4598585702478998E-3</c:v>
                </c:pt>
                <c:pt idx="753">
                  <c:v>5.9981541708111997E-3</c:v>
                </c:pt>
                <c:pt idx="754">
                  <c:v>6.4595509320497999E-3</c:v>
                </c:pt>
                <c:pt idx="755">
                  <c:v>6.997846532613E-3</c:v>
                </c:pt>
                <c:pt idx="756">
                  <c:v>7.5361425988376002E-3</c:v>
                </c:pt>
                <c:pt idx="757">
                  <c:v>8.5358349606394993E-3</c:v>
                </c:pt>
                <c:pt idx="758">
                  <c:v>9.1510303318501005E-3</c:v>
                </c:pt>
                <c:pt idx="759">
                  <c:v>1.0150722227991E-2</c:v>
                </c:pt>
                <c:pt idx="760">
                  <c:v>1.0612118989228999E-2</c:v>
                </c:pt>
                <c:pt idx="761">
                  <c:v>1.1150415055453999E-2</c:v>
                </c:pt>
                <c:pt idx="762">
                  <c:v>1.2150107882917E-2</c:v>
                </c:pt>
                <c:pt idx="763">
                  <c:v>1.2688403017819001E-2</c:v>
                </c:pt>
                <c:pt idx="764">
                  <c:v>1.3303598389030001E-2</c:v>
                </c:pt>
                <c:pt idx="765">
                  <c:v>1.3149799779058001E-2</c:v>
                </c:pt>
                <c:pt idx="766">
                  <c:v>1.3303598389030001E-2</c:v>
                </c:pt>
                <c:pt idx="767">
                  <c:v>1.4303291216493E-2</c:v>
                </c:pt>
                <c:pt idx="768">
                  <c:v>1.4764687046409E-2</c:v>
                </c:pt>
                <c:pt idx="769">
                  <c:v>1.5302983112632999E-2</c:v>
                </c:pt>
                <c:pt idx="770">
                  <c:v>1.6840972006320998E-2</c:v>
                </c:pt>
                <c:pt idx="771">
                  <c:v>1.7302367836236999E-2</c:v>
                </c:pt>
                <c:pt idx="772">
                  <c:v>1.7917564138769999E-2</c:v>
                </c:pt>
                <c:pt idx="773">
                  <c:v>1.8917255103588E-2</c:v>
                </c:pt>
                <c:pt idx="774">
                  <c:v>1.9455552101135001E-2</c:v>
                </c:pt>
                <c:pt idx="775">
                  <c:v>2.0147645846009001E-2</c:v>
                </c:pt>
                <c:pt idx="776">
                  <c:v>2.0685942843556002E-2</c:v>
                </c:pt>
                <c:pt idx="777">
                  <c:v>2.2223930805921999E-2</c:v>
                </c:pt>
                <c:pt idx="778">
                  <c:v>2.2685326635837999E-2</c:v>
                </c:pt>
                <c:pt idx="779">
                  <c:v>2.3300522938371E-2</c:v>
                </c:pt>
                <c:pt idx="780">
                  <c:v>2.4300215765834E-2</c:v>
                </c:pt>
                <c:pt idx="781">
                  <c:v>2.4838510900736001E-2</c:v>
                </c:pt>
                <c:pt idx="782">
                  <c:v>2.5299906730652001E-2</c:v>
                </c:pt>
                <c:pt idx="783">
                  <c:v>2.5838203728199002E-2</c:v>
                </c:pt>
                <c:pt idx="784">
                  <c:v>2.7376191690563999E-2</c:v>
                </c:pt>
                <c:pt idx="785">
                  <c:v>2.745309099555E-2</c:v>
                </c:pt>
                <c:pt idx="786">
                  <c:v>2.7376191690563999E-2</c:v>
                </c:pt>
                <c:pt idx="787">
                  <c:v>2.745309099555E-2</c:v>
                </c:pt>
                <c:pt idx="788">
                  <c:v>2.7376191690563999E-2</c:v>
                </c:pt>
                <c:pt idx="789">
                  <c:v>2.745309099555E-2</c:v>
                </c:pt>
                <c:pt idx="790">
                  <c:v>2.7376191690563999E-2</c:v>
                </c:pt>
                <c:pt idx="791">
                  <c:v>2.745309099555E-2</c:v>
                </c:pt>
                <c:pt idx="792">
                  <c:v>2.7376191690563999E-2</c:v>
                </c:pt>
                <c:pt idx="793">
                  <c:v>2.745309099555E-2</c:v>
                </c:pt>
                <c:pt idx="794">
                  <c:v>2.7376191690563999E-2</c:v>
                </c:pt>
                <c:pt idx="795">
                  <c:v>2.6837894693016999E-2</c:v>
                </c:pt>
                <c:pt idx="796">
                  <c:v>2.4838510900736001E-2</c:v>
                </c:pt>
                <c:pt idx="797">
                  <c:v>2.4300215765834E-2</c:v>
                </c:pt>
                <c:pt idx="798">
                  <c:v>2.3838818073273E-2</c:v>
                </c:pt>
                <c:pt idx="799">
                  <c:v>2.2223930805921999E-2</c:v>
                </c:pt>
                <c:pt idx="800">
                  <c:v>2.1685635671020002E-2</c:v>
                </c:pt>
                <c:pt idx="801">
                  <c:v>2.1147338673471999E-2</c:v>
                </c:pt>
                <c:pt idx="802">
                  <c:v>1.7917564138769999E-2</c:v>
                </c:pt>
                <c:pt idx="803">
                  <c:v>1.7302367836236999E-2</c:v>
                </c:pt>
                <c:pt idx="804">
                  <c:v>1.6840972006320998E-2</c:v>
                </c:pt>
                <c:pt idx="805">
                  <c:v>1.6302675008774001E-2</c:v>
                </c:pt>
                <c:pt idx="806">
                  <c:v>1.4303291216493E-2</c:v>
                </c:pt>
                <c:pt idx="807">
                  <c:v>1.3764995150268E-2</c:v>
                </c:pt>
                <c:pt idx="808">
                  <c:v>1.3149799779058001E-2</c:v>
                </c:pt>
                <c:pt idx="809">
                  <c:v>1.3303598389030001E-2</c:v>
                </c:pt>
                <c:pt idx="810">
                  <c:v>1.3149799779058001E-2</c:v>
                </c:pt>
                <c:pt idx="811">
                  <c:v>1.3303598389030001E-2</c:v>
                </c:pt>
                <c:pt idx="812">
                  <c:v>1.3149799779058001E-2</c:v>
                </c:pt>
                <c:pt idx="813">
                  <c:v>1.3303598389030001E-2</c:v>
                </c:pt>
                <c:pt idx="814">
                  <c:v>1.2688403017819001E-2</c:v>
                </c:pt>
                <c:pt idx="815">
                  <c:v>1.0612118989228999E-2</c:v>
                </c:pt>
                <c:pt idx="816">
                  <c:v>1.0150722227991E-2</c:v>
                </c:pt>
                <c:pt idx="817">
                  <c:v>9.6124270930886008E-3</c:v>
                </c:pt>
                <c:pt idx="818">
                  <c:v>9.1510303318501005E-3</c:v>
                </c:pt>
                <c:pt idx="819">
                  <c:v>8.9972317218781003E-3</c:v>
                </c:pt>
                <c:pt idx="820">
                  <c:v>9.1510303318501005E-3</c:v>
                </c:pt>
                <c:pt idx="821">
                  <c:v>8.9972317218781003E-3</c:v>
                </c:pt>
                <c:pt idx="822">
                  <c:v>9.1510303318501005E-3</c:v>
                </c:pt>
                <c:pt idx="823">
                  <c:v>8.9972317218781003E-3</c:v>
                </c:pt>
                <c:pt idx="824">
                  <c:v>9.1510303318501005E-3</c:v>
                </c:pt>
                <c:pt idx="825">
                  <c:v>7.5361425988376002E-3</c:v>
                </c:pt>
                <c:pt idx="826">
                  <c:v>6.997846532613E-3</c:v>
                </c:pt>
                <c:pt idx="827">
                  <c:v>6.4595509320497999E-3</c:v>
                </c:pt>
                <c:pt idx="828">
                  <c:v>5.9981541708111997E-3</c:v>
                </c:pt>
                <c:pt idx="829">
                  <c:v>4.3832664377987003E-3</c:v>
                </c:pt>
                <c:pt idx="830">
                  <c:v>3.8449706044048002E-3</c:v>
                </c:pt>
                <c:pt idx="831">
                  <c:v>3.3066747710109E-3</c:v>
                </c:pt>
                <c:pt idx="832">
                  <c:v>2.306982409209E-3</c:v>
                </c:pt>
                <c:pt idx="833">
                  <c:v>1.8455858808011001E-3</c:v>
                </c:pt>
                <c:pt idx="834">
                  <c:v>1.3072900474071999E-3</c:v>
                </c:pt>
                <c:pt idx="835">
                  <c:v>8.4589357720687996E-4</c:v>
                </c:pt>
                <c:pt idx="836">
                  <c:v>3.0759765650146002E-4</c:v>
                </c:pt>
                <c:pt idx="837">
                  <c:v>0</c:v>
                </c:pt>
                <c:pt idx="838" formatCode="0.00E+00">
                  <c:v>7.6899414125364003E-5</c:v>
                </c:pt>
                <c:pt idx="839">
                  <c:v>2.3069823510014E-4</c:v>
                </c:pt>
                <c:pt idx="840">
                  <c:v>6.9209473440423998E-4</c:v>
                </c:pt>
                <c:pt idx="841">
                  <c:v>1.2303906260058E-3</c:v>
                </c:pt>
                <c:pt idx="842">
                  <c:v>1.3072900474071999E-3</c:v>
                </c:pt>
                <c:pt idx="843">
                  <c:v>2.306982409209E-3</c:v>
                </c:pt>
                <c:pt idx="844">
                  <c:v>2.8452782426029001E-3</c:v>
                </c:pt>
                <c:pt idx="845">
                  <c:v>3.3066747710109E-3</c:v>
                </c:pt>
                <c:pt idx="846">
                  <c:v>3.8449706044048002E-3</c:v>
                </c:pt>
                <c:pt idx="847">
                  <c:v>4.3832664377987003E-3</c:v>
                </c:pt>
                <c:pt idx="848">
                  <c:v>5.3829587996006003E-3</c:v>
                </c:pt>
                <c:pt idx="849">
                  <c:v>5.9981541708111997E-3</c:v>
                </c:pt>
                <c:pt idx="850">
                  <c:v>6.4595509320497999E-3</c:v>
                </c:pt>
                <c:pt idx="851">
                  <c:v>6.997846532613E-3</c:v>
                </c:pt>
                <c:pt idx="852">
                  <c:v>7.5361425988376002E-3</c:v>
                </c:pt>
                <c:pt idx="853">
                  <c:v>7.9975388944149E-3</c:v>
                </c:pt>
                <c:pt idx="854">
                  <c:v>8.5358349606394993E-3</c:v>
                </c:pt>
                <c:pt idx="855">
                  <c:v>8.9972317218781003E-3</c:v>
                </c:pt>
                <c:pt idx="856">
                  <c:v>9.5355277881026008E-3</c:v>
                </c:pt>
                <c:pt idx="857">
                  <c:v>1.0612118989228999E-2</c:v>
                </c:pt>
                <c:pt idx="858">
                  <c:v>1.1150415055453999E-2</c:v>
                </c:pt>
                <c:pt idx="859">
                  <c:v>1.1688711121678E-2</c:v>
                </c:pt>
                <c:pt idx="860">
                  <c:v>1.2688403017819001E-2</c:v>
                </c:pt>
                <c:pt idx="861">
                  <c:v>1.3149799779058001E-2</c:v>
                </c:pt>
                <c:pt idx="862">
                  <c:v>1.3688095845282E-2</c:v>
                </c:pt>
                <c:pt idx="863">
                  <c:v>1.4764687046409E-2</c:v>
                </c:pt>
                <c:pt idx="864">
                  <c:v>1.5302983112632999E-2</c:v>
                </c:pt>
                <c:pt idx="865">
                  <c:v>1.5687480568886001E-2</c:v>
                </c:pt>
                <c:pt idx="866">
                  <c:v>1.5841279178858001E-2</c:v>
                </c:pt>
                <c:pt idx="867">
                  <c:v>1.6840972006320998E-2</c:v>
                </c:pt>
                <c:pt idx="868">
                  <c:v>1.7302367836236999E-2</c:v>
                </c:pt>
                <c:pt idx="869">
                  <c:v>1.7840664833783999E-2</c:v>
                </c:pt>
                <c:pt idx="870">
                  <c:v>1.9455552101135001E-2</c:v>
                </c:pt>
                <c:pt idx="871">
                  <c:v>2.0147645846009001E-2</c:v>
                </c:pt>
                <c:pt idx="872">
                  <c:v>2.0685942843556002E-2</c:v>
                </c:pt>
                <c:pt idx="873">
                  <c:v>2.2223930805921999E-2</c:v>
                </c:pt>
                <c:pt idx="874">
                  <c:v>2.2685326635837999E-2</c:v>
                </c:pt>
                <c:pt idx="875">
                  <c:v>2.3223623633384999E-2</c:v>
                </c:pt>
                <c:pt idx="876">
                  <c:v>2.3685019463301E-2</c:v>
                </c:pt>
                <c:pt idx="877">
                  <c:v>2.3838818073273E-2</c:v>
                </c:pt>
                <c:pt idx="878">
                  <c:v>2.3685019463301E-2</c:v>
                </c:pt>
                <c:pt idx="879">
                  <c:v>2.3838818073273E-2</c:v>
                </c:pt>
                <c:pt idx="880">
                  <c:v>2.3685019463301E-2</c:v>
                </c:pt>
                <c:pt idx="881">
                  <c:v>2.5299906730652001E-2</c:v>
                </c:pt>
                <c:pt idx="882">
                  <c:v>2.5838203728199002E-2</c:v>
                </c:pt>
                <c:pt idx="883">
                  <c:v>2.6376498863100999E-2</c:v>
                </c:pt>
                <c:pt idx="884">
                  <c:v>2.6837894693016999E-2</c:v>
                </c:pt>
                <c:pt idx="885">
                  <c:v>2.7376191690563999E-2</c:v>
                </c:pt>
                <c:pt idx="886">
                  <c:v>2.783758752048E-2</c:v>
                </c:pt>
                <c:pt idx="887">
                  <c:v>2.7376191690563999E-2</c:v>
                </c:pt>
                <c:pt idx="888">
                  <c:v>2.6837894693016999E-2</c:v>
                </c:pt>
                <c:pt idx="889">
                  <c:v>2.7376191690563999E-2</c:v>
                </c:pt>
                <c:pt idx="890">
                  <c:v>2.6837894693016999E-2</c:v>
                </c:pt>
                <c:pt idx="891">
                  <c:v>2.7376191690563999E-2</c:v>
                </c:pt>
                <c:pt idx="892">
                  <c:v>2.6837894693016999E-2</c:v>
                </c:pt>
                <c:pt idx="893">
                  <c:v>2.7376191690563999E-2</c:v>
                </c:pt>
                <c:pt idx="894">
                  <c:v>2.6837894693016999E-2</c:v>
                </c:pt>
                <c:pt idx="895">
                  <c:v>2.7376191690563999E-2</c:v>
                </c:pt>
                <c:pt idx="896">
                  <c:v>2.6837894693016999E-2</c:v>
                </c:pt>
                <c:pt idx="897">
                  <c:v>2.7376191690563999E-2</c:v>
                </c:pt>
                <c:pt idx="898">
                  <c:v>2.6837894693016999E-2</c:v>
                </c:pt>
                <c:pt idx="899">
                  <c:v>2.7376191690563999E-2</c:v>
                </c:pt>
                <c:pt idx="900">
                  <c:v>2.6837894693016999E-2</c:v>
                </c:pt>
                <c:pt idx="901">
                  <c:v>2.7376191690563999E-2</c:v>
                </c:pt>
                <c:pt idx="902">
                  <c:v>2.6837894693016999E-2</c:v>
                </c:pt>
                <c:pt idx="903">
                  <c:v>2.7376191690563999E-2</c:v>
                </c:pt>
                <c:pt idx="904">
                  <c:v>2.6837894693016999E-2</c:v>
                </c:pt>
                <c:pt idx="905">
                  <c:v>2.7376191690563999E-2</c:v>
                </c:pt>
                <c:pt idx="906">
                  <c:v>2.6837894693016999E-2</c:v>
                </c:pt>
                <c:pt idx="907">
                  <c:v>2.7376191690563999E-2</c:v>
                </c:pt>
                <c:pt idx="908">
                  <c:v>2.6837894693016999E-2</c:v>
                </c:pt>
                <c:pt idx="909">
                  <c:v>2.7376191690563999E-2</c:v>
                </c:pt>
                <c:pt idx="910">
                  <c:v>2.6837894693016999E-2</c:v>
                </c:pt>
                <c:pt idx="911">
                  <c:v>2.7376191690563999E-2</c:v>
                </c:pt>
                <c:pt idx="912">
                  <c:v>2.783758752048E-2</c:v>
                </c:pt>
                <c:pt idx="913">
                  <c:v>2.7376191690563999E-2</c:v>
                </c:pt>
                <c:pt idx="914">
                  <c:v>2.783758752048E-2</c:v>
                </c:pt>
                <c:pt idx="915">
                  <c:v>2.7991386130452E-2</c:v>
                </c:pt>
                <c:pt idx="916">
                  <c:v>2.783758752048E-2</c:v>
                </c:pt>
                <c:pt idx="917">
                  <c:v>2.7991386130452E-2</c:v>
                </c:pt>
                <c:pt idx="918">
                  <c:v>2.783758752048E-2</c:v>
                </c:pt>
                <c:pt idx="919">
                  <c:v>2.7991386130452E-2</c:v>
                </c:pt>
                <c:pt idx="920">
                  <c:v>2.783758752048E-2</c:v>
                </c:pt>
                <c:pt idx="921">
                  <c:v>2.7991386130452E-2</c:v>
                </c:pt>
                <c:pt idx="922">
                  <c:v>2.783758752048E-2</c:v>
                </c:pt>
                <c:pt idx="923">
                  <c:v>2.7376191690563999E-2</c:v>
                </c:pt>
                <c:pt idx="924">
                  <c:v>2.6837894693016999E-2</c:v>
                </c:pt>
                <c:pt idx="925">
                  <c:v>2.7376191690563999E-2</c:v>
                </c:pt>
                <c:pt idx="926">
                  <c:v>2.6837894693016999E-2</c:v>
                </c:pt>
                <c:pt idx="927">
                  <c:v>2.7376191690563999E-2</c:v>
                </c:pt>
                <c:pt idx="928">
                  <c:v>2.6837894693016999E-2</c:v>
                </c:pt>
                <c:pt idx="929">
                  <c:v>2.7376191690563999E-2</c:v>
                </c:pt>
                <c:pt idx="930">
                  <c:v>2.6837894693016999E-2</c:v>
                </c:pt>
                <c:pt idx="931">
                  <c:v>2.7376191690563999E-2</c:v>
                </c:pt>
                <c:pt idx="932">
                  <c:v>2.6837894693016999E-2</c:v>
                </c:pt>
                <c:pt idx="933">
                  <c:v>2.7376191690563999E-2</c:v>
                </c:pt>
                <c:pt idx="934">
                  <c:v>2.6837894693016999E-2</c:v>
                </c:pt>
                <c:pt idx="935">
                  <c:v>2.7376191690563999E-2</c:v>
                </c:pt>
                <c:pt idx="936">
                  <c:v>2.6837894693016999E-2</c:v>
                </c:pt>
                <c:pt idx="937">
                  <c:v>2.7376191690563999E-2</c:v>
                </c:pt>
                <c:pt idx="938">
                  <c:v>2.6837894693016999E-2</c:v>
                </c:pt>
                <c:pt idx="939">
                  <c:v>2.7376191690563999E-2</c:v>
                </c:pt>
                <c:pt idx="940">
                  <c:v>2.783758752048E-2</c:v>
                </c:pt>
                <c:pt idx="941">
                  <c:v>2.7376191690563999E-2</c:v>
                </c:pt>
                <c:pt idx="942">
                  <c:v>2.783758752048E-2</c:v>
                </c:pt>
                <c:pt idx="943">
                  <c:v>2.7376191690563999E-2</c:v>
                </c:pt>
                <c:pt idx="944">
                  <c:v>2.783758752048E-2</c:v>
                </c:pt>
                <c:pt idx="945">
                  <c:v>2.7376191690563999E-2</c:v>
                </c:pt>
                <c:pt idx="946">
                  <c:v>2.783758752048E-2</c:v>
                </c:pt>
                <c:pt idx="947">
                  <c:v>2.7376191690563999E-2</c:v>
                </c:pt>
                <c:pt idx="948">
                  <c:v>2.6837894693016999E-2</c:v>
                </c:pt>
                <c:pt idx="949">
                  <c:v>2.7376191690563999E-2</c:v>
                </c:pt>
                <c:pt idx="950">
                  <c:v>2.6837894693016999E-2</c:v>
                </c:pt>
                <c:pt idx="951">
                  <c:v>2.7376191690563999E-2</c:v>
                </c:pt>
                <c:pt idx="952">
                  <c:v>2.6837894693016999E-2</c:v>
                </c:pt>
                <c:pt idx="953">
                  <c:v>2.7376191690563999E-2</c:v>
                </c:pt>
                <c:pt idx="954">
                  <c:v>2.6837894693016999E-2</c:v>
                </c:pt>
                <c:pt idx="955">
                  <c:v>2.7376191690563999E-2</c:v>
                </c:pt>
                <c:pt idx="956">
                  <c:v>2.783758752048E-2</c:v>
                </c:pt>
                <c:pt idx="957">
                  <c:v>2.7376191690563999E-2</c:v>
                </c:pt>
                <c:pt idx="958">
                  <c:v>2.783758752048E-2</c:v>
                </c:pt>
                <c:pt idx="959">
                  <c:v>2.7376191690563999E-2</c:v>
                </c:pt>
                <c:pt idx="960">
                  <c:v>2.783758752048E-2</c:v>
                </c:pt>
                <c:pt idx="961">
                  <c:v>2.7376191690563999E-2</c:v>
                </c:pt>
                <c:pt idx="962">
                  <c:v>2.783758752048E-2</c:v>
                </c:pt>
                <c:pt idx="963">
                  <c:v>2.7376191690563999E-2</c:v>
                </c:pt>
                <c:pt idx="964">
                  <c:v>2.783758752048E-2</c:v>
                </c:pt>
                <c:pt idx="965">
                  <c:v>2.7991386130452E-2</c:v>
                </c:pt>
                <c:pt idx="966">
                  <c:v>2.783758752048E-2</c:v>
                </c:pt>
                <c:pt idx="967">
                  <c:v>2.7376191690563999E-2</c:v>
                </c:pt>
                <c:pt idx="968">
                  <c:v>2.783758752048E-2</c:v>
                </c:pt>
                <c:pt idx="969">
                  <c:v>2.7376191690563999E-2</c:v>
                </c:pt>
                <c:pt idx="970">
                  <c:v>2.783758752048E-2</c:v>
                </c:pt>
                <c:pt idx="971">
                  <c:v>2.7376191690563999E-2</c:v>
                </c:pt>
                <c:pt idx="972">
                  <c:v>2.6837894693016999E-2</c:v>
                </c:pt>
                <c:pt idx="973">
                  <c:v>2.7376191690563999E-2</c:v>
                </c:pt>
                <c:pt idx="974">
                  <c:v>2.6837894693016999E-2</c:v>
                </c:pt>
                <c:pt idx="975">
                  <c:v>2.7376191690563999E-2</c:v>
                </c:pt>
                <c:pt idx="976">
                  <c:v>2.6837894693016999E-2</c:v>
                </c:pt>
                <c:pt idx="977">
                  <c:v>2.7376191690563999E-2</c:v>
                </c:pt>
                <c:pt idx="978">
                  <c:v>2.6837894693016999E-2</c:v>
                </c:pt>
                <c:pt idx="979">
                  <c:v>2.7376191690563999E-2</c:v>
                </c:pt>
                <c:pt idx="980">
                  <c:v>2.6837894693016999E-2</c:v>
                </c:pt>
                <c:pt idx="981">
                  <c:v>2.7376191690563999E-2</c:v>
                </c:pt>
                <c:pt idx="982">
                  <c:v>2.7991386130452E-2</c:v>
                </c:pt>
                <c:pt idx="983">
                  <c:v>2.783758752048E-2</c:v>
                </c:pt>
                <c:pt idx="984">
                  <c:v>2.7991386130452E-2</c:v>
                </c:pt>
                <c:pt idx="985">
                  <c:v>2.783758752048E-2</c:v>
                </c:pt>
                <c:pt idx="986">
                  <c:v>2.7991386130452E-2</c:v>
                </c:pt>
                <c:pt idx="987">
                  <c:v>2.783758752048E-2</c:v>
                </c:pt>
                <c:pt idx="988">
                  <c:v>2.7376191690563999E-2</c:v>
                </c:pt>
                <c:pt idx="989">
                  <c:v>2.6837894693016999E-2</c:v>
                </c:pt>
                <c:pt idx="990">
                  <c:v>2.7376191690563999E-2</c:v>
                </c:pt>
                <c:pt idx="991">
                  <c:v>2.6837894693016999E-2</c:v>
                </c:pt>
                <c:pt idx="992">
                  <c:v>2.7376191690563999E-2</c:v>
                </c:pt>
                <c:pt idx="993">
                  <c:v>2.6837894693016999E-2</c:v>
                </c:pt>
                <c:pt idx="994">
                  <c:v>2.7376191690563999E-2</c:v>
                </c:pt>
                <c:pt idx="995">
                  <c:v>2.6837894693016999E-2</c:v>
                </c:pt>
                <c:pt idx="996">
                  <c:v>2.7376191690563999E-2</c:v>
                </c:pt>
                <c:pt idx="997">
                  <c:v>2.6837894693016999E-2</c:v>
                </c:pt>
                <c:pt idx="998">
                  <c:v>2.7376191690563999E-2</c:v>
                </c:pt>
                <c:pt idx="999">
                  <c:v>2.6837894693016999E-2</c:v>
                </c:pt>
                <c:pt idx="1000">
                  <c:v>2.7376191690563999E-2</c:v>
                </c:pt>
                <c:pt idx="1001">
                  <c:v>2.6837894693016999E-2</c:v>
                </c:pt>
                <c:pt idx="1002">
                  <c:v>2.7376191690563999E-2</c:v>
                </c:pt>
                <c:pt idx="1003">
                  <c:v>2.6837894693016999E-2</c:v>
                </c:pt>
                <c:pt idx="1004">
                  <c:v>2.7376191690563999E-2</c:v>
                </c:pt>
                <c:pt idx="1005">
                  <c:v>2.6837894693016999E-2</c:v>
                </c:pt>
                <c:pt idx="1006">
                  <c:v>2.7376191690563999E-2</c:v>
                </c:pt>
                <c:pt idx="1007">
                  <c:v>2.6837894693016999E-2</c:v>
                </c:pt>
                <c:pt idx="1008">
                  <c:v>2.7376191690563999E-2</c:v>
                </c:pt>
                <c:pt idx="1009">
                  <c:v>2.6837894693016999E-2</c:v>
                </c:pt>
                <c:pt idx="1010">
                  <c:v>2.7376191690563999E-2</c:v>
                </c:pt>
                <c:pt idx="1011">
                  <c:v>2.6837894693016999E-2</c:v>
                </c:pt>
                <c:pt idx="1012">
                  <c:v>2.7376191690563999E-2</c:v>
                </c:pt>
                <c:pt idx="1013">
                  <c:v>2.6837894693016999E-2</c:v>
                </c:pt>
                <c:pt idx="1014">
                  <c:v>2.7376191690563999E-2</c:v>
                </c:pt>
                <c:pt idx="1015">
                  <c:v>2.6837894693016999E-2</c:v>
                </c:pt>
                <c:pt idx="1016">
                  <c:v>2.7376191690563999E-2</c:v>
                </c:pt>
                <c:pt idx="1017">
                  <c:v>2.6837894693016999E-2</c:v>
                </c:pt>
                <c:pt idx="1018">
                  <c:v>2.7376191690563999E-2</c:v>
                </c:pt>
                <c:pt idx="1019">
                  <c:v>2.7991386130452E-2</c:v>
                </c:pt>
                <c:pt idx="1020">
                  <c:v>2.8452783823013E-2</c:v>
                </c:pt>
                <c:pt idx="1021">
                  <c:v>2.7991386130452E-2</c:v>
                </c:pt>
                <c:pt idx="1022">
                  <c:v>2.8452783823013E-2</c:v>
                </c:pt>
                <c:pt idx="1023">
                  <c:v>2.8991078957915001E-2</c:v>
                </c:pt>
                <c:pt idx="1024">
                  <c:v>2.9529374092817001E-2</c:v>
                </c:pt>
                <c:pt idx="1025">
                  <c:v>2.9990771785378002E-2</c:v>
                </c:pt>
                <c:pt idx="1026">
                  <c:v>3.0529066920279999E-2</c:v>
                </c:pt>
                <c:pt idx="1027">
                  <c:v>3.0990464612842002E-2</c:v>
                </c:pt>
                <c:pt idx="1028">
                  <c:v>3.1528759747744002E-2</c:v>
                </c:pt>
                <c:pt idx="1029">
                  <c:v>2.9990771785378002E-2</c:v>
                </c:pt>
                <c:pt idx="1030">
                  <c:v>3.0529066920279999E-2</c:v>
                </c:pt>
                <c:pt idx="1031">
                  <c:v>3.0990464612842002E-2</c:v>
                </c:pt>
                <c:pt idx="1032">
                  <c:v>3.1528759747744002E-2</c:v>
                </c:pt>
                <c:pt idx="1033">
                  <c:v>3.3681944012641997E-2</c:v>
                </c:pt>
                <c:pt idx="1034">
                  <c:v>3.4143339842557997E-2</c:v>
                </c:pt>
                <c:pt idx="1035">
                  <c:v>3.4681636840105001E-2</c:v>
                </c:pt>
                <c:pt idx="1036">
                  <c:v>3.5143032670021002E-2</c:v>
                </c:pt>
                <c:pt idx="1037">
                  <c:v>3.5681329667567999E-2</c:v>
                </c:pt>
                <c:pt idx="1038">
                  <c:v>3.8295909762383E-2</c:v>
                </c:pt>
                <c:pt idx="1039">
                  <c:v>3.8834203034638998E-2</c:v>
                </c:pt>
                <c:pt idx="1040">
                  <c:v>3.9295598864554998E-2</c:v>
                </c:pt>
                <c:pt idx="1041">
                  <c:v>3.9833895862103001E-2</c:v>
                </c:pt>
                <c:pt idx="1042">
                  <c:v>4.0372192859649998E-2</c:v>
                </c:pt>
                <c:pt idx="1043">
                  <c:v>4.2986772954464E-2</c:v>
                </c:pt>
                <c:pt idx="1044">
                  <c:v>4.3448168784380001E-2</c:v>
                </c:pt>
                <c:pt idx="1045">
                  <c:v>4.3986465781926998E-2</c:v>
                </c:pt>
                <c:pt idx="1046">
                  <c:v>4.4524759054184002E-2</c:v>
                </c:pt>
                <c:pt idx="1047">
                  <c:v>4.4986158609390002E-2</c:v>
                </c:pt>
                <c:pt idx="1048">
                  <c:v>4.5601353049278003E-2</c:v>
                </c:pt>
                <c:pt idx="1049">
                  <c:v>5.0292216241360002E-2</c:v>
                </c:pt>
                <c:pt idx="1050">
                  <c:v>5.0753612071276002E-2</c:v>
                </c:pt>
                <c:pt idx="1051">
                  <c:v>5.1291909068822999E-2</c:v>
                </c:pt>
                <c:pt idx="1052">
                  <c:v>5.1753304898739E-2</c:v>
                </c:pt>
                <c:pt idx="1053">
                  <c:v>5.2291601896285997E-2</c:v>
                </c:pt>
                <c:pt idx="1054">
                  <c:v>5.2829898893833001E-2</c:v>
                </c:pt>
                <c:pt idx="1055">
                  <c:v>5.3291294723749001E-2</c:v>
                </c:pt>
                <c:pt idx="1056">
                  <c:v>5.3829591721295998E-2</c:v>
                </c:pt>
                <c:pt idx="1057">
                  <c:v>5.8443553745747001E-2</c:v>
                </c:pt>
                <c:pt idx="1058">
                  <c:v>5.8597352355719001E-2</c:v>
                </c:pt>
                <c:pt idx="1059">
                  <c:v>5.9058748185635002E-2</c:v>
                </c:pt>
                <c:pt idx="1060">
                  <c:v>5.9597045183181999E-2</c:v>
                </c:pt>
                <c:pt idx="1061">
                  <c:v>6.0135342180729003E-2</c:v>
                </c:pt>
                <c:pt idx="1062">
                  <c:v>6.0596738010645003E-2</c:v>
                </c:pt>
                <c:pt idx="1063">
                  <c:v>6.0904335230589003E-2</c:v>
                </c:pt>
                <c:pt idx="1064">
                  <c:v>6.1135035008192E-2</c:v>
                </c:pt>
                <c:pt idx="1065">
                  <c:v>6.1442632228136E-2</c:v>
                </c:pt>
                <c:pt idx="1066">
                  <c:v>6.1596430838108E-2</c:v>
                </c:pt>
                <c:pt idx="1067">
                  <c:v>6.2134727835654997E-2</c:v>
                </c:pt>
                <c:pt idx="1068">
                  <c:v>6.2596119940280998E-2</c:v>
                </c:pt>
                <c:pt idx="1069">
                  <c:v>6.7363888025283994E-2</c:v>
                </c:pt>
                <c:pt idx="1070">
                  <c:v>6.7286990582943004E-2</c:v>
                </c:pt>
                <c:pt idx="1071">
                  <c:v>6.7363888025283994E-2</c:v>
                </c:pt>
                <c:pt idx="1072">
                  <c:v>6.7902185022831005E-2</c:v>
                </c:pt>
                <c:pt idx="1073">
                  <c:v>6.8440482020378002E-2</c:v>
                </c:pt>
                <c:pt idx="1074">
                  <c:v>6.8901874125003995E-2</c:v>
                </c:pt>
                <c:pt idx="1075">
                  <c:v>6.9440171122551006E-2</c:v>
                </c:pt>
                <c:pt idx="1076">
                  <c:v>6.9901570677757E-2</c:v>
                </c:pt>
                <c:pt idx="1077">
                  <c:v>7.0439860224723996E-2</c:v>
                </c:pt>
                <c:pt idx="1078">
                  <c:v>7.0978157222270993E-2</c:v>
                </c:pt>
                <c:pt idx="1079">
                  <c:v>7.1439556777477001E-2</c:v>
                </c:pt>
                <c:pt idx="1080">
                  <c:v>7.6745614409446994E-2</c:v>
                </c:pt>
                <c:pt idx="1081">
                  <c:v>7.7207013964653001E-2</c:v>
                </c:pt>
                <c:pt idx="1082">
                  <c:v>7.7745310962199998E-2</c:v>
                </c:pt>
                <c:pt idx="1083">
                  <c:v>7.8206703066826005E-2</c:v>
                </c:pt>
                <c:pt idx="1084">
                  <c:v>7.8745000064373002E-2</c:v>
                </c:pt>
                <c:pt idx="1085">
                  <c:v>7.9283297061919999E-2</c:v>
                </c:pt>
                <c:pt idx="1086">
                  <c:v>7.9437091946602006E-2</c:v>
                </c:pt>
                <c:pt idx="1087">
                  <c:v>7.9744689166546007E-2</c:v>
                </c:pt>
                <c:pt idx="1088">
                  <c:v>8.0282986164093004E-2</c:v>
                </c:pt>
                <c:pt idx="1089">
                  <c:v>8.0898180603981004E-2</c:v>
                </c:pt>
                <c:pt idx="1090">
                  <c:v>8.1359580159186998E-2</c:v>
                </c:pt>
                <c:pt idx="1091">
                  <c:v>8.1897877156733995E-2</c:v>
                </c:pt>
                <c:pt idx="1092">
                  <c:v>8.2359269261360002E-2</c:v>
                </c:pt>
                <c:pt idx="1093">
                  <c:v>8.7588429450989005E-2</c:v>
                </c:pt>
                <c:pt idx="1094">
                  <c:v>8.8049829006194999E-2</c:v>
                </c:pt>
                <c:pt idx="1095">
                  <c:v>8.8588126003741996E-2</c:v>
                </c:pt>
                <c:pt idx="1096">
                  <c:v>8.9049518108368003E-2</c:v>
                </c:pt>
                <c:pt idx="1097">
                  <c:v>8.9664719998837003E-2</c:v>
                </c:pt>
                <c:pt idx="1098">
                  <c:v>9.0203009545803001E-2</c:v>
                </c:pt>
                <c:pt idx="1099">
                  <c:v>9.0741306543349998E-2</c:v>
                </c:pt>
                <c:pt idx="1100">
                  <c:v>9.1202706098557004E-2</c:v>
                </c:pt>
                <c:pt idx="1101">
                  <c:v>9.1741003096104001E-2</c:v>
                </c:pt>
                <c:pt idx="1102">
                  <c:v>9.2125497758389005E-2</c:v>
                </c:pt>
                <c:pt idx="1103">
                  <c:v>9.2202395200728995E-2</c:v>
                </c:pt>
                <c:pt idx="1104">
                  <c:v>9.7969852387904996E-2</c:v>
                </c:pt>
                <c:pt idx="1105">
                  <c:v>9.8508149385452007E-2</c:v>
                </c:pt>
                <c:pt idx="1106">
                  <c:v>9.9046446382999004E-2</c:v>
                </c:pt>
                <c:pt idx="1107">
                  <c:v>9.9507838487624997E-2</c:v>
                </c:pt>
                <c:pt idx="1108">
                  <c:v>0.10004613548517</c:v>
                </c:pt>
                <c:pt idx="1109">
                  <c:v>0.10050753504038</c:v>
                </c:pt>
                <c:pt idx="1110">
                  <c:v>0.10104583203792999</c:v>
                </c:pt>
                <c:pt idx="1111">
                  <c:v>0.10158412903547</c:v>
                </c:pt>
                <c:pt idx="1112">
                  <c:v>0.1020455211401</c:v>
                </c:pt>
                <c:pt idx="1113">
                  <c:v>0.10266071557999</c:v>
                </c:pt>
                <c:pt idx="1114">
                  <c:v>0.10319901257753</c:v>
                </c:pt>
                <c:pt idx="1115">
                  <c:v>0.10881266742945001</c:v>
                </c:pt>
                <c:pt idx="1116">
                  <c:v>0.10935096442698999</c:v>
                </c:pt>
                <c:pt idx="1117">
                  <c:v>0.10988926142454</c:v>
                </c:pt>
                <c:pt idx="1118">
                  <c:v>0.11035066097975001</c:v>
                </c:pt>
                <c:pt idx="1119">
                  <c:v>0.11088895797729</c:v>
                </c:pt>
                <c:pt idx="1120">
                  <c:v>0.11135035008192</c:v>
                </c:pt>
                <c:pt idx="1121">
                  <c:v>0.11150415241717999</c:v>
                </c:pt>
                <c:pt idx="1122">
                  <c:v>0.11135035008192</c:v>
                </c:pt>
                <c:pt idx="1123">
                  <c:v>0.11150415241717999</c:v>
                </c:pt>
                <c:pt idx="1124">
                  <c:v>0.11196554452181</c:v>
                </c:pt>
                <c:pt idx="1125">
                  <c:v>0.11250384151936001</c:v>
                </c:pt>
                <c:pt idx="1126">
                  <c:v>0.1130421385169</c:v>
                </c:pt>
                <c:pt idx="1127">
                  <c:v>0.11350353807211</c:v>
                </c:pt>
                <c:pt idx="1128">
                  <c:v>0.11404182761907999</c:v>
                </c:pt>
                <c:pt idx="1129">
                  <c:v>0.12027068436146</c:v>
                </c:pt>
                <c:pt idx="1130">
                  <c:v>0.12080898135900001</c:v>
                </c:pt>
                <c:pt idx="1131">
                  <c:v>0.12134727835655</c:v>
                </c:pt>
                <c:pt idx="1132">
                  <c:v>0.12180867046118</c:v>
                </c:pt>
                <c:pt idx="1133">
                  <c:v>0.12234696745871999</c:v>
                </c:pt>
                <c:pt idx="1134">
                  <c:v>0.12265456467867</c:v>
                </c:pt>
                <c:pt idx="1135">
                  <c:v>0.12280836701393</c:v>
                </c:pt>
                <c:pt idx="1136">
                  <c:v>0.12334665656090001</c:v>
                </c:pt>
                <c:pt idx="1137">
                  <c:v>0.12388495355843999</c:v>
                </c:pt>
                <c:pt idx="1138">
                  <c:v>0.12442325055599</c:v>
                </c:pt>
                <c:pt idx="1139">
                  <c:v>0.13003690540790999</c:v>
                </c:pt>
                <c:pt idx="1140">
                  <c:v>0.13065209984779</c:v>
                </c:pt>
                <c:pt idx="1141">
                  <c:v>0.13165180385113001</c:v>
                </c:pt>
                <c:pt idx="1142">
                  <c:v>0.13219009339808999</c:v>
                </c:pt>
                <c:pt idx="1143">
                  <c:v>0.1326514929533</c:v>
                </c:pt>
                <c:pt idx="1144">
                  <c:v>0.13318978250027</c:v>
                </c:pt>
                <c:pt idx="1145">
                  <c:v>0.13365118205547</c:v>
                </c:pt>
                <c:pt idx="1146">
                  <c:v>0.13418947160243999</c:v>
                </c:pt>
                <c:pt idx="1147">
                  <c:v>0.1399569362402</c:v>
                </c:pt>
                <c:pt idx="1148">
                  <c:v>0.14049522578716001</c:v>
                </c:pt>
                <c:pt idx="1149">
                  <c:v>0.14095662534237</c:v>
                </c:pt>
                <c:pt idx="1150">
                  <c:v>0.14149491488933999</c:v>
                </c:pt>
                <c:pt idx="1151">
                  <c:v>0.14195631444453999</c:v>
                </c:pt>
                <c:pt idx="1152">
                  <c:v>0.14249461889267001</c:v>
                </c:pt>
                <c:pt idx="1153">
                  <c:v>0.14303290843964001</c:v>
                </c:pt>
                <c:pt idx="1154">
                  <c:v>0.14349430799484</c:v>
                </c:pt>
                <c:pt idx="1155">
                  <c:v>0.14364810287952001</c:v>
                </c:pt>
                <c:pt idx="1156">
                  <c:v>0.1446477919817</c:v>
                </c:pt>
                <c:pt idx="1157">
                  <c:v>0.1451091915369</c:v>
                </c:pt>
                <c:pt idx="1158">
                  <c:v>0.15079975128174</c:v>
                </c:pt>
                <c:pt idx="1159">
                  <c:v>0.1513380408287</c:v>
                </c:pt>
                <c:pt idx="1160">
                  <c:v>0.15179944038390999</c:v>
                </c:pt>
                <c:pt idx="1161">
                  <c:v>0.15241463482379999</c:v>
                </c:pt>
                <c:pt idx="1162">
                  <c:v>0.15341432392596999</c:v>
                </c:pt>
                <c:pt idx="1163">
                  <c:v>0.15395262837410001</c:v>
                </c:pt>
                <c:pt idx="1164">
                  <c:v>0.15449091792107</c:v>
                </c:pt>
                <c:pt idx="1165">
                  <c:v>0.15495231747627</c:v>
                </c:pt>
                <c:pt idx="1166">
                  <c:v>0.1554906219244</c:v>
                </c:pt>
                <c:pt idx="1167">
                  <c:v>0.15595200657844999</c:v>
                </c:pt>
                <c:pt idx="1168">
                  <c:v>0.15618270635605</c:v>
                </c:pt>
                <c:pt idx="1169">
                  <c:v>0.15649031102656999</c:v>
                </c:pt>
                <c:pt idx="1170">
                  <c:v>0.15802828967571</c:v>
                </c:pt>
                <c:pt idx="1171">
                  <c:v>0.16325744986533999</c:v>
                </c:pt>
                <c:pt idx="1172">
                  <c:v>0.16379575431346999</c:v>
                </c:pt>
                <c:pt idx="1173">
                  <c:v>0.16425715386868001</c:v>
                </c:pt>
                <c:pt idx="1174">
                  <c:v>0.16479544341564001</c:v>
                </c:pt>
                <c:pt idx="1175">
                  <c:v>0.16533373296261</c:v>
                </c:pt>
                <c:pt idx="1176">
                  <c:v>0.16579513251781</c:v>
                </c:pt>
                <c:pt idx="1177">
                  <c:v>0.16633343696594</c:v>
                </c:pt>
                <c:pt idx="1178">
                  <c:v>0.16679483652114999</c:v>
                </c:pt>
                <c:pt idx="1179">
                  <c:v>0.16733312606812001</c:v>
                </c:pt>
                <c:pt idx="1180">
                  <c:v>0.16794832050799999</c:v>
                </c:pt>
                <c:pt idx="1181">
                  <c:v>0.16840972006321001</c:v>
                </c:pt>
                <c:pt idx="1182">
                  <c:v>0.16894800961018</c:v>
                </c:pt>
                <c:pt idx="1183">
                  <c:v>0.17563825845718001</c:v>
                </c:pt>
                <c:pt idx="1184">
                  <c:v>0.17617656290531</c:v>
                </c:pt>
                <c:pt idx="1185">
                  <c:v>0.1767917573452</c:v>
                </c:pt>
                <c:pt idx="1186">
                  <c:v>0.17725315690040999</c:v>
                </c:pt>
                <c:pt idx="1187">
                  <c:v>0.17779144644736999</c:v>
                </c:pt>
                <c:pt idx="1188">
                  <c:v>0.17825284600258001</c:v>
                </c:pt>
                <c:pt idx="1189">
                  <c:v>0.17925253510475</c:v>
                </c:pt>
                <c:pt idx="1190">
                  <c:v>0.17979082465172</c:v>
                </c:pt>
                <c:pt idx="1191">
                  <c:v>0.18009842932223999</c:v>
                </c:pt>
                <c:pt idx="1192">
                  <c:v>0.18032912909984999</c:v>
                </c:pt>
                <c:pt idx="1193">
                  <c:v>0.18079052865504999</c:v>
                </c:pt>
                <c:pt idx="1194">
                  <c:v>0.18102121353149001</c:v>
                </c:pt>
                <c:pt idx="1195">
                  <c:v>0.18140572309493999</c:v>
                </c:pt>
                <c:pt idx="1196">
                  <c:v>0.18809597194194999</c:v>
                </c:pt>
                <c:pt idx="1197">
                  <c:v>0.18909566104412001</c:v>
                </c:pt>
                <c:pt idx="1198">
                  <c:v>0.18971085548401001</c:v>
                </c:pt>
                <c:pt idx="1199">
                  <c:v>0.19024914503098</c:v>
                </c:pt>
                <c:pt idx="1200">
                  <c:v>0.19071054458618</c:v>
                </c:pt>
                <c:pt idx="1201">
                  <c:v>0.19124884903431</c:v>
                </c:pt>
                <c:pt idx="1202">
                  <c:v>0.19178713858127999</c:v>
                </c:pt>
                <c:pt idx="1203">
                  <c:v>0.19278682768345001</c:v>
                </c:pt>
                <c:pt idx="1204">
                  <c:v>0.19324822723866</c:v>
                </c:pt>
                <c:pt idx="1205">
                  <c:v>0.19378651678562001</c:v>
                </c:pt>
                <c:pt idx="1206">
                  <c:v>0.19440172612667</c:v>
                </c:pt>
                <c:pt idx="1207">
                  <c:v>0.20155335962772</c:v>
                </c:pt>
                <c:pt idx="1208">
                  <c:v>0.20209166407585</c:v>
                </c:pt>
                <c:pt idx="1209">
                  <c:v>0.20262995362281999</c:v>
                </c:pt>
                <c:pt idx="1210">
                  <c:v>0.20370654761790999</c:v>
                </c:pt>
                <c:pt idx="1211">
                  <c:v>0.20424483716488001</c:v>
                </c:pt>
                <c:pt idx="1212">
                  <c:v>0.20524454116821</c:v>
                </c:pt>
                <c:pt idx="1213">
                  <c:v>0.20570592582225999</c:v>
                </c:pt>
                <c:pt idx="1214">
                  <c:v>0.20624423027038999</c:v>
                </c:pt>
                <c:pt idx="1215">
                  <c:v>0.20739771425723999</c:v>
                </c:pt>
                <c:pt idx="1216">
                  <c:v>0.21408796310424999</c:v>
                </c:pt>
                <c:pt idx="1217">
                  <c:v>0.21508766710758001</c:v>
                </c:pt>
                <c:pt idx="1218">
                  <c:v>0.21554905176163</c:v>
                </c:pt>
                <c:pt idx="1219">
                  <c:v>0.21670255064964</c:v>
                </c:pt>
                <c:pt idx="1220">
                  <c:v>0.21716395020484999</c:v>
                </c:pt>
                <c:pt idx="1221">
                  <c:v>0.21824054419993999</c:v>
                </c:pt>
                <c:pt idx="1222">
                  <c:v>0.21870192885399001</c:v>
                </c:pt>
                <c:pt idx="1223">
                  <c:v>0.21970163285732</c:v>
                </c:pt>
                <c:pt idx="1224">
                  <c:v>0.22654567658901001</c:v>
                </c:pt>
                <c:pt idx="1225">
                  <c:v>0.22754536569118</c:v>
                </c:pt>
                <c:pt idx="1226">
                  <c:v>0.22800676524638999</c:v>
                </c:pt>
                <c:pt idx="1227">
                  <c:v>0.22923715412616999</c:v>
                </c:pt>
                <c:pt idx="1228">
                  <c:v>0.22977544367312999</c:v>
                </c:pt>
                <c:pt idx="1229">
                  <c:v>0.23085203766823001</c:v>
                </c:pt>
                <c:pt idx="1230">
                  <c:v>0.2318517267704</c:v>
                </c:pt>
                <c:pt idx="1231">
                  <c:v>0.23239003121853</c:v>
                </c:pt>
                <c:pt idx="1232">
                  <c:v>0.24023376405239</c:v>
                </c:pt>
                <c:pt idx="1233">
                  <c:v>0.24031066894531</c:v>
                </c:pt>
                <c:pt idx="1234">
                  <c:v>0.24069516360759999</c:v>
                </c:pt>
                <c:pt idx="1235">
                  <c:v>0.24169485270977001</c:v>
                </c:pt>
                <c:pt idx="1236">
                  <c:v>0.2422331571579</c:v>
                </c:pt>
                <c:pt idx="1237">
                  <c:v>0.24323284626007</c:v>
                </c:pt>
                <c:pt idx="1238">
                  <c:v>0.24384804069995999</c:v>
                </c:pt>
                <c:pt idx="1239">
                  <c:v>0.24484772980212999</c:v>
                </c:pt>
                <c:pt idx="1240">
                  <c:v>0.24538603425026001</c:v>
                </c:pt>
                <c:pt idx="1241">
                  <c:v>0.25315287709236001</c:v>
                </c:pt>
                <c:pt idx="1242">
                  <c:v>0.25415256619453003</c:v>
                </c:pt>
                <c:pt idx="1243">
                  <c:v>0.25522914528847002</c:v>
                </c:pt>
                <c:pt idx="1244">
                  <c:v>0.25622883439063998</c:v>
                </c:pt>
                <c:pt idx="1245">
                  <c:v>0.25730544328690003</c:v>
                </c:pt>
                <c:pt idx="1246">
                  <c:v>0.25830513238906999</c:v>
                </c:pt>
                <c:pt idx="1247">
                  <c:v>0.25938171148299999</c:v>
                </c:pt>
                <c:pt idx="1248">
                  <c:v>0.2603814303875</c:v>
                </c:pt>
                <c:pt idx="1249">
                  <c:v>0.27030143141746998</c:v>
                </c:pt>
                <c:pt idx="1250">
                  <c:v>0.27130112051964</c:v>
                </c:pt>
                <c:pt idx="1251">
                  <c:v>0.27283912897110002</c:v>
                </c:pt>
                <c:pt idx="1252">
                  <c:v>0.27383881807326999</c:v>
                </c:pt>
                <c:pt idx="1253">
                  <c:v>0.27545368671416998</c:v>
                </c:pt>
                <c:pt idx="1254">
                  <c:v>0.27645340561866999</c:v>
                </c:pt>
                <c:pt idx="1255">
                  <c:v>0.27799138426781</c:v>
                </c:pt>
                <c:pt idx="1256">
                  <c:v>0.29314056038857</c:v>
                </c:pt>
                <c:pt idx="1257">
                  <c:v>0.29360195994376997</c:v>
                </c:pt>
                <c:pt idx="1258">
                  <c:v>0.29398646950722002</c:v>
                </c:pt>
                <c:pt idx="1259">
                  <c:v>0.29414024949074002</c:v>
                </c:pt>
                <c:pt idx="1260">
                  <c:v>0.29460164904594</c:v>
                </c:pt>
                <c:pt idx="1261">
                  <c:v>0.29537063837050997</c:v>
                </c:pt>
                <c:pt idx="1262">
                  <c:v>0.29560133814812001</c:v>
                </c:pt>
                <c:pt idx="1263">
                  <c:v>0.29613965749741</c:v>
                </c:pt>
                <c:pt idx="1264">
                  <c:v>0.29644724726677002</c:v>
                </c:pt>
                <c:pt idx="1265">
                  <c:v>0.29675483703612998</c:v>
                </c:pt>
                <c:pt idx="1266">
                  <c:v>0.29775452613830999</c:v>
                </c:pt>
                <c:pt idx="1267">
                  <c:v>0.29829281568527</c:v>
                </c:pt>
                <c:pt idx="1268">
                  <c:v>0.29875421524048001</c:v>
                </c:pt>
                <c:pt idx="1269">
                  <c:v>0.29929253458977001</c:v>
                </c:pt>
                <c:pt idx="1270">
                  <c:v>0.30029222369193997</c:v>
                </c:pt>
                <c:pt idx="1271">
                  <c:v>0.30144569277763</c:v>
                </c:pt>
                <c:pt idx="1272">
                  <c:v>0.30190709233284002</c:v>
                </c:pt>
                <c:pt idx="1273">
                  <c:v>0.30244538187981002</c:v>
                </c:pt>
                <c:pt idx="1274">
                  <c:v>0.31121194362639998</c:v>
                </c:pt>
                <c:pt idx="1275">
                  <c:v>0.31228852272034002</c:v>
                </c:pt>
                <c:pt idx="1276">
                  <c:v>0.31274992227553999</c:v>
                </c:pt>
                <c:pt idx="1277">
                  <c:v>0.31374961137772001</c:v>
                </c:pt>
                <c:pt idx="1278">
                  <c:v>0.31490311026572998</c:v>
                </c:pt>
                <c:pt idx="1279">
                  <c:v>0.31536450982094</c:v>
                </c:pt>
                <c:pt idx="1280">
                  <c:v>0.31644108891486999</c:v>
                </c:pt>
                <c:pt idx="1281">
                  <c:v>0.31744077801704002</c:v>
                </c:pt>
                <c:pt idx="1282">
                  <c:v>0.3185173869133</c:v>
                </c:pt>
                <c:pt idx="1283">
                  <c:v>0.32674559950829002</c:v>
                </c:pt>
                <c:pt idx="1284">
                  <c:v>0.32789909839629999</c:v>
                </c:pt>
                <c:pt idx="1285">
                  <c:v>0.32889878749847001</c:v>
                </c:pt>
                <c:pt idx="1286">
                  <c:v>0.32989847660065003</c:v>
                </c:pt>
                <c:pt idx="1287">
                  <c:v>0.33043679594994002</c:v>
                </c:pt>
                <c:pt idx="1288">
                  <c:v>0.33143648505210999</c:v>
                </c:pt>
                <c:pt idx="1289">
                  <c:v>0.33251306414603998</c:v>
                </c:pt>
                <c:pt idx="1290">
                  <c:v>0.33351275324821</c:v>
                </c:pt>
                <c:pt idx="1291">
                  <c:v>0.34235620498656999</c:v>
                </c:pt>
                <c:pt idx="1292">
                  <c:v>0.34289449453353998</c:v>
                </c:pt>
                <c:pt idx="1293">
                  <c:v>0.34389418363571</c:v>
                </c:pt>
                <c:pt idx="1294">
                  <c:v>0.34435558319092002</c:v>
                </c:pt>
                <c:pt idx="1295">
                  <c:v>0.34489387273788003</c:v>
                </c:pt>
                <c:pt idx="1296">
                  <c:v>0.34543216228485002</c:v>
                </c:pt>
                <c:pt idx="1297">
                  <c:v>0.34589356184005998</c:v>
                </c:pt>
                <c:pt idx="1298">
                  <c:v>0.34650877118111001</c:v>
                </c:pt>
                <c:pt idx="1299">
                  <c:v>0.34689325094223</c:v>
                </c:pt>
                <c:pt idx="1300">
                  <c:v>0.34704706072807001</c:v>
                </c:pt>
                <c:pt idx="1301">
                  <c:v>0.34735465049744002</c:v>
                </c:pt>
                <c:pt idx="1302">
                  <c:v>0.34750846028327997</c:v>
                </c:pt>
                <c:pt idx="1303">
                  <c:v>0.34804674983025002</c:v>
                </c:pt>
                <c:pt idx="1304">
                  <c:v>0.34850814938544999</c:v>
                </c:pt>
                <c:pt idx="1305">
                  <c:v>0.34904643893241999</c:v>
                </c:pt>
                <c:pt idx="1306">
                  <c:v>0.34958472847938998</c:v>
                </c:pt>
                <c:pt idx="1307">
                  <c:v>0.35004612803459001</c:v>
                </c:pt>
                <c:pt idx="1308">
                  <c:v>0.35058441758156</c:v>
                </c:pt>
                <c:pt idx="1309">
                  <c:v>0.35119962692260998</c:v>
                </c:pt>
                <c:pt idx="1310">
                  <c:v>0.35104581713675997</c:v>
                </c:pt>
                <c:pt idx="1311">
                  <c:v>0.35119962692260998</c:v>
                </c:pt>
                <c:pt idx="1312">
                  <c:v>0.35166102647781</c:v>
                </c:pt>
                <c:pt idx="1313">
                  <c:v>0.35219931602478</c:v>
                </c:pt>
                <c:pt idx="1314">
                  <c:v>0.35835126042366</c:v>
                </c:pt>
                <c:pt idx="1315">
                  <c:v>0.35935094952583002</c:v>
                </c:pt>
                <c:pt idx="1316">
                  <c:v>0.36050444841384999</c:v>
                </c:pt>
                <c:pt idx="1317">
                  <c:v>0.37019377946853999</c:v>
                </c:pt>
                <c:pt idx="1318">
                  <c:v>0.37142416834830999</c:v>
                </c:pt>
                <c:pt idx="1319">
                  <c:v>0.37188556790352001</c:v>
                </c:pt>
                <c:pt idx="1320">
                  <c:v>0.37388494610785999</c:v>
                </c:pt>
                <c:pt idx="1321">
                  <c:v>0.37480774521827998</c:v>
                </c:pt>
                <c:pt idx="1322">
                  <c:v>0.37549984455108998</c:v>
                </c:pt>
                <c:pt idx="1323">
                  <c:v>0.37749922275543002</c:v>
                </c:pt>
                <c:pt idx="1324">
                  <c:v>0.38434326648712003</c:v>
                </c:pt>
                <c:pt idx="1325">
                  <c:v>0.39518609642982</c:v>
                </c:pt>
                <c:pt idx="1326">
                  <c:v>0.39618578553200001</c:v>
                </c:pt>
                <c:pt idx="1327">
                  <c:v>0.39664718508719998</c:v>
                </c:pt>
                <c:pt idx="1328">
                  <c:v>0.39780068397522</c:v>
                </c:pt>
                <c:pt idx="1329">
                  <c:v>0.39880037307739002</c:v>
                </c:pt>
                <c:pt idx="1330">
                  <c:v>0.39833897352219</c:v>
                </c:pt>
                <c:pt idx="1331">
                  <c:v>0.39780068397522</c:v>
                </c:pt>
                <c:pt idx="1332">
                  <c:v>0.39726236462593001</c:v>
                </c:pt>
                <c:pt idx="1333">
                  <c:v>0.39664718508719998</c:v>
                </c:pt>
                <c:pt idx="1334">
                  <c:v>0.39618578553200001</c:v>
                </c:pt>
                <c:pt idx="1335">
                  <c:v>0.39564749598503002</c:v>
                </c:pt>
                <c:pt idx="1336">
                  <c:v>0.39518609642982</c:v>
                </c:pt>
                <c:pt idx="1337">
                  <c:v>0.39418640732764998</c:v>
                </c:pt>
                <c:pt idx="1338">
                  <c:v>0.39364808797835998</c:v>
                </c:pt>
                <c:pt idx="1339">
                  <c:v>0.39310979843139998</c:v>
                </c:pt>
                <c:pt idx="1340">
                  <c:v>0.39249461889267001</c:v>
                </c:pt>
                <c:pt idx="1341">
                  <c:v>0.39310979843139998</c:v>
                </c:pt>
                <c:pt idx="1342">
                  <c:v>0.39364808797835998</c:v>
                </c:pt>
                <c:pt idx="1343">
                  <c:v>0.39418640732764998</c:v>
                </c:pt>
                <c:pt idx="1344">
                  <c:v>0.39464780688286</c:v>
                </c:pt>
                <c:pt idx="1345">
                  <c:v>0.39518609642982</c:v>
                </c:pt>
                <c:pt idx="1346">
                  <c:v>0.39564749598503002</c:v>
                </c:pt>
                <c:pt idx="1347">
                  <c:v>0.39618578553200001</c:v>
                </c:pt>
                <c:pt idx="1348">
                  <c:v>0.40249153971672003</c:v>
                </c:pt>
                <c:pt idx="1349">
                  <c:v>0.40195325016974998</c:v>
                </c:pt>
                <c:pt idx="1350">
                  <c:v>0.4013380408287</c:v>
                </c:pt>
                <c:pt idx="1351">
                  <c:v>0.40195325016974998</c:v>
                </c:pt>
                <c:pt idx="1352">
                  <c:v>0.40187633037567</c:v>
                </c:pt>
                <c:pt idx="1353">
                  <c:v>0.40249153971672003</c:v>
                </c:pt>
                <c:pt idx="1354">
                  <c:v>0.40295293927192999</c:v>
                </c:pt>
                <c:pt idx="1355">
                  <c:v>0.40349122881888999</c:v>
                </c:pt>
                <c:pt idx="1356">
                  <c:v>0.40295293927192999</c:v>
                </c:pt>
                <c:pt idx="1357">
                  <c:v>0.40349122881888999</c:v>
                </c:pt>
                <c:pt idx="1358">
                  <c:v>0.40395262837410001</c:v>
                </c:pt>
                <c:pt idx="1359">
                  <c:v>0.40449091792107</c:v>
                </c:pt>
                <c:pt idx="1360">
                  <c:v>0.40502920746803001</c:v>
                </c:pt>
                <c:pt idx="1361">
                  <c:v>0.42063978314400002</c:v>
                </c:pt>
                <c:pt idx="1362">
                  <c:v>0.42110118269919999</c:v>
                </c:pt>
                <c:pt idx="1363">
                  <c:v>0.42063978314400002</c:v>
                </c:pt>
                <c:pt idx="1364">
                  <c:v>0.42010149359702997</c:v>
                </c:pt>
                <c:pt idx="1365">
                  <c:v>0.41956320405005998</c:v>
                </c:pt>
                <c:pt idx="1366">
                  <c:v>0.41894799470901001</c:v>
                </c:pt>
                <c:pt idx="1367">
                  <c:v>0.41864040493964999</c:v>
                </c:pt>
                <c:pt idx="1368">
                  <c:v>0.41848662495612998</c:v>
                </c:pt>
                <c:pt idx="1369">
                  <c:v>0.41825592517853</c:v>
                </c:pt>
                <c:pt idx="1370">
                  <c:v>0.41794830560683999</c:v>
                </c:pt>
                <c:pt idx="1371">
                  <c:v>0.41748690605164002</c:v>
                </c:pt>
                <c:pt idx="1372">
                  <c:v>0.41725620627402998</c:v>
                </c:pt>
                <c:pt idx="1373">
                  <c:v>0.41694861650467002</c:v>
                </c:pt>
                <c:pt idx="1374">
                  <c:v>0.41641032695770003</c:v>
                </c:pt>
                <c:pt idx="1375">
                  <c:v>0.4159489274025</c:v>
                </c:pt>
                <c:pt idx="1376">
                  <c:v>0.41533374786376998</c:v>
                </c:pt>
                <c:pt idx="1377">
                  <c:v>0.41479542851447998</c:v>
                </c:pt>
                <c:pt idx="1378">
                  <c:v>0.41433402895927002</c:v>
                </c:pt>
                <c:pt idx="1379">
                  <c:v>0.41379573941231002</c:v>
                </c:pt>
                <c:pt idx="1380">
                  <c:v>0.40864348411559998</c:v>
                </c:pt>
                <c:pt idx="1381">
                  <c:v>0.40918177366257003</c:v>
                </c:pt>
                <c:pt idx="1382">
                  <c:v>0.40964317321777</c:v>
                </c:pt>
                <c:pt idx="1383">
                  <c:v>0.41018146276473999</c:v>
                </c:pt>
                <c:pt idx="1384">
                  <c:v>0.41064286231995001</c:v>
                </c:pt>
                <c:pt idx="1385">
                  <c:v>0.41125807166099998</c:v>
                </c:pt>
                <c:pt idx="1386">
                  <c:v>0.41118118166924</c:v>
                </c:pt>
                <c:pt idx="1387">
                  <c:v>0.41156566143036</c:v>
                </c:pt>
                <c:pt idx="1388">
                  <c:v>0.41179636120795998</c:v>
                </c:pt>
                <c:pt idx="1389">
                  <c:v>0.41225776076317</c:v>
                </c:pt>
                <c:pt idx="1390">
                  <c:v>0.41248846054076999</c:v>
                </c:pt>
                <c:pt idx="1391">
                  <c:v>0.41279605031013</c:v>
                </c:pt>
                <c:pt idx="1392">
                  <c:v>0.4133343398571</c:v>
                </c:pt>
                <c:pt idx="1393">
                  <c:v>0.41379573941231002</c:v>
                </c:pt>
                <c:pt idx="1394">
                  <c:v>0.42625343799590998</c:v>
                </c:pt>
                <c:pt idx="1395">
                  <c:v>0.42779144644736999</c:v>
                </c:pt>
                <c:pt idx="1396">
                  <c:v>0.42940631508826999</c:v>
                </c:pt>
                <c:pt idx="1397">
                  <c:v>0.43094432353973</c:v>
                </c:pt>
                <c:pt idx="1398">
                  <c:v>0.43294370174407998</c:v>
                </c:pt>
                <c:pt idx="1399">
                  <c:v>0.43455860018730003</c:v>
                </c:pt>
                <c:pt idx="1400">
                  <c:v>0.43563517928123002</c:v>
                </c:pt>
                <c:pt idx="1401">
                  <c:v>0.43609657883643999</c:v>
                </c:pt>
                <c:pt idx="1402">
                  <c:v>0.44763147830963002</c:v>
                </c:pt>
                <c:pt idx="1403">
                  <c:v>0.44717007875442999</c:v>
                </c:pt>
                <c:pt idx="1404">
                  <c:v>0.44663178920745999</c:v>
                </c:pt>
                <c:pt idx="1405">
                  <c:v>0.44617038965224998</c:v>
                </c:pt>
                <c:pt idx="1406">
                  <c:v>0.44563210010528997</c:v>
                </c:pt>
                <c:pt idx="1407">
                  <c:v>0.44617038965224998</c:v>
                </c:pt>
                <c:pt idx="1408">
                  <c:v>0.44663178920745999</c:v>
                </c:pt>
                <c:pt idx="1409">
                  <c:v>0.44717007875442999</c:v>
                </c:pt>
                <c:pt idx="1410">
                  <c:v>0.44763147830963002</c:v>
                </c:pt>
                <c:pt idx="1411">
                  <c:v>0.44816979765892001</c:v>
                </c:pt>
                <c:pt idx="1412">
                  <c:v>0.44878497719764998</c:v>
                </c:pt>
                <c:pt idx="1413">
                  <c:v>0.44924637675285001</c:v>
                </c:pt>
                <c:pt idx="1414">
                  <c:v>0.44978466629982</c:v>
                </c:pt>
                <c:pt idx="1415">
                  <c:v>0.45032295584679</c:v>
                </c:pt>
                <c:pt idx="1416">
                  <c:v>0.45701321959496</c:v>
                </c:pt>
                <c:pt idx="1417">
                  <c:v>0.45808979868888999</c:v>
                </c:pt>
                <c:pt idx="1418">
                  <c:v>0.45908948779106001</c:v>
                </c:pt>
                <c:pt idx="1419">
                  <c:v>0.45962780714035001</c:v>
                </c:pt>
                <c:pt idx="1420">
                  <c:v>0.47108581662178001</c:v>
                </c:pt>
                <c:pt idx="1421">
                  <c:v>0.47054752707481001</c:v>
                </c:pt>
                <c:pt idx="1422">
                  <c:v>0.47047060728072998</c:v>
                </c:pt>
                <c:pt idx="1423">
                  <c:v>0.46993231773375999</c:v>
                </c:pt>
                <c:pt idx="1424">
                  <c:v>0.46947091817856001</c:v>
                </c:pt>
                <c:pt idx="1425">
                  <c:v>0.46893262863159002</c:v>
                </c:pt>
                <c:pt idx="1426">
                  <c:v>0.46947091817856001</c:v>
                </c:pt>
                <c:pt idx="1427">
                  <c:v>0.46993231773375999</c:v>
                </c:pt>
                <c:pt idx="1428">
                  <c:v>0.47016301751137002</c:v>
                </c:pt>
                <c:pt idx="1429">
                  <c:v>0.47047060728072998</c:v>
                </c:pt>
                <c:pt idx="1430">
                  <c:v>0.47108581662178001</c:v>
                </c:pt>
                <c:pt idx="1431">
                  <c:v>0.47154721617699003</c:v>
                </c:pt>
                <c:pt idx="1432">
                  <c:v>0.47208550572395003</c:v>
                </c:pt>
                <c:pt idx="1433">
                  <c:v>0.47262379527092002</c:v>
                </c:pt>
                <c:pt idx="1434">
                  <c:v>0.47308519482612998</c:v>
                </c:pt>
                <c:pt idx="1435">
                  <c:v>0.47262379527092002</c:v>
                </c:pt>
                <c:pt idx="1436">
                  <c:v>0.47308519482612998</c:v>
                </c:pt>
                <c:pt idx="1437">
                  <c:v>0.47877573966980003</c:v>
                </c:pt>
                <c:pt idx="1438">
                  <c:v>0.47823745012282998</c:v>
                </c:pt>
                <c:pt idx="1439">
                  <c:v>0.47777605056763001</c:v>
                </c:pt>
                <c:pt idx="1440">
                  <c:v>0.47723776102066001</c:v>
                </c:pt>
                <c:pt idx="1441">
                  <c:v>0.47677636146544999</c:v>
                </c:pt>
                <c:pt idx="1442">
                  <c:v>0.47623807191848999</c:v>
                </c:pt>
                <c:pt idx="1443">
                  <c:v>0.47569978237152</c:v>
                </c:pt>
                <c:pt idx="1444">
                  <c:v>0.47516149282455</c:v>
                </c:pt>
                <c:pt idx="1445">
                  <c:v>0.47462317347527</c:v>
                </c:pt>
                <c:pt idx="1446">
                  <c:v>0.4740848839283</c:v>
                </c:pt>
                <c:pt idx="1447">
                  <c:v>0.47362348437308999</c:v>
                </c:pt>
                <c:pt idx="1448">
                  <c:v>0.46739464998245001</c:v>
                </c:pt>
                <c:pt idx="1449">
                  <c:v>0.46693325042724998</c:v>
                </c:pt>
                <c:pt idx="1450">
                  <c:v>0.46631804108620001</c:v>
                </c:pt>
                <c:pt idx="1451">
                  <c:v>0.46577975153923001</c:v>
                </c:pt>
                <c:pt idx="1452">
                  <c:v>0.46531835198402</c:v>
                </c:pt>
                <c:pt idx="1453">
                  <c:v>0.46478006243705999</c:v>
                </c:pt>
                <c:pt idx="1454">
                  <c:v>0.46431866288184998</c:v>
                </c:pt>
                <c:pt idx="1455">
                  <c:v>0.46378037333487998</c:v>
                </c:pt>
                <c:pt idx="1456">
                  <c:v>0.46408796310424999</c:v>
                </c:pt>
                <c:pt idx="1457">
                  <c:v>0.46431866288184998</c:v>
                </c:pt>
                <c:pt idx="1458">
                  <c:v>0.46447247266768998</c:v>
                </c:pt>
                <c:pt idx="1459">
                  <c:v>0.46478006243705999</c:v>
                </c:pt>
                <c:pt idx="1460">
                  <c:v>0.46531835198402</c:v>
                </c:pt>
                <c:pt idx="1461">
                  <c:v>0.46539524197578003</c:v>
                </c:pt>
                <c:pt idx="1462">
                  <c:v>0.46577975153923001</c:v>
                </c:pt>
                <c:pt idx="1463">
                  <c:v>0.46631804108620001</c:v>
                </c:pt>
                <c:pt idx="1464">
                  <c:v>0.46639496088027999</c:v>
                </c:pt>
                <c:pt idx="1465">
                  <c:v>0.48139032721518998</c:v>
                </c:pt>
                <c:pt idx="1466">
                  <c:v>0.48039063811302002</c:v>
                </c:pt>
                <c:pt idx="1467">
                  <c:v>0.47992923855781999</c:v>
                </c:pt>
                <c:pt idx="1468">
                  <c:v>0.47877573966980003</c:v>
                </c:pt>
                <c:pt idx="1469">
                  <c:v>0.47823745012282998</c:v>
                </c:pt>
                <c:pt idx="1470">
                  <c:v>0.47777605056763001</c:v>
                </c:pt>
                <c:pt idx="1471">
                  <c:v>0.47723776102066001</c:v>
                </c:pt>
                <c:pt idx="1472">
                  <c:v>0.47677636146544999</c:v>
                </c:pt>
                <c:pt idx="1473">
                  <c:v>0.47723776102066001</c:v>
                </c:pt>
                <c:pt idx="1474">
                  <c:v>0.47823745012282998</c:v>
                </c:pt>
                <c:pt idx="1475">
                  <c:v>0.47877573966980003</c:v>
                </c:pt>
                <c:pt idx="1476">
                  <c:v>0.47931405901909002</c:v>
                </c:pt>
                <c:pt idx="1477">
                  <c:v>0.47992923855781999</c:v>
                </c:pt>
                <c:pt idx="1478">
                  <c:v>0.48039063811302002</c:v>
                </c:pt>
                <c:pt idx="1479">
                  <c:v>0.48092892765999001</c:v>
                </c:pt>
                <c:pt idx="1480">
                  <c:v>0.48139032721518998</c:v>
                </c:pt>
                <c:pt idx="1481">
                  <c:v>0.48654258251190002</c:v>
                </c:pt>
                <c:pt idx="1482">
                  <c:v>0.48615810275077997</c:v>
                </c:pt>
                <c:pt idx="1483">
                  <c:v>0.4860811829567</c:v>
                </c:pt>
                <c:pt idx="1484">
                  <c:v>0.48585051298141002</c:v>
                </c:pt>
                <c:pt idx="1485">
                  <c:v>0.48554289340973</c:v>
                </c:pt>
                <c:pt idx="1486">
                  <c:v>0.4860811829567</c:v>
                </c:pt>
                <c:pt idx="1487">
                  <c:v>0.48654258251190002</c:v>
                </c:pt>
                <c:pt idx="1488">
                  <c:v>0.48761919140816001</c:v>
                </c:pt>
                <c:pt idx="1489">
                  <c:v>0.48808059096335998</c:v>
                </c:pt>
                <c:pt idx="1490">
                  <c:v>0.48923406004906</c:v>
                </c:pt>
                <c:pt idx="1491">
                  <c:v>0.48969545960425997</c:v>
                </c:pt>
                <c:pt idx="1492">
                  <c:v>0.50576746463776001</c:v>
                </c:pt>
                <c:pt idx="1493">
                  <c:v>0.50738233327866</c:v>
                </c:pt>
                <c:pt idx="1494">
                  <c:v>0.50884342193604004</c:v>
                </c:pt>
                <c:pt idx="1495">
                  <c:v>0.51053524017333995</c:v>
                </c:pt>
                <c:pt idx="1496">
                  <c:v>0.51199632883071999</c:v>
                </c:pt>
                <c:pt idx="1497">
                  <c:v>0.51353430747985995</c:v>
                </c:pt>
                <c:pt idx="1498">
                  <c:v>0.51468777656554998</c:v>
                </c:pt>
                <c:pt idx="1499">
                  <c:v>0.51453399658203003</c:v>
                </c:pt>
                <c:pt idx="1500">
                  <c:v>0.51468777656554998</c:v>
                </c:pt>
                <c:pt idx="1501">
                  <c:v>0.51614886522293002</c:v>
                </c:pt>
                <c:pt idx="1502">
                  <c:v>0.52860659360885998</c:v>
                </c:pt>
                <c:pt idx="1503">
                  <c:v>0.52914488315581998</c:v>
                </c:pt>
                <c:pt idx="1504">
                  <c:v>0.52968317270278997</c:v>
                </c:pt>
                <c:pt idx="1505">
                  <c:v>0.53014457225800005</c:v>
                </c:pt>
                <c:pt idx="1506">
                  <c:v>0.52968317270278997</c:v>
                </c:pt>
                <c:pt idx="1507">
                  <c:v>0.52860659360885998</c:v>
                </c:pt>
                <c:pt idx="1508">
                  <c:v>0.52752995491027999</c:v>
                </c:pt>
                <c:pt idx="1509">
                  <c:v>0.52599197626114003</c:v>
                </c:pt>
                <c:pt idx="1510">
                  <c:v>0.52445399761199996</c:v>
                </c:pt>
                <c:pt idx="1511">
                  <c:v>0.50269144773482999</c:v>
                </c:pt>
                <c:pt idx="1512">
                  <c:v>0.50084590911865001</c:v>
                </c:pt>
                <c:pt idx="1513">
                  <c:v>0.50007688999176003</c:v>
                </c:pt>
                <c:pt idx="1514">
                  <c:v>0.49853891134262002</c:v>
                </c:pt>
                <c:pt idx="1515">
                  <c:v>0.49753922224045</c:v>
                </c:pt>
                <c:pt idx="1516">
                  <c:v>0.49638572335242998</c:v>
                </c:pt>
                <c:pt idx="1517">
                  <c:v>0.49492463469504999</c:v>
                </c:pt>
                <c:pt idx="1518">
                  <c:v>0.49438634514808999</c:v>
                </c:pt>
                <c:pt idx="1519">
                  <c:v>0.49323284626007002</c:v>
                </c:pt>
                <c:pt idx="1520">
                  <c:v>0.49338662624358998</c:v>
                </c:pt>
                <c:pt idx="1521">
                  <c:v>0.4922331571579</c:v>
                </c:pt>
                <c:pt idx="1522">
                  <c:v>0.49177175760268999</c:v>
                </c:pt>
                <c:pt idx="1523">
                  <c:v>0.49123346805572998</c:v>
                </c:pt>
                <c:pt idx="1524">
                  <c:v>0.49077206850052002</c:v>
                </c:pt>
                <c:pt idx="1525">
                  <c:v>0.49123346805572998</c:v>
                </c:pt>
                <c:pt idx="1526">
                  <c:v>0.49177175760268999</c:v>
                </c:pt>
                <c:pt idx="1527">
                  <c:v>0.4922331571579</c:v>
                </c:pt>
                <c:pt idx="1528">
                  <c:v>0.49277144670486001</c:v>
                </c:pt>
                <c:pt idx="1529">
                  <c:v>0.49338662624358998</c:v>
                </c:pt>
                <c:pt idx="1530">
                  <c:v>0.49384802579879999</c:v>
                </c:pt>
                <c:pt idx="1531">
                  <c:v>0.49438634514808999</c:v>
                </c:pt>
                <c:pt idx="1532">
                  <c:v>0.49492463469504999</c:v>
                </c:pt>
                <c:pt idx="1533">
                  <c:v>0.49438634514808999</c:v>
                </c:pt>
                <c:pt idx="1534">
                  <c:v>0.49384802579879999</c:v>
                </c:pt>
                <c:pt idx="1535">
                  <c:v>0.49323284626007002</c:v>
                </c:pt>
                <c:pt idx="1536">
                  <c:v>0.49284833669661998</c:v>
                </c:pt>
                <c:pt idx="1537">
                  <c:v>0.49277144670486001</c:v>
                </c:pt>
                <c:pt idx="1538">
                  <c:v>0.4922331571579</c:v>
                </c:pt>
                <c:pt idx="1539">
                  <c:v>0.49177175760268999</c:v>
                </c:pt>
                <c:pt idx="1540">
                  <c:v>0.47677636146544999</c:v>
                </c:pt>
                <c:pt idx="1541">
                  <c:v>0.47623807191848999</c:v>
                </c:pt>
                <c:pt idx="1542">
                  <c:v>0.47562286257744002</c:v>
                </c:pt>
                <c:pt idx="1543">
                  <c:v>0.47516149282455</c:v>
                </c:pt>
                <c:pt idx="1544">
                  <c:v>0.47462317347527</c:v>
                </c:pt>
                <c:pt idx="1545">
                  <c:v>0.4740848839283</c:v>
                </c:pt>
                <c:pt idx="1546">
                  <c:v>0.47362348437308999</c:v>
                </c:pt>
                <c:pt idx="1547">
                  <c:v>0.47308519482612998</c:v>
                </c:pt>
                <c:pt idx="1548">
                  <c:v>0.47262379527092002</c:v>
                </c:pt>
                <c:pt idx="1549">
                  <c:v>0.47308519482612998</c:v>
                </c:pt>
                <c:pt idx="1550">
                  <c:v>0.47362348437308999</c:v>
                </c:pt>
                <c:pt idx="1551">
                  <c:v>0.4740848839283</c:v>
                </c:pt>
                <c:pt idx="1552">
                  <c:v>0.47462317347527</c:v>
                </c:pt>
                <c:pt idx="1553">
                  <c:v>0.47516149282455</c:v>
                </c:pt>
                <c:pt idx="1554">
                  <c:v>0.47569978237152</c:v>
                </c:pt>
                <c:pt idx="1555">
                  <c:v>0.47623807191848999</c:v>
                </c:pt>
                <c:pt idx="1556">
                  <c:v>0.47723776102066001</c:v>
                </c:pt>
                <c:pt idx="1557">
                  <c:v>0.47777605056763001</c:v>
                </c:pt>
                <c:pt idx="1558">
                  <c:v>0.47823745012282998</c:v>
                </c:pt>
                <c:pt idx="1559">
                  <c:v>0.49338662624358998</c:v>
                </c:pt>
                <c:pt idx="1560">
                  <c:v>0.49369424581527999</c:v>
                </c:pt>
                <c:pt idx="1561">
                  <c:v>0.49384802579879999</c:v>
                </c:pt>
                <c:pt idx="1562">
                  <c:v>0.49492463469504999</c:v>
                </c:pt>
                <c:pt idx="1563">
                  <c:v>0.49538603425026001</c:v>
                </c:pt>
                <c:pt idx="1564">
                  <c:v>0.49492463469504999</c:v>
                </c:pt>
                <c:pt idx="1565">
                  <c:v>0.49438634514808999</c:v>
                </c:pt>
                <c:pt idx="1566">
                  <c:v>0.49384802579879999</c:v>
                </c:pt>
                <c:pt idx="1567">
                  <c:v>0.49338662624358998</c:v>
                </c:pt>
                <c:pt idx="1568">
                  <c:v>0.4922331571579</c:v>
                </c:pt>
                <c:pt idx="1569">
                  <c:v>0.49177175760268999</c:v>
                </c:pt>
                <c:pt idx="1570">
                  <c:v>0.49123346805572998</c:v>
                </c:pt>
                <c:pt idx="1571">
                  <c:v>0.49077206850052002</c:v>
                </c:pt>
                <c:pt idx="1572">
                  <c:v>0.49023377895355003</c:v>
                </c:pt>
                <c:pt idx="1573">
                  <c:v>0.48969545960425997</c:v>
                </c:pt>
                <c:pt idx="1574">
                  <c:v>0.48923406004906</c:v>
                </c:pt>
                <c:pt idx="1575">
                  <c:v>0.48869577050209001</c:v>
                </c:pt>
                <c:pt idx="1576">
                  <c:v>0.48808059096335998</c:v>
                </c:pt>
                <c:pt idx="1577">
                  <c:v>0.48761919140816001</c:v>
                </c:pt>
                <c:pt idx="1578">
                  <c:v>0.4740848839283</c:v>
                </c:pt>
                <c:pt idx="1579">
                  <c:v>0.47362348437308999</c:v>
                </c:pt>
                <c:pt idx="1580">
                  <c:v>0.4740848839283</c:v>
                </c:pt>
                <c:pt idx="1581">
                  <c:v>0.47439247369766002</c:v>
                </c:pt>
                <c:pt idx="1582">
                  <c:v>0.47462317347527</c:v>
                </c:pt>
                <c:pt idx="1583">
                  <c:v>0.47485387325286998</c:v>
                </c:pt>
                <c:pt idx="1584">
                  <c:v>0.47516149282455</c:v>
                </c:pt>
                <c:pt idx="1585">
                  <c:v>0.47462317347527</c:v>
                </c:pt>
                <c:pt idx="1586">
                  <c:v>0.4740848839283</c:v>
                </c:pt>
                <c:pt idx="1587">
                  <c:v>0.47462317347527</c:v>
                </c:pt>
                <c:pt idx="1588">
                  <c:v>0.47516149282455</c:v>
                </c:pt>
                <c:pt idx="1589">
                  <c:v>0.47562286257744002</c:v>
                </c:pt>
                <c:pt idx="1590">
                  <c:v>0.47600737214088001</c:v>
                </c:pt>
                <c:pt idx="1591">
                  <c:v>0.47623807191848999</c:v>
                </c:pt>
                <c:pt idx="1592">
                  <c:v>0.47646877169608998</c:v>
                </c:pt>
                <c:pt idx="1593">
                  <c:v>0.47677636146544999</c:v>
                </c:pt>
                <c:pt idx="1594">
                  <c:v>0.49323284626007002</c:v>
                </c:pt>
                <c:pt idx="1595">
                  <c:v>0.49369424581527999</c:v>
                </c:pt>
                <c:pt idx="1596">
                  <c:v>0.49438634514808999</c:v>
                </c:pt>
                <c:pt idx="1597">
                  <c:v>0.49638572335242998</c:v>
                </c:pt>
                <c:pt idx="1598">
                  <c:v>0.49800059199333002</c:v>
                </c:pt>
                <c:pt idx="1599">
                  <c:v>0.49907720088959001</c:v>
                </c:pt>
                <c:pt idx="1600">
                  <c:v>0.49953860044478998</c:v>
                </c:pt>
                <c:pt idx="1601">
                  <c:v>0.50007688999176003</c:v>
                </c:pt>
                <c:pt idx="1602">
                  <c:v>0.50053828954696999</c:v>
                </c:pt>
                <c:pt idx="1603">
                  <c:v>0.50007688999176003</c:v>
                </c:pt>
                <c:pt idx="1604">
                  <c:v>0.49907720088959001</c:v>
                </c:pt>
                <c:pt idx="1605">
                  <c:v>0.49853891134262002</c:v>
                </c:pt>
                <c:pt idx="1606">
                  <c:v>0.49746230244637002</c:v>
                </c:pt>
                <c:pt idx="1607">
                  <c:v>0.49638572335242998</c:v>
                </c:pt>
                <c:pt idx="1608">
                  <c:v>0.49538603425026001</c:v>
                </c:pt>
                <c:pt idx="1609">
                  <c:v>0.48139032721518998</c:v>
                </c:pt>
                <c:pt idx="1610">
                  <c:v>0.47977545857429998</c:v>
                </c:pt>
                <c:pt idx="1611">
                  <c:v>0.47877573966980003</c:v>
                </c:pt>
                <c:pt idx="1612">
                  <c:v>0.47777605056763001</c:v>
                </c:pt>
                <c:pt idx="1613">
                  <c:v>0.47677636146544999</c:v>
                </c:pt>
                <c:pt idx="1614">
                  <c:v>0.47623807191848999</c:v>
                </c:pt>
                <c:pt idx="1615">
                  <c:v>0.47562286257744002</c:v>
                </c:pt>
                <c:pt idx="1616">
                  <c:v>0.47516149282455</c:v>
                </c:pt>
                <c:pt idx="1617">
                  <c:v>0.47462317347527</c:v>
                </c:pt>
                <c:pt idx="1618">
                  <c:v>0.4740848839283</c:v>
                </c:pt>
                <c:pt idx="1619">
                  <c:v>0.47362348437308999</c:v>
                </c:pt>
                <c:pt idx="1620">
                  <c:v>0.47308519482612998</c:v>
                </c:pt>
                <c:pt idx="1621">
                  <c:v>0.47362348437308999</c:v>
                </c:pt>
                <c:pt idx="1622">
                  <c:v>0.4740848839283</c:v>
                </c:pt>
                <c:pt idx="1623">
                  <c:v>0.47462317347527</c:v>
                </c:pt>
                <c:pt idx="1624">
                  <c:v>0.47516149282455</c:v>
                </c:pt>
                <c:pt idx="1625">
                  <c:v>0.47562286257744002</c:v>
                </c:pt>
                <c:pt idx="1626">
                  <c:v>0.47616118192673001</c:v>
                </c:pt>
                <c:pt idx="1627">
                  <c:v>0.47623807191848999</c:v>
                </c:pt>
                <c:pt idx="1628">
                  <c:v>0.47677636146544999</c:v>
                </c:pt>
                <c:pt idx="1629">
                  <c:v>0.47777605056763001</c:v>
                </c:pt>
                <c:pt idx="1630">
                  <c:v>0.49384802579879999</c:v>
                </c:pt>
                <c:pt idx="1631">
                  <c:v>0.49538603425026001</c:v>
                </c:pt>
                <c:pt idx="1632">
                  <c:v>0.49692401289940002</c:v>
                </c:pt>
                <c:pt idx="1633">
                  <c:v>0.49853891134262002</c:v>
                </c:pt>
                <c:pt idx="1634">
                  <c:v>0.50007688999176003</c:v>
                </c:pt>
                <c:pt idx="1635">
                  <c:v>0.50161486864089999</c:v>
                </c:pt>
                <c:pt idx="1636">
                  <c:v>0.50269144773482999</c:v>
                </c:pt>
                <c:pt idx="1637">
                  <c:v>0.50422948598862005</c:v>
                </c:pt>
                <c:pt idx="1638">
                  <c:v>0.51668715476990001</c:v>
                </c:pt>
                <c:pt idx="1639">
                  <c:v>0.51822513341903997</c:v>
                </c:pt>
                <c:pt idx="1640">
                  <c:v>0.51922482252121005</c:v>
                </c:pt>
                <c:pt idx="1641">
                  <c:v>0.52083975076675004</c:v>
                </c:pt>
                <c:pt idx="1642">
                  <c:v>0.52237772941589</c:v>
                </c:pt>
                <c:pt idx="1643">
                  <c:v>0.52445399761199996</c:v>
                </c:pt>
                <c:pt idx="1644">
                  <c:v>0.52599197626114003</c:v>
                </c:pt>
                <c:pt idx="1645">
                  <c:v>0.52752995491027999</c:v>
                </c:pt>
                <c:pt idx="1646">
                  <c:v>0.54160255193710005</c:v>
                </c:pt>
                <c:pt idx="1647">
                  <c:v>0.54360193014144997</c:v>
                </c:pt>
                <c:pt idx="1648">
                  <c:v>0.54513996839523005</c:v>
                </c:pt>
                <c:pt idx="1649">
                  <c:v>0.54721623659134</c:v>
                </c:pt>
                <c:pt idx="1650">
                  <c:v>0.54729312658310003</c:v>
                </c:pt>
                <c:pt idx="1651">
                  <c:v>0.54883110523223999</c:v>
                </c:pt>
                <c:pt idx="1652">
                  <c:v>0.55083048343658003</c:v>
                </c:pt>
                <c:pt idx="1653">
                  <c:v>0.57259303331375</c:v>
                </c:pt>
                <c:pt idx="1654">
                  <c:v>0.57628422975539995</c:v>
                </c:pt>
                <c:pt idx="1655">
                  <c:v>0.57928329706192005</c:v>
                </c:pt>
                <c:pt idx="1656">
                  <c:v>0.58243614435196001</c:v>
                </c:pt>
                <c:pt idx="1657">
                  <c:v>0.58612734079360995</c:v>
                </c:pt>
                <c:pt idx="1658">
                  <c:v>0.60527527332305997</c:v>
                </c:pt>
                <c:pt idx="1659">
                  <c:v>0.60888957977295</c:v>
                </c:pt>
                <c:pt idx="1660">
                  <c:v>0.61065822839737005</c:v>
                </c:pt>
                <c:pt idx="1661">
                  <c:v>0.61258071660994995</c:v>
                </c:pt>
                <c:pt idx="1662">
                  <c:v>0.61619502305983997</c:v>
                </c:pt>
                <c:pt idx="1663">
                  <c:v>0.63434326648712003</c:v>
                </c:pt>
                <c:pt idx="1664">
                  <c:v>0.63803446292876997</c:v>
                </c:pt>
                <c:pt idx="1665">
                  <c:v>0.64164870977402</c:v>
                </c:pt>
                <c:pt idx="1666">
                  <c:v>0.64572435617446999</c:v>
                </c:pt>
                <c:pt idx="1667">
                  <c:v>0.66456472873687999</c:v>
                </c:pt>
                <c:pt idx="1668">
                  <c:v>0.66817903518677002</c:v>
                </c:pt>
                <c:pt idx="1669">
                  <c:v>0.67187017202376997</c:v>
                </c:pt>
                <c:pt idx="1670">
                  <c:v>0.67502307891846003</c:v>
                </c:pt>
                <c:pt idx="1671">
                  <c:v>0.67756074666976995</c:v>
                </c:pt>
                <c:pt idx="1672">
                  <c:v>0.67963701486588002</c:v>
                </c:pt>
                <c:pt idx="1673">
                  <c:v>0.68117499351500999</c:v>
                </c:pt>
                <c:pt idx="1674">
                  <c:v>0.68378961086273005</c:v>
                </c:pt>
                <c:pt idx="1675">
                  <c:v>0.68586587905884</c:v>
                </c:pt>
                <c:pt idx="1676">
                  <c:v>0.68748074769973999</c:v>
                </c:pt>
                <c:pt idx="1677">
                  <c:v>0.68948012590408003</c:v>
                </c:pt>
                <c:pt idx="1678">
                  <c:v>0.69101816415786999</c:v>
                </c:pt>
                <c:pt idx="1679">
                  <c:v>0.70816671848296997</c:v>
                </c:pt>
                <c:pt idx="1680">
                  <c:v>0.70978158712386996</c:v>
                </c:pt>
                <c:pt idx="1681">
                  <c:v>0.71078127622604004</c:v>
                </c:pt>
                <c:pt idx="1682">
                  <c:v>0.71178096532821999</c:v>
                </c:pt>
                <c:pt idx="1683">
                  <c:v>0.71231925487518</c:v>
                </c:pt>
                <c:pt idx="1684">
                  <c:v>0.71278065443038996</c:v>
                </c:pt>
                <c:pt idx="1685">
                  <c:v>0.71331894397735995</c:v>
                </c:pt>
                <c:pt idx="1686">
                  <c:v>0.71278065443038996</c:v>
                </c:pt>
                <c:pt idx="1687">
                  <c:v>0.71231925487518</c:v>
                </c:pt>
                <c:pt idx="1688">
                  <c:v>0.71178096532821999</c:v>
                </c:pt>
                <c:pt idx="1689">
                  <c:v>0.71124267578125</c:v>
                </c:pt>
                <c:pt idx="1690">
                  <c:v>0.71078127622604004</c:v>
                </c:pt>
                <c:pt idx="1691">
                  <c:v>0.71024298667908004</c:v>
                </c:pt>
                <c:pt idx="1692">
                  <c:v>0.71078127622604004</c:v>
                </c:pt>
                <c:pt idx="1693">
                  <c:v>0.71124267578125</c:v>
                </c:pt>
                <c:pt idx="1694">
                  <c:v>0.71178096532821999</c:v>
                </c:pt>
                <c:pt idx="1695">
                  <c:v>0.71231925487518</c:v>
                </c:pt>
                <c:pt idx="1696">
                  <c:v>0.71247309446335005</c:v>
                </c:pt>
                <c:pt idx="1697">
                  <c:v>0.71331894397735995</c:v>
                </c:pt>
                <c:pt idx="1698">
                  <c:v>0.71439558267592995</c:v>
                </c:pt>
                <c:pt idx="1699">
                  <c:v>0.71562594175339</c:v>
                </c:pt>
                <c:pt idx="1700">
                  <c:v>0.73508149385452004</c:v>
                </c:pt>
                <c:pt idx="1701">
                  <c:v>0.73769605159759999</c:v>
                </c:pt>
                <c:pt idx="1702">
                  <c:v>0.73977237939835006</c:v>
                </c:pt>
                <c:pt idx="1703">
                  <c:v>0.74138724803925005</c:v>
                </c:pt>
                <c:pt idx="1704">
                  <c:v>0.74292522668839001</c:v>
                </c:pt>
                <c:pt idx="1705">
                  <c:v>0.74500149488448997</c:v>
                </c:pt>
                <c:pt idx="1706">
                  <c:v>0.74707782268524003</c:v>
                </c:pt>
                <c:pt idx="1707">
                  <c:v>0.74853891134261996</c:v>
                </c:pt>
                <c:pt idx="1708">
                  <c:v>0.76622575521469005</c:v>
                </c:pt>
                <c:pt idx="1709">
                  <c:v>0.76830202341080001</c:v>
                </c:pt>
                <c:pt idx="1710">
                  <c:v>0.77083975076675004</c:v>
                </c:pt>
                <c:pt idx="1711">
                  <c:v>0.77353119850159002</c:v>
                </c:pt>
                <c:pt idx="1712">
                  <c:v>0.79729312658310003</c:v>
                </c:pt>
                <c:pt idx="1713">
                  <c:v>0.79983079433440996</c:v>
                </c:pt>
                <c:pt idx="1714">
                  <c:v>0.80252230167389005</c:v>
                </c:pt>
                <c:pt idx="1715">
                  <c:v>0.80452167987822998</c:v>
                </c:pt>
                <c:pt idx="1716">
                  <c:v>0.80713623762131004</c:v>
                </c:pt>
                <c:pt idx="1717">
                  <c:v>0.80975085496902</c:v>
                </c:pt>
                <c:pt idx="1718">
                  <c:v>0.81228852272034002</c:v>
                </c:pt>
                <c:pt idx="1719">
                  <c:v>0.81497997045517001</c:v>
                </c:pt>
                <c:pt idx="1720">
                  <c:v>0.81697934865952004</c:v>
                </c:pt>
                <c:pt idx="1721">
                  <c:v>0.81959396600723</c:v>
                </c:pt>
                <c:pt idx="1722">
                  <c:v>0.84558594226837003</c:v>
                </c:pt>
                <c:pt idx="1723">
                  <c:v>0.84758532047271995</c:v>
                </c:pt>
                <c:pt idx="1724">
                  <c:v>0.84973853826523005</c:v>
                </c:pt>
                <c:pt idx="1725">
                  <c:v>0.85227620601653997</c:v>
                </c:pt>
                <c:pt idx="1726">
                  <c:v>0.85489076375961004</c:v>
                </c:pt>
                <c:pt idx="1727">
                  <c:v>0.85712087154387995</c:v>
                </c:pt>
                <c:pt idx="1728">
                  <c:v>0.85912024974822998</c:v>
                </c:pt>
                <c:pt idx="1729">
                  <c:v>0.86127346754073997</c:v>
                </c:pt>
                <c:pt idx="1730">
                  <c:v>0.86281144618988004</c:v>
                </c:pt>
                <c:pt idx="1731">
                  <c:v>0.86488771438598999</c:v>
                </c:pt>
                <c:pt idx="1732">
                  <c:v>0.86696398258208995</c:v>
                </c:pt>
                <c:pt idx="1733">
                  <c:v>0.86742538213730003</c:v>
                </c:pt>
                <c:pt idx="1734">
                  <c:v>0.86796367168427002</c:v>
                </c:pt>
                <c:pt idx="1735">
                  <c:v>0.88403564691544001</c:v>
                </c:pt>
                <c:pt idx="1736">
                  <c:v>0.88426637649536</c:v>
                </c:pt>
                <c:pt idx="1737">
                  <c:v>0.88457393646240001</c:v>
                </c:pt>
                <c:pt idx="1738">
                  <c:v>0.88465088605881004</c:v>
                </c:pt>
                <c:pt idx="1739">
                  <c:v>0.88511228561401001</c:v>
                </c:pt>
                <c:pt idx="1740">
                  <c:v>0.88557362556457997</c:v>
                </c:pt>
                <c:pt idx="1741">
                  <c:v>0.88611197471618997</c:v>
                </c:pt>
                <c:pt idx="1742">
                  <c:v>0.88657337427139005</c:v>
                </c:pt>
                <c:pt idx="1743">
                  <c:v>0.88772684335708996</c:v>
                </c:pt>
                <c:pt idx="1744">
                  <c:v>0.88826513290404996</c:v>
                </c:pt>
                <c:pt idx="1745">
                  <c:v>0.88872653245926003</c:v>
                </c:pt>
                <c:pt idx="1746">
                  <c:v>0.88926482200623003</c:v>
                </c:pt>
                <c:pt idx="1747">
                  <c:v>0.88972622156143</c:v>
                </c:pt>
                <c:pt idx="1748">
                  <c:v>0.89026451110839999</c:v>
                </c:pt>
                <c:pt idx="1749">
                  <c:v>0.89072591066359996</c:v>
                </c:pt>
                <c:pt idx="1750">
                  <c:v>0.89026451110839999</c:v>
                </c:pt>
                <c:pt idx="1751">
                  <c:v>0.88972622156143</c:v>
                </c:pt>
                <c:pt idx="1752">
                  <c:v>0.88926482200623003</c:v>
                </c:pt>
                <c:pt idx="1753">
                  <c:v>0.88872653245926003</c:v>
                </c:pt>
                <c:pt idx="1754">
                  <c:v>0.88826513290404996</c:v>
                </c:pt>
                <c:pt idx="1755">
                  <c:v>0.88772684335708996</c:v>
                </c:pt>
                <c:pt idx="1756">
                  <c:v>0.88657337427139005</c:v>
                </c:pt>
                <c:pt idx="1757">
                  <c:v>0.86427253484725997</c:v>
                </c:pt>
                <c:pt idx="1758">
                  <c:v>0.86181175708770996</c:v>
                </c:pt>
                <c:pt idx="1759">
                  <c:v>0.85912024974822998</c:v>
                </c:pt>
                <c:pt idx="1760">
                  <c:v>0.85765916109085005</c:v>
                </c:pt>
                <c:pt idx="1761">
                  <c:v>0.85596740245819003</c:v>
                </c:pt>
                <c:pt idx="1762">
                  <c:v>0.85427558422089001</c:v>
                </c:pt>
                <c:pt idx="1763">
                  <c:v>0.85327589511871005</c:v>
                </c:pt>
                <c:pt idx="1764">
                  <c:v>0.85273760557175005</c:v>
                </c:pt>
                <c:pt idx="1765">
                  <c:v>0.83981847763062001</c:v>
                </c:pt>
                <c:pt idx="1766">
                  <c:v>0.84027987718581998</c:v>
                </c:pt>
                <c:pt idx="1767">
                  <c:v>0.84081816673278997</c:v>
                </c:pt>
                <c:pt idx="1768">
                  <c:v>0.84027987718581998</c:v>
                </c:pt>
                <c:pt idx="1769">
                  <c:v>0.83981847763062001</c:v>
                </c:pt>
                <c:pt idx="1770">
                  <c:v>0.83928018808365001</c:v>
                </c:pt>
                <c:pt idx="1771">
                  <c:v>0.83981847763062001</c:v>
                </c:pt>
                <c:pt idx="1772">
                  <c:v>0.84027987718581998</c:v>
                </c:pt>
                <c:pt idx="1773">
                  <c:v>0.84081816673278997</c:v>
                </c:pt>
                <c:pt idx="1774">
                  <c:v>0.84127956628799005</c:v>
                </c:pt>
                <c:pt idx="1775">
                  <c:v>0.84189480543136996</c:v>
                </c:pt>
                <c:pt idx="1776">
                  <c:v>0.84243309497832997</c:v>
                </c:pt>
                <c:pt idx="1777">
                  <c:v>0.84289449453354004</c:v>
                </c:pt>
                <c:pt idx="1778">
                  <c:v>0.84343278408051003</c:v>
                </c:pt>
                <c:pt idx="1779">
                  <c:v>0.84397107362747004</c:v>
                </c:pt>
                <c:pt idx="1780">
                  <c:v>0.84497076272964</c:v>
                </c:pt>
                <c:pt idx="1781">
                  <c:v>0.85427558422089001</c:v>
                </c:pt>
                <c:pt idx="1782">
                  <c:v>0.85550600290297996</c:v>
                </c:pt>
                <c:pt idx="1783">
                  <c:v>0.85565978288651001</c:v>
                </c:pt>
                <c:pt idx="1784">
                  <c:v>0.85596740245819003</c:v>
                </c:pt>
                <c:pt idx="1785">
                  <c:v>0.85712087154387995</c:v>
                </c:pt>
                <c:pt idx="1786">
                  <c:v>0.85719776153563998</c:v>
                </c:pt>
                <c:pt idx="1787">
                  <c:v>0.85765916109085005</c:v>
                </c:pt>
                <c:pt idx="1788">
                  <c:v>0.85812056064606002</c:v>
                </c:pt>
                <c:pt idx="1789">
                  <c:v>0.85865885019302002</c:v>
                </c:pt>
                <c:pt idx="1790">
                  <c:v>0.85912024974822998</c:v>
                </c:pt>
                <c:pt idx="1791">
                  <c:v>0.85965853929519997</c:v>
                </c:pt>
                <c:pt idx="1792">
                  <c:v>0.86011993885039995</c:v>
                </c:pt>
                <c:pt idx="1793">
                  <c:v>0.86065822839737005</c:v>
                </c:pt>
                <c:pt idx="1794">
                  <c:v>0.86127346754073997</c:v>
                </c:pt>
                <c:pt idx="1795">
                  <c:v>0.86181175708770996</c:v>
                </c:pt>
                <c:pt idx="1796">
                  <c:v>0.86227315664291004</c:v>
                </c:pt>
                <c:pt idx="1797">
                  <c:v>0.86281144618988004</c:v>
                </c:pt>
                <c:pt idx="1798">
                  <c:v>0.87157797813416005</c:v>
                </c:pt>
                <c:pt idx="1799">
                  <c:v>0.87111657857894997</c:v>
                </c:pt>
                <c:pt idx="1800">
                  <c:v>0.87057828903197998</c:v>
                </c:pt>
                <c:pt idx="1801">
                  <c:v>0.86996304988860995</c:v>
                </c:pt>
                <c:pt idx="1802">
                  <c:v>0.86950165033339999</c:v>
                </c:pt>
                <c:pt idx="1803">
                  <c:v>0.86896336078643999</c:v>
                </c:pt>
                <c:pt idx="1804">
                  <c:v>0.86950165033339999</c:v>
                </c:pt>
                <c:pt idx="1805">
                  <c:v>0.86996304988860995</c:v>
                </c:pt>
                <c:pt idx="1806">
                  <c:v>0.87011688947678001</c:v>
                </c:pt>
                <c:pt idx="1807">
                  <c:v>0.87057828903197998</c:v>
                </c:pt>
                <c:pt idx="1808">
                  <c:v>0.87111657857894997</c:v>
                </c:pt>
                <c:pt idx="1809">
                  <c:v>0.87157797813416005</c:v>
                </c:pt>
                <c:pt idx="1810">
                  <c:v>0.87211626768112005</c:v>
                </c:pt>
                <c:pt idx="1811">
                  <c:v>0.87311595678329001</c:v>
                </c:pt>
                <c:pt idx="1812">
                  <c:v>0.87411564588546997</c:v>
                </c:pt>
                <c:pt idx="1813">
                  <c:v>0.89541679620742998</c:v>
                </c:pt>
                <c:pt idx="1814">
                  <c:v>0.89756995439528997</c:v>
                </c:pt>
                <c:pt idx="1815">
                  <c:v>0.89910793304443004</c:v>
                </c:pt>
                <c:pt idx="1816">
                  <c:v>0.90010762214661</c:v>
                </c:pt>
                <c:pt idx="1817">
                  <c:v>0.90056902170180997</c:v>
                </c:pt>
                <c:pt idx="1818">
                  <c:v>0.90072286128998003</c:v>
                </c:pt>
                <c:pt idx="1819">
                  <c:v>0.90056902170180997</c:v>
                </c:pt>
                <c:pt idx="1820">
                  <c:v>0.90072286128998003</c:v>
                </c:pt>
                <c:pt idx="1821">
                  <c:v>0.90010762214661</c:v>
                </c:pt>
                <c:pt idx="1822">
                  <c:v>0.89956933259964</c:v>
                </c:pt>
                <c:pt idx="1823">
                  <c:v>0.89910793304443004</c:v>
                </c:pt>
                <c:pt idx="1824">
                  <c:v>0.89803135395050004</c:v>
                </c:pt>
                <c:pt idx="1825">
                  <c:v>0.89756995439528997</c:v>
                </c:pt>
                <c:pt idx="1826">
                  <c:v>0.89641648530960005</c:v>
                </c:pt>
                <c:pt idx="1827">
                  <c:v>0.89595508575438998</c:v>
                </c:pt>
                <c:pt idx="1828">
                  <c:v>0.89495539665222001</c:v>
                </c:pt>
                <c:pt idx="1829">
                  <c:v>0.89441710710526001</c:v>
                </c:pt>
                <c:pt idx="1830">
                  <c:v>0.89341741800308005</c:v>
                </c:pt>
                <c:pt idx="1831">
                  <c:v>0.89295601844787997</c:v>
                </c:pt>
                <c:pt idx="1832">
                  <c:v>0.89287906885146995</c:v>
                </c:pt>
                <c:pt idx="1833">
                  <c:v>0.89180248975753995</c:v>
                </c:pt>
                <c:pt idx="1834">
                  <c:v>0.89149492979050005</c:v>
                </c:pt>
                <c:pt idx="1835">
                  <c:v>0.89126420021056996</c:v>
                </c:pt>
                <c:pt idx="1836">
                  <c:v>0.89026451110839999</c:v>
                </c:pt>
                <c:pt idx="1837">
                  <c:v>0.88972622156143</c:v>
                </c:pt>
                <c:pt idx="1838">
                  <c:v>0.87211626768112005</c:v>
                </c:pt>
                <c:pt idx="1839">
                  <c:v>0.87157797813416005</c:v>
                </c:pt>
                <c:pt idx="1840">
                  <c:v>0.87111657857894997</c:v>
                </c:pt>
                <c:pt idx="1841">
                  <c:v>0.87057828903197998</c:v>
                </c:pt>
                <c:pt idx="1842">
                  <c:v>0.86996304988860995</c:v>
                </c:pt>
                <c:pt idx="1843">
                  <c:v>0.86950165033339999</c:v>
                </c:pt>
                <c:pt idx="1844">
                  <c:v>0.86896336078643999</c:v>
                </c:pt>
                <c:pt idx="1845">
                  <c:v>0.86850196123123002</c:v>
                </c:pt>
                <c:pt idx="1846">
                  <c:v>0.86796367168427002</c:v>
                </c:pt>
                <c:pt idx="1847">
                  <c:v>0.86742538213730003</c:v>
                </c:pt>
                <c:pt idx="1848">
                  <c:v>0.86696398258208995</c:v>
                </c:pt>
                <c:pt idx="1849">
                  <c:v>0.86642569303512995</c:v>
                </c:pt>
                <c:pt idx="1850">
                  <c:v>0.86596429347991999</c:v>
                </c:pt>
                <c:pt idx="1851">
                  <c:v>0.86534911394118996</c:v>
                </c:pt>
                <c:pt idx="1852">
                  <c:v>0.86481082439422996</c:v>
                </c:pt>
                <c:pt idx="1853">
                  <c:v>0.86427253484725997</c:v>
                </c:pt>
                <c:pt idx="1854">
                  <c:v>0.86481082439422996</c:v>
                </c:pt>
                <c:pt idx="1855">
                  <c:v>0.86534911394118996</c:v>
                </c:pt>
                <c:pt idx="1856">
                  <c:v>0.86596429347991999</c:v>
                </c:pt>
                <c:pt idx="1857">
                  <c:v>0.86642569303512995</c:v>
                </c:pt>
                <c:pt idx="1858">
                  <c:v>0.86696398258208995</c:v>
                </c:pt>
                <c:pt idx="1859">
                  <c:v>0.86742538213730003</c:v>
                </c:pt>
                <c:pt idx="1860">
                  <c:v>0.86796367168427002</c:v>
                </c:pt>
                <c:pt idx="1861">
                  <c:v>0.86850196123123002</c:v>
                </c:pt>
                <c:pt idx="1862">
                  <c:v>0.86896336078643999</c:v>
                </c:pt>
                <c:pt idx="1863">
                  <c:v>0.87888342142105003</c:v>
                </c:pt>
                <c:pt idx="1864">
                  <c:v>0.87942171096802002</c:v>
                </c:pt>
                <c:pt idx="1865">
                  <c:v>0.87988311052321999</c:v>
                </c:pt>
                <c:pt idx="1866">
                  <c:v>0.88042140007018999</c:v>
                </c:pt>
                <c:pt idx="1867">
                  <c:v>0.88095968961715998</c:v>
                </c:pt>
                <c:pt idx="1868">
                  <c:v>0.88142108917235995</c:v>
                </c:pt>
                <c:pt idx="1869">
                  <c:v>0.88195937871932995</c:v>
                </c:pt>
                <c:pt idx="1870">
                  <c:v>0.88234388828277999</c:v>
                </c:pt>
                <c:pt idx="1871">
                  <c:v>0.88242077827454002</c:v>
                </c:pt>
                <c:pt idx="1872">
                  <c:v>0.88303595781326005</c:v>
                </c:pt>
                <c:pt idx="1873">
                  <c:v>0.88357424736023005</c:v>
                </c:pt>
                <c:pt idx="1874">
                  <c:v>0.88403564691544001</c:v>
                </c:pt>
                <c:pt idx="1875">
                  <c:v>0.88357424736023005</c:v>
                </c:pt>
                <c:pt idx="1876">
                  <c:v>0.88295906782150002</c:v>
                </c:pt>
                <c:pt idx="1877">
                  <c:v>0.88357424736023005</c:v>
                </c:pt>
                <c:pt idx="1878">
                  <c:v>0.88295906782150002</c:v>
                </c:pt>
                <c:pt idx="1879">
                  <c:v>0.88303595781326005</c:v>
                </c:pt>
                <c:pt idx="1880">
                  <c:v>0.88295906782150002</c:v>
                </c:pt>
                <c:pt idx="1881">
                  <c:v>0.88242077827454002</c:v>
                </c:pt>
                <c:pt idx="1882">
                  <c:v>0.88226699829101995</c:v>
                </c:pt>
                <c:pt idx="1883">
                  <c:v>0.88195937871932995</c:v>
                </c:pt>
                <c:pt idx="1884">
                  <c:v>0.88142108917235995</c:v>
                </c:pt>
                <c:pt idx="1885">
                  <c:v>0.88095968961715998</c:v>
                </c:pt>
                <c:pt idx="1886">
                  <c:v>0.88042140007018999</c:v>
                </c:pt>
                <c:pt idx="1887">
                  <c:v>0.87988311052321999</c:v>
                </c:pt>
                <c:pt idx="1888">
                  <c:v>0.86896336078643999</c:v>
                </c:pt>
                <c:pt idx="1889">
                  <c:v>0.86796367168427002</c:v>
                </c:pt>
                <c:pt idx="1890">
                  <c:v>0.86896336078643999</c:v>
                </c:pt>
                <c:pt idx="1891">
                  <c:v>0.86950165033339999</c:v>
                </c:pt>
                <c:pt idx="1892">
                  <c:v>0.87057828903197998</c:v>
                </c:pt>
                <c:pt idx="1893">
                  <c:v>0.87111657857894997</c:v>
                </c:pt>
                <c:pt idx="1894">
                  <c:v>0.87157797813416005</c:v>
                </c:pt>
                <c:pt idx="1895">
                  <c:v>0.87211626768112005</c:v>
                </c:pt>
                <c:pt idx="1896">
                  <c:v>0.87265455722809004</c:v>
                </c:pt>
                <c:pt idx="1897">
                  <c:v>0.87211626768112005</c:v>
                </c:pt>
                <c:pt idx="1898">
                  <c:v>0.87157797813416005</c:v>
                </c:pt>
                <c:pt idx="1899">
                  <c:v>0.87111657857894997</c:v>
                </c:pt>
                <c:pt idx="1900">
                  <c:v>0.87057828903197998</c:v>
                </c:pt>
                <c:pt idx="1901">
                  <c:v>0.87011688947678001</c:v>
                </c:pt>
                <c:pt idx="1902">
                  <c:v>0.86988615989685003</c:v>
                </c:pt>
                <c:pt idx="1903">
                  <c:v>0.86950165033339999</c:v>
                </c:pt>
                <c:pt idx="1904">
                  <c:v>0.86896336078643999</c:v>
                </c:pt>
                <c:pt idx="1905">
                  <c:v>0.86850196123123002</c:v>
                </c:pt>
                <c:pt idx="1906">
                  <c:v>0.85912024974822998</c:v>
                </c:pt>
                <c:pt idx="1907">
                  <c:v>0.85812056064606002</c:v>
                </c:pt>
                <c:pt idx="1908">
                  <c:v>0.85765916109085005</c:v>
                </c:pt>
                <c:pt idx="1909">
                  <c:v>0.85712087154387995</c:v>
                </c:pt>
                <c:pt idx="1910">
                  <c:v>0.85596740245819003</c:v>
                </c:pt>
                <c:pt idx="1911">
                  <c:v>0.85550600290297996</c:v>
                </c:pt>
                <c:pt idx="1912">
                  <c:v>0.85489076375961004</c:v>
                </c:pt>
                <c:pt idx="1913">
                  <c:v>0.85427558422089001</c:v>
                </c:pt>
                <c:pt idx="1914">
                  <c:v>0.85373729467392001</c:v>
                </c:pt>
                <c:pt idx="1915">
                  <c:v>0.85327589511871005</c:v>
                </c:pt>
                <c:pt idx="1916">
                  <c:v>0.85273760557175005</c:v>
                </c:pt>
                <c:pt idx="1917">
                  <c:v>0.85227620601653997</c:v>
                </c:pt>
                <c:pt idx="1918">
                  <c:v>0.85173791646956998</c:v>
                </c:pt>
                <c:pt idx="1919">
                  <c:v>0.85119962692260998</c:v>
                </c:pt>
                <c:pt idx="1920">
                  <c:v>0.85073822736740001</c:v>
                </c:pt>
                <c:pt idx="1921">
                  <c:v>0.84127956628799005</c:v>
                </c:pt>
                <c:pt idx="1922">
                  <c:v>0.84081816673278997</c:v>
                </c:pt>
                <c:pt idx="1923">
                  <c:v>0.84027987718581998</c:v>
                </c:pt>
                <c:pt idx="1924">
                  <c:v>0.83981847763062001</c:v>
                </c:pt>
                <c:pt idx="1925">
                  <c:v>0.84027987718581998</c:v>
                </c:pt>
                <c:pt idx="1926">
                  <c:v>0.84081816673278997</c:v>
                </c:pt>
                <c:pt idx="1927">
                  <c:v>0.84127956628799005</c:v>
                </c:pt>
                <c:pt idx="1928">
                  <c:v>0.84243309497832997</c:v>
                </c:pt>
                <c:pt idx="1929">
                  <c:v>0.84397107362747004</c:v>
                </c:pt>
                <c:pt idx="1930">
                  <c:v>0.85527527332305997</c:v>
                </c:pt>
                <c:pt idx="1931">
                  <c:v>0.87365424633026001</c:v>
                </c:pt>
                <c:pt idx="1932">
                  <c:v>0.87473082542419001</c:v>
                </c:pt>
                <c:pt idx="1933">
                  <c:v>0.87526911497116</c:v>
                </c:pt>
                <c:pt idx="1934">
                  <c:v>0.87573051452636996</c:v>
                </c:pt>
                <c:pt idx="1935">
                  <c:v>0.87626880407332997</c:v>
                </c:pt>
                <c:pt idx="1936">
                  <c:v>0.87680709362029996</c:v>
                </c:pt>
                <c:pt idx="1937">
                  <c:v>0.87726849317551003</c:v>
                </c:pt>
                <c:pt idx="1938">
                  <c:v>0.87780678272247004</c:v>
                </c:pt>
                <c:pt idx="1939">
                  <c:v>0.87826818227768</c:v>
                </c:pt>
                <c:pt idx="1940">
                  <c:v>0.87888342142105003</c:v>
                </c:pt>
                <c:pt idx="1941">
                  <c:v>0.87988311052321999</c:v>
                </c:pt>
                <c:pt idx="1942">
                  <c:v>0.88042140007018999</c:v>
                </c:pt>
                <c:pt idx="1943">
                  <c:v>0.88095968961715998</c:v>
                </c:pt>
                <c:pt idx="1944">
                  <c:v>0.88142108917235995</c:v>
                </c:pt>
                <c:pt idx="1945">
                  <c:v>0.88195937871932995</c:v>
                </c:pt>
                <c:pt idx="1946">
                  <c:v>0.88242077827454002</c:v>
                </c:pt>
                <c:pt idx="1947">
                  <c:v>0.88295906782150002</c:v>
                </c:pt>
                <c:pt idx="1948">
                  <c:v>0.88357424736023005</c:v>
                </c:pt>
                <c:pt idx="1949">
                  <c:v>0.88457393646240001</c:v>
                </c:pt>
                <c:pt idx="1950">
                  <c:v>0.88480466604232999</c:v>
                </c:pt>
                <c:pt idx="1951">
                  <c:v>0.88511228561401001</c:v>
                </c:pt>
                <c:pt idx="1952">
                  <c:v>0.88557362556457997</c:v>
                </c:pt>
                <c:pt idx="1953">
                  <c:v>0.88611197471618997</c:v>
                </c:pt>
                <c:pt idx="1954">
                  <c:v>0.88657337427139005</c:v>
                </c:pt>
                <c:pt idx="1955">
                  <c:v>0.88711166381836004</c:v>
                </c:pt>
                <c:pt idx="1956">
                  <c:v>0.88772684335708996</c:v>
                </c:pt>
                <c:pt idx="1957">
                  <c:v>0.88826513290404996</c:v>
                </c:pt>
                <c:pt idx="1958">
                  <c:v>0.89595508575438998</c:v>
                </c:pt>
                <c:pt idx="1959">
                  <c:v>0.89541679620742998</c:v>
                </c:pt>
                <c:pt idx="1960">
                  <c:v>0.89595508575438998</c:v>
                </c:pt>
                <c:pt idx="1961">
                  <c:v>0.89641648530960005</c:v>
                </c:pt>
                <c:pt idx="1962">
                  <c:v>0.89703166484832997</c:v>
                </c:pt>
                <c:pt idx="1963">
                  <c:v>0.89756995439528997</c:v>
                </c:pt>
                <c:pt idx="1964">
                  <c:v>0.89856964349747004</c:v>
                </c:pt>
                <c:pt idx="1965">
                  <c:v>0.89910793304443004</c:v>
                </c:pt>
                <c:pt idx="1966">
                  <c:v>0.90010762214661</c:v>
                </c:pt>
                <c:pt idx="1967">
                  <c:v>0.90118426084518</c:v>
                </c:pt>
                <c:pt idx="1968">
                  <c:v>0.92240846157073997</c:v>
                </c:pt>
                <c:pt idx="1969">
                  <c:v>0.92348504066466996</c:v>
                </c:pt>
                <c:pt idx="1970">
                  <c:v>0.92402338981627996</c:v>
                </c:pt>
                <c:pt idx="1971">
                  <c:v>0.92502307891846003</c:v>
                </c:pt>
                <c:pt idx="1972">
                  <c:v>0.92717623710632002</c:v>
                </c:pt>
                <c:pt idx="1973">
                  <c:v>0.92863732576369995</c:v>
                </c:pt>
                <c:pt idx="1974">
                  <c:v>0.92971390485764005</c:v>
                </c:pt>
                <c:pt idx="1975">
                  <c:v>0.93132883310318004</c:v>
                </c:pt>
                <c:pt idx="1976">
                  <c:v>0.93278992176055997</c:v>
                </c:pt>
                <c:pt idx="1977">
                  <c:v>0.93432790040970004</c:v>
                </c:pt>
                <c:pt idx="1978">
                  <c:v>0.94993847608565996</c:v>
                </c:pt>
                <c:pt idx="1979">
                  <c:v>0.94947707653045998</c:v>
                </c:pt>
                <c:pt idx="1980">
                  <c:v>0.94886189699172996</c:v>
                </c:pt>
                <c:pt idx="1981">
                  <c:v>0.94778525829314997</c:v>
                </c:pt>
                <c:pt idx="1982">
                  <c:v>0.94632416963577004</c:v>
                </c:pt>
                <c:pt idx="1983">
                  <c:v>0.94470930099487005</c:v>
                </c:pt>
                <c:pt idx="1984">
                  <c:v>0.94478619098662997</c:v>
                </c:pt>
                <c:pt idx="1985">
                  <c:v>0.94317132234572998</c:v>
                </c:pt>
                <c:pt idx="1986">
                  <c:v>0.94163334369659002</c:v>
                </c:pt>
                <c:pt idx="1987">
                  <c:v>0.94001841545105003</c:v>
                </c:pt>
                <c:pt idx="1988">
                  <c:v>0.92602276802062999</c:v>
                </c:pt>
                <c:pt idx="1989">
                  <c:v>0.92448472976685003</c:v>
                </c:pt>
                <c:pt idx="1990">
                  <c:v>0.92348504066466996</c:v>
                </c:pt>
                <c:pt idx="1991">
                  <c:v>0.92187017202376997</c:v>
                </c:pt>
                <c:pt idx="1992">
                  <c:v>0.92087048292160001</c:v>
                </c:pt>
                <c:pt idx="1993">
                  <c:v>0.91987079381943004</c:v>
                </c:pt>
                <c:pt idx="1994">
                  <c:v>0.91887110471724998</c:v>
                </c:pt>
                <c:pt idx="1995">
                  <c:v>0.91771763563155995</c:v>
                </c:pt>
                <c:pt idx="1996">
                  <c:v>0.91671788692473999</c:v>
                </c:pt>
                <c:pt idx="1997">
                  <c:v>0.91617959737777999</c:v>
                </c:pt>
                <c:pt idx="1998">
                  <c:v>0.91571819782257002</c:v>
                </c:pt>
                <c:pt idx="1999">
                  <c:v>0.91517990827560003</c:v>
                </c:pt>
                <c:pt idx="2000">
                  <c:v>0.91471850872039995</c:v>
                </c:pt>
                <c:pt idx="2001">
                  <c:v>0.91410332918167003</c:v>
                </c:pt>
                <c:pt idx="2002">
                  <c:v>0.91356503963470004</c:v>
                </c:pt>
                <c:pt idx="2003">
                  <c:v>0.91302675008774004</c:v>
                </c:pt>
                <c:pt idx="2004">
                  <c:v>0.91256535053252996</c:v>
                </c:pt>
                <c:pt idx="2005">
                  <c:v>0.91302675008774004</c:v>
                </c:pt>
                <c:pt idx="2006">
                  <c:v>0.91356503963470004</c:v>
                </c:pt>
                <c:pt idx="2007">
                  <c:v>0.91471850872039995</c:v>
                </c:pt>
                <c:pt idx="2008">
                  <c:v>0.91571819782257002</c:v>
                </c:pt>
                <c:pt idx="2009">
                  <c:v>0.94778525829314997</c:v>
                </c:pt>
                <c:pt idx="2010">
                  <c:v>0.95201474428177002</c:v>
                </c:pt>
                <c:pt idx="2011">
                  <c:v>0.95616734027863004</c:v>
                </c:pt>
                <c:pt idx="2012">
                  <c:v>0.95978158712386996</c:v>
                </c:pt>
                <c:pt idx="2013">
                  <c:v>0.96285754442214999</c:v>
                </c:pt>
                <c:pt idx="2014">
                  <c:v>0.96593356132507002</c:v>
                </c:pt>
                <c:pt idx="2015">
                  <c:v>0.96862500905991</c:v>
                </c:pt>
                <c:pt idx="2016">
                  <c:v>0.97116267681122004</c:v>
                </c:pt>
                <c:pt idx="2017">
                  <c:v>0.97277760505676003</c:v>
                </c:pt>
                <c:pt idx="2018">
                  <c:v>0.97477698326110995</c:v>
                </c:pt>
                <c:pt idx="2019">
                  <c:v>0.97631496191025002</c:v>
                </c:pt>
                <c:pt idx="2020">
                  <c:v>0.97846812009811002</c:v>
                </c:pt>
                <c:pt idx="2021">
                  <c:v>0.99653953313828003</c:v>
                </c:pt>
                <c:pt idx="2022">
                  <c:v>0.99761611223221003</c:v>
                </c:pt>
                <c:pt idx="2023">
                  <c:v>0.99861580133437999</c:v>
                </c:pt>
                <c:pt idx="2024">
                  <c:v>0.99961549043654996</c:v>
                </c:pt>
                <c:pt idx="2025">
                  <c:v>1.0006151199341</c:v>
                </c:pt>
                <c:pt idx="2026">
                  <c:v>1.0012303590775</c:v>
                </c:pt>
                <c:pt idx="2027">
                  <c:v>1.0016149282455</c:v>
                </c:pt>
                <c:pt idx="2028">
                  <c:v>1.0022300481796</c:v>
                </c:pt>
                <c:pt idx="2029">
                  <c:v>1.0032297372818</c:v>
                </c:pt>
                <c:pt idx="2030">
                  <c:v>1.0043063163757</c:v>
                </c:pt>
                <c:pt idx="2031">
                  <c:v>1.0053828954696999</c:v>
                </c:pt>
                <c:pt idx="2032">
                  <c:v>1.0063825845718</c:v>
                </c:pt>
                <c:pt idx="2033">
                  <c:v>1.0073822736739999</c:v>
                </c:pt>
                <c:pt idx="2034">
                  <c:v>1.0084589719771999</c:v>
                </c:pt>
                <c:pt idx="2035">
                  <c:v>1.0095355510712001</c:v>
                </c:pt>
                <c:pt idx="2036">
                  <c:v>1.0094586610794001</c:v>
                </c:pt>
                <c:pt idx="2037">
                  <c:v>1.0105352401733001</c:v>
                </c:pt>
                <c:pt idx="2038">
                  <c:v>1.0115349292755</c:v>
                </c:pt>
                <c:pt idx="2039">
                  <c:v>1.0120731592178001</c:v>
                </c:pt>
                <c:pt idx="2040">
                  <c:v>1.01307284832</c:v>
                </c:pt>
                <c:pt idx="2041">
                  <c:v>1.0142263174057</c:v>
                </c:pt>
                <c:pt idx="2042">
                  <c:v>1.0323746204376001</c:v>
                </c:pt>
                <c:pt idx="2043">
                  <c:v>1.0333743095398</c:v>
                </c:pt>
                <c:pt idx="2044">
                  <c:v>1.034373998642</c:v>
                </c:pt>
                <c:pt idx="2045">
                  <c:v>1.0353736877441</c:v>
                </c:pt>
                <c:pt idx="2046">
                  <c:v>1.0365271568298</c:v>
                </c:pt>
                <c:pt idx="2047">
                  <c:v>1.037526845932</c:v>
                </c:pt>
                <c:pt idx="2048">
                  <c:v>1.0385265350341999</c:v>
                </c:pt>
                <c:pt idx="2049">
                  <c:v>1.0393724441528001</c:v>
                </c:pt>
                <c:pt idx="2050">
                  <c:v>1.0400645732880001</c:v>
                </c:pt>
                <c:pt idx="2051">
                  <c:v>1.0411411523819001</c:v>
                </c:pt>
                <c:pt idx="2052">
                  <c:v>1.0426791906357</c:v>
                </c:pt>
                <c:pt idx="2053">
                  <c:v>1.0442171096802</c:v>
                </c:pt>
                <c:pt idx="2054">
                  <c:v>1.0452936887741</c:v>
                </c:pt>
                <c:pt idx="2055">
                  <c:v>1.0624423027039001</c:v>
                </c:pt>
                <c:pt idx="2056">
                  <c:v>1.0640572309494001</c:v>
                </c:pt>
                <c:pt idx="2057">
                  <c:v>1.0656720399857</c:v>
                </c:pt>
                <c:pt idx="2058">
                  <c:v>1.0666717290878001</c:v>
                </c:pt>
                <c:pt idx="2059">
                  <c:v>1.0672100782394001</c:v>
                </c:pt>
                <c:pt idx="2060">
                  <c:v>1.0682097673416</c:v>
                </c:pt>
                <c:pt idx="2061">
                  <c:v>1.0687481164932</c:v>
                </c:pt>
                <c:pt idx="2062">
                  <c:v>1.0693632364273</c:v>
                </c:pt>
                <c:pt idx="2063">
                  <c:v>1.0703629255295</c:v>
                </c:pt>
                <c:pt idx="2064">
                  <c:v>1.0708243846893</c:v>
                </c:pt>
                <c:pt idx="2065">
                  <c:v>1.0713626146316999</c:v>
                </c:pt>
                <c:pt idx="2066">
                  <c:v>1.0719009637832999</c:v>
                </c:pt>
                <c:pt idx="2067">
                  <c:v>1.0723623037337999</c:v>
                </c:pt>
                <c:pt idx="2068">
                  <c:v>1.0729006528853999</c:v>
                </c:pt>
                <c:pt idx="2069">
                  <c:v>1.0733619928360001</c:v>
                </c:pt>
                <c:pt idx="2070">
                  <c:v>1.0739772319794001</c:v>
                </c:pt>
                <c:pt idx="2071">
                  <c:v>1.0745154619217001</c:v>
                </c:pt>
                <c:pt idx="2072">
                  <c:v>1.0733619928360001</c:v>
                </c:pt>
                <c:pt idx="2073">
                  <c:v>1.0719009637832999</c:v>
                </c:pt>
                <c:pt idx="2074">
                  <c:v>1.0353736877441</c:v>
                </c:pt>
                <c:pt idx="2075">
                  <c:v>0.99346351623535001</c:v>
                </c:pt>
                <c:pt idx="2076">
                  <c:v>0.98508149385452004</c:v>
                </c:pt>
                <c:pt idx="2077">
                  <c:v>0.97731465101241999</c:v>
                </c:pt>
                <c:pt idx="2078">
                  <c:v>0.96962469816207997</c:v>
                </c:pt>
                <c:pt idx="2079">
                  <c:v>0.96231925487518</c:v>
                </c:pt>
                <c:pt idx="2080">
                  <c:v>0.92087048292160001</c:v>
                </c:pt>
                <c:pt idx="2081">
                  <c:v>0.91517990827560003</c:v>
                </c:pt>
                <c:pt idx="2082">
                  <c:v>0.90995079278946001</c:v>
                </c:pt>
                <c:pt idx="2083">
                  <c:v>0.90972006320953003</c:v>
                </c:pt>
                <c:pt idx="2084">
                  <c:v>0.90426021814346003</c:v>
                </c:pt>
                <c:pt idx="2085">
                  <c:v>0.89910793304443004</c:v>
                </c:pt>
                <c:pt idx="2086">
                  <c:v>0.89441710710526001</c:v>
                </c:pt>
                <c:pt idx="2087">
                  <c:v>0.86996304988860995</c:v>
                </c:pt>
                <c:pt idx="2088">
                  <c:v>0.86634880304337003</c:v>
                </c:pt>
                <c:pt idx="2089">
                  <c:v>0.86281144618988004</c:v>
                </c:pt>
                <c:pt idx="2090">
                  <c:v>0.85965853929519997</c:v>
                </c:pt>
                <c:pt idx="2091">
                  <c:v>0.85650569200516002</c:v>
                </c:pt>
                <c:pt idx="2092">
                  <c:v>0.85327589511871005</c:v>
                </c:pt>
                <c:pt idx="2093">
                  <c:v>0.85066133737563998</c:v>
                </c:pt>
                <c:pt idx="2094">
                  <c:v>0.84812361001967995</c:v>
                </c:pt>
                <c:pt idx="2095">
                  <c:v>0.84597045183181996</c:v>
                </c:pt>
                <c:pt idx="2096">
                  <c:v>0.84443247318268</c:v>
                </c:pt>
                <c:pt idx="2097">
                  <c:v>0.84289449453354004</c:v>
                </c:pt>
                <c:pt idx="2098">
                  <c:v>0.84127956628799005</c:v>
                </c:pt>
                <c:pt idx="2099">
                  <c:v>0.82420790195464999</c:v>
                </c:pt>
                <c:pt idx="2100">
                  <c:v>0.82474619150161999</c:v>
                </c:pt>
                <c:pt idx="2101">
                  <c:v>0.82466930150985995</c:v>
                </c:pt>
                <c:pt idx="2102">
                  <c:v>0.82582283020019998</c:v>
                </c:pt>
                <c:pt idx="2103">
                  <c:v>0.82682251930237005</c:v>
                </c:pt>
                <c:pt idx="2104">
                  <c:v>0.82836049795151001</c:v>
                </c:pt>
                <c:pt idx="2105">
                  <c:v>0.82997536659241</c:v>
                </c:pt>
                <c:pt idx="2106">
                  <c:v>0.83143645524979004</c:v>
                </c:pt>
                <c:pt idx="2107">
                  <c:v>0.83297443389893</c:v>
                </c:pt>
                <c:pt idx="2108">
                  <c:v>0.83512765169143999</c:v>
                </c:pt>
                <c:pt idx="2109">
                  <c:v>0.85073822736740001</c:v>
                </c:pt>
                <c:pt idx="2110">
                  <c:v>0.85327589511871005</c:v>
                </c:pt>
                <c:pt idx="2111">
                  <c:v>0.85550600290297996</c:v>
                </c:pt>
                <c:pt idx="2112">
                  <c:v>0.85812056064606002</c:v>
                </c:pt>
                <c:pt idx="2113">
                  <c:v>0.86011993885039995</c:v>
                </c:pt>
                <c:pt idx="2114">
                  <c:v>0.86227315664291004</c:v>
                </c:pt>
                <c:pt idx="2115">
                  <c:v>0.86381113529205</c:v>
                </c:pt>
                <c:pt idx="2116">
                  <c:v>0.86481082439422996</c:v>
                </c:pt>
                <c:pt idx="2117">
                  <c:v>0.88042140007018999</c:v>
                </c:pt>
                <c:pt idx="2118">
                  <c:v>0.87988311052321999</c:v>
                </c:pt>
                <c:pt idx="2119">
                  <c:v>0.87942171096802002</c:v>
                </c:pt>
                <c:pt idx="2120">
                  <c:v>0.87826818227768</c:v>
                </c:pt>
                <c:pt idx="2121">
                  <c:v>0.87780678272247004</c:v>
                </c:pt>
                <c:pt idx="2122">
                  <c:v>0.87680709362029996</c:v>
                </c:pt>
                <c:pt idx="2123">
                  <c:v>0.87626880407332997</c:v>
                </c:pt>
                <c:pt idx="2124">
                  <c:v>0.87573051452636996</c:v>
                </c:pt>
                <c:pt idx="2125">
                  <c:v>0.87465393543242997</c:v>
                </c:pt>
                <c:pt idx="2126">
                  <c:v>0.87411564588546997</c:v>
                </c:pt>
                <c:pt idx="2127">
                  <c:v>0.87365424633026001</c:v>
                </c:pt>
                <c:pt idx="2128">
                  <c:v>0.87265455722809004</c:v>
                </c:pt>
                <c:pt idx="2129">
                  <c:v>0.87157797813416005</c:v>
                </c:pt>
                <c:pt idx="2130">
                  <c:v>0.87111657857894997</c:v>
                </c:pt>
                <c:pt idx="2131">
                  <c:v>0.86996304988860995</c:v>
                </c:pt>
                <c:pt idx="2132">
                  <c:v>0.86950165033339999</c:v>
                </c:pt>
                <c:pt idx="2133">
                  <c:v>0.86850196123123002</c:v>
                </c:pt>
                <c:pt idx="2134">
                  <c:v>0.86796367168427002</c:v>
                </c:pt>
                <c:pt idx="2135">
                  <c:v>0.86742538213730003</c:v>
                </c:pt>
                <c:pt idx="2136">
                  <c:v>0.86642569303512995</c:v>
                </c:pt>
                <c:pt idx="2137">
                  <c:v>0.86596429347991999</c:v>
                </c:pt>
                <c:pt idx="2138">
                  <c:v>0.86581051349640004</c:v>
                </c:pt>
                <c:pt idx="2139">
                  <c:v>0.86481082439422996</c:v>
                </c:pt>
                <c:pt idx="2140">
                  <c:v>0.84758532047271995</c:v>
                </c:pt>
                <c:pt idx="2141">
                  <c:v>0.84658563137053999</c:v>
                </c:pt>
                <c:pt idx="2142">
                  <c:v>0.84597045183181996</c:v>
                </c:pt>
                <c:pt idx="2143">
                  <c:v>0.84543216228484996</c:v>
                </c:pt>
                <c:pt idx="2144">
                  <c:v>0.84497076272964</c:v>
                </c:pt>
                <c:pt idx="2145">
                  <c:v>0.84397107362747004</c:v>
                </c:pt>
                <c:pt idx="2146">
                  <c:v>0.84289449453354004</c:v>
                </c:pt>
                <c:pt idx="2147">
                  <c:v>0.84181791543961004</c:v>
                </c:pt>
                <c:pt idx="2148">
                  <c:v>0.84081816673278997</c:v>
                </c:pt>
                <c:pt idx="2149">
                  <c:v>0.83981847763062001</c:v>
                </c:pt>
                <c:pt idx="2150">
                  <c:v>0.83874189853668002</c:v>
                </c:pt>
                <c:pt idx="2151">
                  <c:v>0.83766531944275002</c:v>
                </c:pt>
                <c:pt idx="2152">
                  <c:v>0.83774220943451005</c:v>
                </c:pt>
                <c:pt idx="2153">
                  <c:v>0.83666563034057995</c:v>
                </c:pt>
                <c:pt idx="2154">
                  <c:v>0.83566594123839999</c:v>
                </c:pt>
                <c:pt idx="2155">
                  <c:v>0.83458936214446999</c:v>
                </c:pt>
                <c:pt idx="2156">
                  <c:v>0.81951707601546997</c:v>
                </c:pt>
                <c:pt idx="2157">
                  <c:v>0.81897878646850997</c:v>
                </c:pt>
                <c:pt idx="2158">
                  <c:v>0.8185173869133</c:v>
                </c:pt>
                <c:pt idx="2159">
                  <c:v>0.81797909736633001</c:v>
                </c:pt>
                <c:pt idx="2160">
                  <c:v>0.81697934865952004</c:v>
                </c:pt>
                <c:pt idx="2161">
                  <c:v>0.81644105911255005</c:v>
                </c:pt>
                <c:pt idx="2162">
                  <c:v>0.81597965955733998</c:v>
                </c:pt>
                <c:pt idx="2163">
                  <c:v>0.81536448001862005</c:v>
                </c:pt>
                <c:pt idx="2164">
                  <c:v>0.81482619047164995</c:v>
                </c:pt>
                <c:pt idx="2165">
                  <c:v>0.81436479091643998</c:v>
                </c:pt>
                <c:pt idx="2166">
                  <c:v>0.81382650136947998</c:v>
                </c:pt>
                <c:pt idx="2167">
                  <c:v>0.81436479091643998</c:v>
                </c:pt>
                <c:pt idx="2168">
                  <c:v>0.81482619047164995</c:v>
                </c:pt>
                <c:pt idx="2169">
                  <c:v>0.81536448001862005</c:v>
                </c:pt>
                <c:pt idx="2170">
                  <c:v>0.81597965955733998</c:v>
                </c:pt>
                <c:pt idx="2171">
                  <c:v>0.81697934865952004</c:v>
                </c:pt>
                <c:pt idx="2172">
                  <c:v>0.81751769781113004</c:v>
                </c:pt>
                <c:pt idx="2173">
                  <c:v>0.81797909736633001</c:v>
                </c:pt>
                <c:pt idx="2174">
                  <c:v>0.81897878646850997</c:v>
                </c:pt>
                <c:pt idx="2175">
                  <c:v>0.82728391885757002</c:v>
                </c:pt>
                <c:pt idx="2176">
                  <c:v>0.84027987718581998</c:v>
                </c:pt>
                <c:pt idx="2177">
                  <c:v>0.84081816673278997</c:v>
                </c:pt>
                <c:pt idx="2178">
                  <c:v>0.84127956628799005</c:v>
                </c:pt>
                <c:pt idx="2179">
                  <c:v>0.84189480543136996</c:v>
                </c:pt>
                <c:pt idx="2180">
                  <c:v>0.84243309497832997</c:v>
                </c:pt>
                <c:pt idx="2181">
                  <c:v>0.84289449453354004</c:v>
                </c:pt>
                <c:pt idx="2182">
                  <c:v>0.84343278408051003</c:v>
                </c:pt>
                <c:pt idx="2183">
                  <c:v>0.84289449453354004</c:v>
                </c:pt>
                <c:pt idx="2184">
                  <c:v>0.84343278408051003</c:v>
                </c:pt>
                <c:pt idx="2185">
                  <c:v>0.84397107362747004</c:v>
                </c:pt>
                <c:pt idx="2186">
                  <c:v>0.84443247318268</c:v>
                </c:pt>
                <c:pt idx="2187">
                  <c:v>0.84397107362747004</c:v>
                </c:pt>
                <c:pt idx="2188">
                  <c:v>0.84343278408051003</c:v>
                </c:pt>
                <c:pt idx="2189">
                  <c:v>0.84289449453354004</c:v>
                </c:pt>
                <c:pt idx="2190">
                  <c:v>0.84243309497832997</c:v>
                </c:pt>
                <c:pt idx="2191">
                  <c:v>0.84189480543136996</c:v>
                </c:pt>
                <c:pt idx="2192">
                  <c:v>0.84181791543961004</c:v>
                </c:pt>
                <c:pt idx="2193">
                  <c:v>0.83097505569457997</c:v>
                </c:pt>
                <c:pt idx="2194">
                  <c:v>0.82997536659241</c:v>
                </c:pt>
                <c:pt idx="2195">
                  <c:v>0.82943707704544001</c:v>
                </c:pt>
                <c:pt idx="2196">
                  <c:v>0.82897567749023005</c:v>
                </c:pt>
                <c:pt idx="2197">
                  <c:v>0.82782220840454002</c:v>
                </c:pt>
                <c:pt idx="2198">
                  <c:v>0.82728391885757002</c:v>
                </c:pt>
                <c:pt idx="2199">
                  <c:v>0.82682251930237005</c:v>
                </c:pt>
                <c:pt idx="2200">
                  <c:v>0.82628422975539995</c:v>
                </c:pt>
                <c:pt idx="2201">
                  <c:v>0.82582283020019998</c:v>
                </c:pt>
                <c:pt idx="2202">
                  <c:v>0.82528454065322998</c:v>
                </c:pt>
                <c:pt idx="2203">
                  <c:v>0.82474619150161999</c:v>
                </c:pt>
                <c:pt idx="2204">
                  <c:v>0.82428479194641002</c:v>
                </c:pt>
                <c:pt idx="2205">
                  <c:v>0.82366961240768</c:v>
                </c:pt>
                <c:pt idx="2206">
                  <c:v>0.81644105911255005</c:v>
                </c:pt>
                <c:pt idx="2207">
                  <c:v>0.81697934865952004</c:v>
                </c:pt>
                <c:pt idx="2208">
                  <c:v>0.81751769781113004</c:v>
                </c:pt>
                <c:pt idx="2209">
                  <c:v>0.81797909736633001</c:v>
                </c:pt>
                <c:pt idx="2210">
                  <c:v>0.8185173869133</c:v>
                </c:pt>
                <c:pt idx="2211">
                  <c:v>0.81897878646850997</c:v>
                </c:pt>
                <c:pt idx="2212">
                  <c:v>0.81951707601546997</c:v>
                </c:pt>
                <c:pt idx="2213">
                  <c:v>0.8201322555542</c:v>
                </c:pt>
                <c:pt idx="2214">
                  <c:v>0.82059365510940996</c:v>
                </c:pt>
                <c:pt idx="2215">
                  <c:v>0.82113194465636996</c:v>
                </c:pt>
                <c:pt idx="2216">
                  <c:v>0.82167023420333996</c:v>
                </c:pt>
                <c:pt idx="2217">
                  <c:v>0.82213163375854004</c:v>
                </c:pt>
                <c:pt idx="2218">
                  <c:v>0.82266992330551003</c:v>
                </c:pt>
                <c:pt idx="2219">
                  <c:v>0.82313132286071999</c:v>
                </c:pt>
                <c:pt idx="2220">
                  <c:v>0.83251303434372004</c:v>
                </c:pt>
                <c:pt idx="2221">
                  <c:v>0.83258998394011996</c:v>
                </c:pt>
                <c:pt idx="2222">
                  <c:v>0.83312827348708995</c:v>
                </c:pt>
                <c:pt idx="2223">
                  <c:v>0.83297443389893</c:v>
                </c:pt>
                <c:pt idx="2224">
                  <c:v>0.83312827348708995</c:v>
                </c:pt>
                <c:pt idx="2225">
                  <c:v>0.83358967304230003</c:v>
                </c:pt>
                <c:pt idx="2226">
                  <c:v>0.83412796258926003</c:v>
                </c:pt>
                <c:pt idx="2227">
                  <c:v>0.83458936214446999</c:v>
                </c:pt>
                <c:pt idx="2228">
                  <c:v>0.83512765169143999</c:v>
                </c:pt>
                <c:pt idx="2229">
                  <c:v>0.83566594123839999</c:v>
                </c:pt>
                <c:pt idx="2230">
                  <c:v>0.83612734079360995</c:v>
                </c:pt>
                <c:pt idx="2231">
                  <c:v>0.83666563034057995</c:v>
                </c:pt>
                <c:pt idx="2232">
                  <c:v>0.83728080987929998</c:v>
                </c:pt>
                <c:pt idx="2233">
                  <c:v>0.83712702989578003</c:v>
                </c:pt>
                <c:pt idx="2234">
                  <c:v>0.83728080987929998</c:v>
                </c:pt>
                <c:pt idx="2235">
                  <c:v>0.83774220943451005</c:v>
                </c:pt>
                <c:pt idx="2236">
                  <c:v>0.83828049898148005</c:v>
                </c:pt>
                <c:pt idx="2237">
                  <c:v>0.83874189853668002</c:v>
                </c:pt>
                <c:pt idx="2238">
                  <c:v>0.84758532047271995</c:v>
                </c:pt>
                <c:pt idx="2239">
                  <c:v>0.84812361001967995</c:v>
                </c:pt>
                <c:pt idx="2240">
                  <c:v>0.84858500957489003</c:v>
                </c:pt>
                <c:pt idx="2241">
                  <c:v>0.84912335872650002</c:v>
                </c:pt>
                <c:pt idx="2242">
                  <c:v>0.84958469867705999</c:v>
                </c:pt>
                <c:pt idx="2243">
                  <c:v>0.85019993782043002</c:v>
                </c:pt>
                <c:pt idx="2244">
                  <c:v>0.85073822736740001</c:v>
                </c:pt>
                <c:pt idx="2245">
                  <c:v>0.85119962692260998</c:v>
                </c:pt>
                <c:pt idx="2246">
                  <c:v>0.85173791646956998</c:v>
                </c:pt>
                <c:pt idx="2247">
                  <c:v>0.85227620601653997</c:v>
                </c:pt>
                <c:pt idx="2248">
                  <c:v>0.85273760557175005</c:v>
                </c:pt>
                <c:pt idx="2249">
                  <c:v>0.86227315664291004</c:v>
                </c:pt>
                <c:pt idx="2250">
                  <c:v>0.86281144618988004</c:v>
                </c:pt>
                <c:pt idx="2251">
                  <c:v>0.86381113529205</c:v>
                </c:pt>
                <c:pt idx="2252">
                  <c:v>0.86427253484725997</c:v>
                </c:pt>
                <c:pt idx="2253">
                  <c:v>0.86534911394118996</c:v>
                </c:pt>
                <c:pt idx="2254">
                  <c:v>0.86596429347991999</c:v>
                </c:pt>
                <c:pt idx="2255">
                  <c:v>0.86696398258208995</c:v>
                </c:pt>
                <c:pt idx="2256">
                  <c:v>0.86742538213730003</c:v>
                </c:pt>
                <c:pt idx="2257">
                  <c:v>0.86850196123123002</c:v>
                </c:pt>
                <c:pt idx="2258">
                  <c:v>0.86896336078643999</c:v>
                </c:pt>
                <c:pt idx="2259">
                  <c:v>0.86996304988860995</c:v>
                </c:pt>
                <c:pt idx="2260">
                  <c:v>0.87057828903197998</c:v>
                </c:pt>
                <c:pt idx="2261">
                  <c:v>0.87157797813416005</c:v>
                </c:pt>
                <c:pt idx="2262">
                  <c:v>0.87211626768112005</c:v>
                </c:pt>
                <c:pt idx="2263">
                  <c:v>0.89026451110839999</c:v>
                </c:pt>
                <c:pt idx="2264">
                  <c:v>0.89126420021056996</c:v>
                </c:pt>
                <c:pt idx="2265">
                  <c:v>0.89180248975753995</c:v>
                </c:pt>
                <c:pt idx="2266">
                  <c:v>0.89241772890090998</c:v>
                </c:pt>
                <c:pt idx="2267">
                  <c:v>0.89287906885146995</c:v>
                </c:pt>
                <c:pt idx="2268">
                  <c:v>0.89341741800308005</c:v>
                </c:pt>
                <c:pt idx="2269">
                  <c:v>0.89387881755829002</c:v>
                </c:pt>
                <c:pt idx="2270">
                  <c:v>0.89495539665222001</c:v>
                </c:pt>
                <c:pt idx="2271">
                  <c:v>0.89541679620742998</c:v>
                </c:pt>
                <c:pt idx="2272">
                  <c:v>0.89641648530960005</c:v>
                </c:pt>
                <c:pt idx="2273">
                  <c:v>0.89756995439528997</c:v>
                </c:pt>
                <c:pt idx="2274">
                  <c:v>0.89856964349747004</c:v>
                </c:pt>
                <c:pt idx="2275">
                  <c:v>0.91887110471724998</c:v>
                </c:pt>
                <c:pt idx="2276">
                  <c:v>0.92087048292160001</c:v>
                </c:pt>
                <c:pt idx="2277">
                  <c:v>0.92302364110946999</c:v>
                </c:pt>
                <c:pt idx="2278">
                  <c:v>0.92448472976685003</c:v>
                </c:pt>
                <c:pt idx="2279">
                  <c:v>0.92602276802062999</c:v>
                </c:pt>
                <c:pt idx="2280">
                  <c:v>0.92763763666152999</c:v>
                </c:pt>
                <c:pt idx="2281">
                  <c:v>0.92863732576369995</c:v>
                </c:pt>
                <c:pt idx="2282">
                  <c:v>0.92971390485764005</c:v>
                </c:pt>
                <c:pt idx="2283">
                  <c:v>0.94363272190094005</c:v>
                </c:pt>
                <c:pt idx="2284">
                  <c:v>0.94417101144791005</c:v>
                </c:pt>
                <c:pt idx="2285">
                  <c:v>0.94478619098662997</c:v>
                </c:pt>
                <c:pt idx="2286">
                  <c:v>0.94470930099487005</c:v>
                </c:pt>
                <c:pt idx="2287">
                  <c:v>0.94578588008881004</c:v>
                </c:pt>
                <c:pt idx="2288">
                  <c:v>0.94732385873795</c:v>
                </c:pt>
                <c:pt idx="2289">
                  <c:v>0.94886189699172996</c:v>
                </c:pt>
                <c:pt idx="2290">
                  <c:v>0.95093816518784002</c:v>
                </c:pt>
                <c:pt idx="2291">
                  <c:v>0.95201474428177002</c:v>
                </c:pt>
                <c:pt idx="2292">
                  <c:v>0.95362961292267001</c:v>
                </c:pt>
                <c:pt idx="2293">
                  <c:v>0.96908640861510997</c:v>
                </c:pt>
                <c:pt idx="2294">
                  <c:v>0.97008609771729004</c:v>
                </c:pt>
                <c:pt idx="2295">
                  <c:v>0.97116267681122004</c:v>
                </c:pt>
                <c:pt idx="2296">
                  <c:v>0.97216236591339</c:v>
                </c:pt>
                <c:pt idx="2297">
                  <c:v>0.97277760505676003</c:v>
                </c:pt>
                <c:pt idx="2298">
                  <c:v>0.97323900461196999</c:v>
                </c:pt>
                <c:pt idx="2299">
                  <c:v>0.97277760505676003</c:v>
                </c:pt>
                <c:pt idx="2300">
                  <c:v>0.97216236591339</c:v>
                </c:pt>
                <c:pt idx="2301">
                  <c:v>0.97162407636642001</c:v>
                </c:pt>
                <c:pt idx="2302">
                  <c:v>0.97116267681122004</c:v>
                </c:pt>
                <c:pt idx="2303">
                  <c:v>0.97062438726425004</c:v>
                </c:pt>
                <c:pt idx="2304">
                  <c:v>0.97008609771729004</c:v>
                </c:pt>
                <c:pt idx="2305">
                  <c:v>0.96962469816207997</c:v>
                </c:pt>
                <c:pt idx="2306">
                  <c:v>0.96908640861510997</c:v>
                </c:pt>
                <c:pt idx="2307">
                  <c:v>0.96862500905991</c:v>
                </c:pt>
                <c:pt idx="2308">
                  <c:v>0.96808671951294001</c:v>
                </c:pt>
                <c:pt idx="2309">
                  <c:v>0.96747153997420998</c:v>
                </c:pt>
                <c:pt idx="2310">
                  <c:v>0.96647185087204002</c:v>
                </c:pt>
                <c:pt idx="2311">
                  <c:v>0.95816671848296997</c:v>
                </c:pt>
                <c:pt idx="2312">
                  <c:v>0.95824360847473</c:v>
                </c:pt>
                <c:pt idx="2313">
                  <c:v>0.95662873983383001</c:v>
                </c:pt>
                <c:pt idx="2314">
                  <c:v>0.95562899112701005</c:v>
                </c:pt>
                <c:pt idx="2315">
                  <c:v>0.95409101247786998</c:v>
                </c:pt>
                <c:pt idx="2316">
                  <c:v>0.93848043680190996</c:v>
                </c:pt>
                <c:pt idx="2317">
                  <c:v>0.93801903724669999</c:v>
                </c:pt>
                <c:pt idx="2318">
                  <c:v>0.93848043680190996</c:v>
                </c:pt>
                <c:pt idx="2319">
                  <c:v>0.93901872634887995</c:v>
                </c:pt>
                <c:pt idx="2320">
                  <c:v>0.93948012590408003</c:v>
                </c:pt>
                <c:pt idx="2321">
                  <c:v>0.94001841545105003</c:v>
                </c:pt>
                <c:pt idx="2322">
                  <c:v>0.94063365459442005</c:v>
                </c:pt>
                <c:pt idx="2323">
                  <c:v>0.94001841545105003</c:v>
                </c:pt>
                <c:pt idx="2324">
                  <c:v>0.93948012590408003</c:v>
                </c:pt>
                <c:pt idx="2325">
                  <c:v>0.93901872634887995</c:v>
                </c:pt>
                <c:pt idx="2326">
                  <c:v>0.93848043680190996</c:v>
                </c:pt>
                <c:pt idx="2327">
                  <c:v>0.93801903724669999</c:v>
                </c:pt>
                <c:pt idx="2328">
                  <c:v>0.93748074769973999</c:v>
                </c:pt>
                <c:pt idx="2329">
                  <c:v>0.93694245815277</c:v>
                </c:pt>
                <c:pt idx="2330">
                  <c:v>0.93648105859756003</c:v>
                </c:pt>
                <c:pt idx="2331">
                  <c:v>0.93586587905884</c:v>
                </c:pt>
                <c:pt idx="2332">
                  <c:v>0.93532758951187001</c:v>
                </c:pt>
                <c:pt idx="2333">
                  <c:v>0.93486618995667004</c:v>
                </c:pt>
                <c:pt idx="2334">
                  <c:v>0.93532758951187001</c:v>
                </c:pt>
                <c:pt idx="2335">
                  <c:v>0.93586587905884</c:v>
                </c:pt>
                <c:pt idx="2336">
                  <c:v>0.93648105859756003</c:v>
                </c:pt>
                <c:pt idx="2337">
                  <c:v>0.93694245815277</c:v>
                </c:pt>
                <c:pt idx="2338">
                  <c:v>0.93748074769973999</c:v>
                </c:pt>
                <c:pt idx="2339">
                  <c:v>0.93801903724669999</c:v>
                </c:pt>
                <c:pt idx="2340">
                  <c:v>0.93848043680190996</c:v>
                </c:pt>
                <c:pt idx="2341">
                  <c:v>0.93901872634887995</c:v>
                </c:pt>
                <c:pt idx="2342">
                  <c:v>0.93948012590408003</c:v>
                </c:pt>
                <c:pt idx="2343">
                  <c:v>0.94001841545105003</c:v>
                </c:pt>
                <c:pt idx="2344">
                  <c:v>0.95247614383697998</c:v>
                </c:pt>
                <c:pt idx="2345">
                  <c:v>0.95409101247786998</c:v>
                </c:pt>
                <c:pt idx="2346">
                  <c:v>0.95562899112701005</c:v>
                </c:pt>
                <c:pt idx="2347">
                  <c:v>0.97116267681122004</c:v>
                </c:pt>
                <c:pt idx="2348">
                  <c:v>0.97323900461196999</c:v>
                </c:pt>
                <c:pt idx="2349">
                  <c:v>0.97531527280806996</c:v>
                </c:pt>
                <c:pt idx="2350">
                  <c:v>0.97677636146544999</c:v>
                </c:pt>
                <c:pt idx="2351">
                  <c:v>0.97892951965331998</c:v>
                </c:pt>
                <c:pt idx="2352">
                  <c:v>0.98092889785767001</c:v>
                </c:pt>
                <c:pt idx="2353">
                  <c:v>0.98308211565018</c:v>
                </c:pt>
                <c:pt idx="2354">
                  <c:v>0.98508149385452004</c:v>
                </c:pt>
                <c:pt idx="2355">
                  <c:v>1.0022300481796</c:v>
                </c:pt>
                <c:pt idx="2356">
                  <c:v>1.0032297372818</c:v>
                </c:pt>
                <c:pt idx="2357">
                  <c:v>1.0043063163757</c:v>
                </c:pt>
                <c:pt idx="2358">
                  <c:v>1.0053828954696999</c:v>
                </c:pt>
                <c:pt idx="2359">
                  <c:v>1.0063825845718</c:v>
                </c:pt>
                <c:pt idx="2360">
                  <c:v>1.0073822736739999</c:v>
                </c:pt>
                <c:pt idx="2361">
                  <c:v>1.0079206228255999</c:v>
                </c:pt>
                <c:pt idx="2362">
                  <c:v>1.0089203119278001</c:v>
                </c:pt>
                <c:pt idx="2363">
                  <c:v>1.0094586610794001</c:v>
                </c:pt>
                <c:pt idx="2364">
                  <c:v>1.0100737810135001</c:v>
                </c:pt>
                <c:pt idx="2365">
                  <c:v>1.0105352401733001</c:v>
                </c:pt>
                <c:pt idx="2366">
                  <c:v>1.0110734701157</c:v>
                </c:pt>
                <c:pt idx="2367">
                  <c:v>1.0115349292755</c:v>
                </c:pt>
                <c:pt idx="2368">
                  <c:v>1.0120731592178001</c:v>
                </c:pt>
                <c:pt idx="2369">
                  <c:v>1.0126115083694001</c:v>
                </c:pt>
                <c:pt idx="2370">
                  <c:v>1.01307284832</c:v>
                </c:pt>
                <c:pt idx="2371">
                  <c:v>1.0136111974716</c:v>
                </c:pt>
                <c:pt idx="2372">
                  <c:v>1.0140725374221999</c:v>
                </c:pt>
                <c:pt idx="2373">
                  <c:v>1.0146877765655999</c:v>
                </c:pt>
                <c:pt idx="2374">
                  <c:v>1.0152260065079</c:v>
                </c:pt>
                <c:pt idx="2375">
                  <c:v>1.0162258148193</c:v>
                </c:pt>
                <c:pt idx="2376">
                  <c:v>1.0167640447616999</c:v>
                </c:pt>
                <c:pt idx="2377">
                  <c:v>1.0270686149596999</c:v>
                </c:pt>
                <c:pt idx="2378">
                  <c:v>1.0286834239960001</c:v>
                </c:pt>
                <c:pt idx="2379">
                  <c:v>1.0296831130980999</c:v>
                </c:pt>
                <c:pt idx="2380">
                  <c:v>1.0468317270278999</c:v>
                </c:pt>
                <c:pt idx="2381">
                  <c:v>1.0478314161300999</c:v>
                </c:pt>
                <c:pt idx="2382">
                  <c:v>1.0488311052321999</c:v>
                </c:pt>
                <c:pt idx="2383">
                  <c:v>1.0499845743178999</c:v>
                </c:pt>
                <c:pt idx="2384">
                  <c:v>1.0505229234694999</c:v>
                </c:pt>
                <c:pt idx="2385">
                  <c:v>1.0515226125717001</c:v>
                </c:pt>
                <c:pt idx="2386">
                  <c:v>1.0525223016739</c:v>
                </c:pt>
                <c:pt idx="2387">
                  <c:v>1.0535219907761</c:v>
                </c:pt>
                <c:pt idx="2388">
                  <c:v>1.0541371107101001</c:v>
                </c:pt>
                <c:pt idx="2389">
                  <c:v>1.0551369190216</c:v>
                </c:pt>
                <c:pt idx="2390">
                  <c:v>1.0561366081237999</c:v>
                </c:pt>
                <c:pt idx="2391">
                  <c:v>1.0576745271682999</c:v>
                </c:pt>
                <c:pt idx="2392">
                  <c:v>1.0592894554137999</c:v>
                </c:pt>
                <c:pt idx="2393">
                  <c:v>1.0608273744583001</c:v>
                </c:pt>
                <c:pt idx="2394">
                  <c:v>1.0786681175232</c:v>
                </c:pt>
                <c:pt idx="2395">
                  <c:v>1.0792063474655</c:v>
                </c:pt>
                <c:pt idx="2396">
                  <c:v>1.0786681175232</c:v>
                </c:pt>
                <c:pt idx="2397">
                  <c:v>1.0775146484375</c:v>
                </c:pt>
                <c:pt idx="2398">
                  <c:v>1.0765148401260001</c:v>
                </c:pt>
                <c:pt idx="2399">
                  <c:v>1.0750538110732999</c:v>
                </c:pt>
                <c:pt idx="2400">
                  <c:v>1.0733619928360001</c:v>
                </c:pt>
                <c:pt idx="2401">
                  <c:v>1.0719009637832999</c:v>
                </c:pt>
                <c:pt idx="2402">
                  <c:v>1.0708243846893</c:v>
                </c:pt>
                <c:pt idx="2403">
                  <c:v>1.0698246955871999</c:v>
                </c:pt>
                <c:pt idx="2404">
                  <c:v>1.0682097673416</c:v>
                </c:pt>
                <c:pt idx="2405">
                  <c:v>1.0672100782394001</c:v>
                </c:pt>
                <c:pt idx="2406">
                  <c:v>1.0509842634201001</c:v>
                </c:pt>
                <c:pt idx="2407">
                  <c:v>1.0505229234694999</c:v>
                </c:pt>
                <c:pt idx="2408">
                  <c:v>1.0499845743178999</c:v>
                </c:pt>
                <c:pt idx="2409">
                  <c:v>1.0499076843262001</c:v>
                </c:pt>
                <c:pt idx="2410">
                  <c:v>1.0493694543839001</c:v>
                </c:pt>
                <c:pt idx="2411">
                  <c:v>1.0499845743178999</c:v>
                </c:pt>
                <c:pt idx="2412">
                  <c:v>1.0505229234694999</c:v>
                </c:pt>
                <c:pt idx="2413">
                  <c:v>1.0515226125717001</c:v>
                </c:pt>
                <c:pt idx="2414">
                  <c:v>1.0525223016739</c:v>
                </c:pt>
                <c:pt idx="2415">
                  <c:v>1.0535219907761</c:v>
                </c:pt>
                <c:pt idx="2416">
                  <c:v>1.0546754598618</c:v>
                </c:pt>
                <c:pt idx="2417">
                  <c:v>1.0556751489639</c:v>
                </c:pt>
                <c:pt idx="2418">
                  <c:v>1.0576745271682999</c:v>
                </c:pt>
                <c:pt idx="2419">
                  <c:v>1.0775146484375</c:v>
                </c:pt>
                <c:pt idx="2420">
                  <c:v>1.0812057256698999</c:v>
                </c:pt>
                <c:pt idx="2421">
                  <c:v>1.1066594123839999</c:v>
                </c:pt>
                <c:pt idx="2422">
                  <c:v>1.1092740297318</c:v>
                </c:pt>
                <c:pt idx="2423">
                  <c:v>1.11234998703</c:v>
                </c:pt>
                <c:pt idx="2424">
                  <c:v>1.1144262552260999</c:v>
                </c:pt>
                <c:pt idx="2425">
                  <c:v>1.1169639825821001</c:v>
                </c:pt>
                <c:pt idx="2426">
                  <c:v>1.11911714077</c:v>
                </c:pt>
                <c:pt idx="2427">
                  <c:v>1.1216548681259</c:v>
                </c:pt>
                <c:pt idx="2428">
                  <c:v>1.1232697963714999</c:v>
                </c:pt>
                <c:pt idx="2429">
                  <c:v>1.1242694854735999</c:v>
                </c:pt>
                <c:pt idx="2430">
                  <c:v>1.1252691745757999</c:v>
                </c:pt>
                <c:pt idx="2431">
                  <c:v>1.1262688636780001</c:v>
                </c:pt>
                <c:pt idx="2432">
                  <c:v>1.1268070936203001</c:v>
                </c:pt>
                <c:pt idx="2433">
                  <c:v>1.1274223327637001</c:v>
                </c:pt>
                <c:pt idx="2434">
                  <c:v>1.1278836727142001</c:v>
                </c:pt>
                <c:pt idx="2435">
                  <c:v>1.1284220218658001</c:v>
                </c:pt>
                <c:pt idx="2436">
                  <c:v>1.1289602518082</c:v>
                </c:pt>
                <c:pt idx="2437">
                  <c:v>1.1284220218658001</c:v>
                </c:pt>
                <c:pt idx="2438">
                  <c:v>1.1278836727142001</c:v>
                </c:pt>
                <c:pt idx="2439">
                  <c:v>1.1274223327637001</c:v>
                </c:pt>
                <c:pt idx="2440">
                  <c:v>1.1268070936203001</c:v>
                </c:pt>
                <c:pt idx="2441">
                  <c:v>1.1262688636780001</c:v>
                </c:pt>
                <c:pt idx="2442">
                  <c:v>1.1258074045180999</c:v>
                </c:pt>
                <c:pt idx="2443">
                  <c:v>1.1252691745757999</c:v>
                </c:pt>
                <c:pt idx="2444">
                  <c:v>1.1258074045180999</c:v>
                </c:pt>
                <c:pt idx="2445">
                  <c:v>1.1252691745757999</c:v>
                </c:pt>
                <c:pt idx="2446">
                  <c:v>1.1248077154160001</c:v>
                </c:pt>
                <c:pt idx="2447">
                  <c:v>1.1242694854735999</c:v>
                </c:pt>
                <c:pt idx="2448">
                  <c:v>1.1237311363219999</c:v>
                </c:pt>
                <c:pt idx="2449">
                  <c:v>1.1232697963714999</c:v>
                </c:pt>
                <c:pt idx="2450">
                  <c:v>1.1226545572280999</c:v>
                </c:pt>
                <c:pt idx="2451">
                  <c:v>1.1227314472198</c:v>
                </c:pt>
                <c:pt idx="2452">
                  <c:v>1.1226545572280999</c:v>
                </c:pt>
                <c:pt idx="2453">
                  <c:v>1.1232697963714999</c:v>
                </c:pt>
                <c:pt idx="2454">
                  <c:v>1.1226545572280999</c:v>
                </c:pt>
                <c:pt idx="2455">
                  <c:v>1.1221162080764999</c:v>
                </c:pt>
                <c:pt idx="2456">
                  <c:v>1.1216548681259</c:v>
                </c:pt>
                <c:pt idx="2457">
                  <c:v>1.1211165189743</c:v>
                </c:pt>
                <c:pt idx="2458">
                  <c:v>1.1206551790237</c:v>
                </c:pt>
                <c:pt idx="2459">
                  <c:v>1.1201168298721</c:v>
                </c:pt>
                <c:pt idx="2460">
                  <c:v>1.1076591014862001</c:v>
                </c:pt>
                <c:pt idx="2461">
                  <c:v>1.1071208715439</c:v>
                </c:pt>
                <c:pt idx="2462">
                  <c:v>1.1066594123839999</c:v>
                </c:pt>
                <c:pt idx="2463">
                  <c:v>1.1071208715439</c:v>
                </c:pt>
                <c:pt idx="2464">
                  <c:v>1.1081205606461</c:v>
                </c:pt>
                <c:pt idx="2465">
                  <c:v>1.1102737188339</c:v>
                </c:pt>
                <c:pt idx="2466">
                  <c:v>1.11234998703</c:v>
                </c:pt>
                <c:pt idx="2467">
                  <c:v>1.15387570858</c:v>
                </c:pt>
                <c:pt idx="2468">
                  <c:v>1.1590279340744001</c:v>
                </c:pt>
                <c:pt idx="2469">
                  <c:v>1.1641802787780999</c:v>
                </c:pt>
                <c:pt idx="2470">
                  <c:v>1.1688710451126001</c:v>
                </c:pt>
                <c:pt idx="2471">
                  <c:v>1.1921715736389</c:v>
                </c:pt>
                <c:pt idx="2472">
                  <c:v>1.1973239183426001</c:v>
                </c:pt>
                <c:pt idx="2473">
                  <c:v>1.2000923156737999</c:v>
                </c:pt>
                <c:pt idx="2474">
                  <c:v>1.2025530338287</c:v>
                </c:pt>
                <c:pt idx="2475">
                  <c:v>1.2077052593230999</c:v>
                </c:pt>
                <c:pt idx="2476">
                  <c:v>1.2170870304107999</c:v>
                </c:pt>
                <c:pt idx="2477">
                  <c:v>1.2336204051971</c:v>
                </c:pt>
                <c:pt idx="2478">
                  <c:v>1.2387726306914999</c:v>
                </c:pt>
                <c:pt idx="2479">
                  <c:v>1.244001865387</c:v>
                </c:pt>
                <c:pt idx="2480">
                  <c:v>1.2486157417296999</c:v>
                </c:pt>
                <c:pt idx="2481">
                  <c:v>1.2731467485428001</c:v>
                </c:pt>
                <c:pt idx="2482">
                  <c:v>1.277299284935</c:v>
                </c:pt>
                <c:pt idx="2483">
                  <c:v>1.2819901704787999</c:v>
                </c:pt>
                <c:pt idx="2484">
                  <c:v>1.287219285965</c:v>
                </c:pt>
                <c:pt idx="2485">
                  <c:v>1.2871423959732</c:v>
                </c:pt>
                <c:pt idx="2486">
                  <c:v>1.2912949323653999</c:v>
                </c:pt>
                <c:pt idx="2487">
                  <c:v>1.3183635473251001</c:v>
                </c:pt>
                <c:pt idx="2488">
                  <c:v>1.3182866573334</c:v>
                </c:pt>
                <c:pt idx="2489">
                  <c:v>1.3209012746811</c:v>
                </c:pt>
                <c:pt idx="2490">
                  <c:v>1.3230544328689999</c:v>
                </c:pt>
                <c:pt idx="2491">
                  <c:v>1.3250538110732999</c:v>
                </c:pt>
                <c:pt idx="2492">
                  <c:v>1.3260535001755001</c:v>
                </c:pt>
                <c:pt idx="2493">
                  <c:v>1.3270531892776001</c:v>
                </c:pt>
                <c:pt idx="2494">
                  <c:v>1.3265918493271001</c:v>
                </c:pt>
                <c:pt idx="2495">
                  <c:v>1.3255151510239001</c:v>
                </c:pt>
                <c:pt idx="2496">
                  <c:v>1.3240541219711</c:v>
                </c:pt>
                <c:pt idx="2497">
                  <c:v>1.3230544328689999</c:v>
                </c:pt>
                <c:pt idx="2498">
                  <c:v>1.3213626146316999</c:v>
                </c:pt>
                <c:pt idx="2499">
                  <c:v>1.3199015855789</c:v>
                </c:pt>
                <c:pt idx="2500">
                  <c:v>1.3177483081818</c:v>
                </c:pt>
                <c:pt idx="2501">
                  <c:v>1.3162103891373</c:v>
                </c:pt>
                <c:pt idx="2502">
                  <c:v>1.298600435257</c:v>
                </c:pt>
                <c:pt idx="2503">
                  <c:v>1.2964472770691</c:v>
                </c:pt>
                <c:pt idx="2504">
                  <c:v>1.2944477796555001</c:v>
                </c:pt>
                <c:pt idx="2505">
                  <c:v>1.2929098606110001</c:v>
                </c:pt>
                <c:pt idx="2506">
                  <c:v>1.2907567024230999</c:v>
                </c:pt>
                <c:pt idx="2507">
                  <c:v>1.2892955541611</c:v>
                </c:pt>
                <c:pt idx="2508">
                  <c:v>1.2882189750671</c:v>
                </c:pt>
                <c:pt idx="2509">
                  <c:v>1.2871423959732</c:v>
                </c:pt>
                <c:pt idx="2510">
                  <c:v>1.2861427068710001</c:v>
                </c:pt>
                <c:pt idx="2511">
                  <c:v>1.2856043577194001</c:v>
                </c:pt>
                <c:pt idx="2512">
                  <c:v>1.2861427068710001</c:v>
                </c:pt>
                <c:pt idx="2513">
                  <c:v>1.2871423959732</c:v>
                </c:pt>
                <c:pt idx="2514">
                  <c:v>1.2892955541611</c:v>
                </c:pt>
                <c:pt idx="2515">
                  <c:v>1.2912949323653999</c:v>
                </c:pt>
                <c:pt idx="2516">
                  <c:v>1.3270531892776001</c:v>
                </c:pt>
                <c:pt idx="2517">
                  <c:v>1.3307443857193</c:v>
                </c:pt>
                <c:pt idx="2518">
                  <c:v>1.3338972330093</c:v>
                </c:pt>
                <c:pt idx="2519">
                  <c:v>1.3365118503571001</c:v>
                </c:pt>
                <c:pt idx="2520">
                  <c:v>1.3390494585037001</c:v>
                </c:pt>
                <c:pt idx="2521">
                  <c:v>1.3416640758514</c:v>
                </c:pt>
                <c:pt idx="2522">
                  <c:v>1.3436634540557999</c:v>
                </c:pt>
                <c:pt idx="2523">
                  <c:v>1.3458166122437001</c:v>
                </c:pt>
                <c:pt idx="2524">
                  <c:v>1.3473546504974001</c:v>
                </c:pt>
                <c:pt idx="2525">
                  <c:v>1.3488925695419001</c:v>
                </c:pt>
                <c:pt idx="2526">
                  <c:v>1.3505074977875</c:v>
                </c:pt>
                <c:pt idx="2527">
                  <c:v>1.3519686460495</c:v>
                </c:pt>
                <c:pt idx="2528">
                  <c:v>1.3675792217255001</c:v>
                </c:pt>
                <c:pt idx="2529">
                  <c:v>1.3681174516678001</c:v>
                </c:pt>
                <c:pt idx="2530">
                  <c:v>1.3686558008194001</c:v>
                </c:pt>
                <c:pt idx="2531">
                  <c:v>1.36911714077</c:v>
                </c:pt>
                <c:pt idx="2532">
                  <c:v>1.3696554899216</c:v>
                </c:pt>
                <c:pt idx="2533">
                  <c:v>1.3701168298721</c:v>
                </c:pt>
                <c:pt idx="2534">
                  <c:v>1.3706551790237</c:v>
                </c:pt>
                <c:pt idx="2535">
                  <c:v>1.3712702989578001</c:v>
                </c:pt>
                <c:pt idx="2536">
                  <c:v>1.3711934089661</c:v>
                </c:pt>
                <c:pt idx="2537">
                  <c:v>1.3712702989578001</c:v>
                </c:pt>
                <c:pt idx="2538">
                  <c:v>1.3711934089661</c:v>
                </c:pt>
                <c:pt idx="2539">
                  <c:v>1.3712702989578001</c:v>
                </c:pt>
                <c:pt idx="2540">
                  <c:v>1.3711934089661</c:v>
                </c:pt>
                <c:pt idx="2541">
                  <c:v>1.3706551790237</c:v>
                </c:pt>
                <c:pt idx="2542">
                  <c:v>1.3701168298721</c:v>
                </c:pt>
                <c:pt idx="2543">
                  <c:v>1.3696554899216</c:v>
                </c:pt>
                <c:pt idx="2544">
                  <c:v>1.36911714077</c:v>
                </c:pt>
                <c:pt idx="2545">
                  <c:v>1.3686558008194001</c:v>
                </c:pt>
                <c:pt idx="2546">
                  <c:v>1.3681174516678001</c:v>
                </c:pt>
                <c:pt idx="2547">
                  <c:v>1.3675792217255001</c:v>
                </c:pt>
                <c:pt idx="2548">
                  <c:v>1.3670408725739001</c:v>
                </c:pt>
                <c:pt idx="2549">
                  <c:v>1.3671177625655999</c:v>
                </c:pt>
                <c:pt idx="2550">
                  <c:v>1.3670408725739001</c:v>
                </c:pt>
                <c:pt idx="2551">
                  <c:v>1.3665026426314999</c:v>
                </c:pt>
                <c:pt idx="2552">
                  <c:v>1.3659642934798999</c:v>
                </c:pt>
                <c:pt idx="2553">
                  <c:v>1.3655029535294001</c:v>
                </c:pt>
                <c:pt idx="2554">
                  <c:v>1.3649646043777</c:v>
                </c:pt>
                <c:pt idx="2555">
                  <c:v>1.3645031452178999</c:v>
                </c:pt>
                <c:pt idx="2556">
                  <c:v>1.3639649152755999</c:v>
                </c:pt>
                <c:pt idx="2557">
                  <c:v>1.3634265661239999</c:v>
                </c:pt>
                <c:pt idx="2558">
                  <c:v>1.3505074977875</c:v>
                </c:pt>
                <c:pt idx="2559">
                  <c:v>1.3493540287018</c:v>
                </c:pt>
                <c:pt idx="2560">
                  <c:v>1.3488925695419001</c:v>
                </c:pt>
                <c:pt idx="2561">
                  <c:v>1.3483543395996</c:v>
                </c:pt>
                <c:pt idx="2562">
                  <c:v>1.347815990448</c:v>
                </c:pt>
                <c:pt idx="2563">
                  <c:v>1.3483543395996</c:v>
                </c:pt>
                <c:pt idx="2564">
                  <c:v>1.3488925695419001</c:v>
                </c:pt>
                <c:pt idx="2565">
                  <c:v>1.3495078086853001</c:v>
                </c:pt>
                <c:pt idx="2566">
                  <c:v>1.3493540287018</c:v>
                </c:pt>
                <c:pt idx="2567">
                  <c:v>1.3499692678452</c:v>
                </c:pt>
                <c:pt idx="2568">
                  <c:v>1.3505074977875</c:v>
                </c:pt>
                <c:pt idx="2569">
                  <c:v>1.3509689569473</c:v>
                </c:pt>
                <c:pt idx="2570">
                  <c:v>1.3515071868896</c:v>
                </c:pt>
                <c:pt idx="2571">
                  <c:v>1.3519686460495</c:v>
                </c:pt>
                <c:pt idx="2572">
                  <c:v>1.3525068759918</c:v>
                </c:pt>
                <c:pt idx="2573">
                  <c:v>1.3530452251434</c:v>
                </c:pt>
                <c:pt idx="2574">
                  <c:v>1.3535065650939999</c:v>
                </c:pt>
                <c:pt idx="2575">
                  <c:v>1.3541218042373999</c:v>
                </c:pt>
                <c:pt idx="2576">
                  <c:v>1.3551214933394999</c:v>
                </c:pt>
                <c:pt idx="2577">
                  <c:v>1.3659642934798999</c:v>
                </c:pt>
                <c:pt idx="2578">
                  <c:v>1.3670408725739001</c:v>
                </c:pt>
                <c:pt idx="2579">
                  <c:v>1.3681174516678001</c:v>
                </c:pt>
                <c:pt idx="2580">
                  <c:v>1.3686558008194001</c:v>
                </c:pt>
                <c:pt idx="2581">
                  <c:v>1.36911714077</c:v>
                </c:pt>
                <c:pt idx="2582">
                  <c:v>1.3696554899216</c:v>
                </c:pt>
                <c:pt idx="2583">
                  <c:v>1.36911714077</c:v>
                </c:pt>
                <c:pt idx="2584">
                  <c:v>1.3686558008194001</c:v>
                </c:pt>
                <c:pt idx="2585">
                  <c:v>1.3681174516678001</c:v>
                </c:pt>
                <c:pt idx="2586">
                  <c:v>1.3675792217255001</c:v>
                </c:pt>
                <c:pt idx="2587">
                  <c:v>1.3671177625655999</c:v>
                </c:pt>
                <c:pt idx="2588">
                  <c:v>1.3670408725739001</c:v>
                </c:pt>
                <c:pt idx="2589">
                  <c:v>1.3665026426314999</c:v>
                </c:pt>
                <c:pt idx="2590">
                  <c:v>1.3659642934798999</c:v>
                </c:pt>
                <c:pt idx="2591">
                  <c:v>1.3655029535294001</c:v>
                </c:pt>
                <c:pt idx="2592">
                  <c:v>1.3649646043777</c:v>
                </c:pt>
                <c:pt idx="2593">
                  <c:v>1.3645031452178999</c:v>
                </c:pt>
                <c:pt idx="2594">
                  <c:v>1.3639649152755999</c:v>
                </c:pt>
                <c:pt idx="2595">
                  <c:v>1.3634265661239999</c:v>
                </c:pt>
                <c:pt idx="2596">
                  <c:v>1.3628883361816</c:v>
                </c:pt>
                <c:pt idx="2597">
                  <c:v>1.3515071868896</c:v>
                </c:pt>
                <c:pt idx="2598">
                  <c:v>1.3505074977875</c:v>
                </c:pt>
                <c:pt idx="2599">
                  <c:v>1.3493540287018</c:v>
                </c:pt>
                <c:pt idx="2600">
                  <c:v>1.347815990448</c:v>
                </c:pt>
                <c:pt idx="2601">
                  <c:v>1.3468163013458001</c:v>
                </c:pt>
                <c:pt idx="2602">
                  <c:v>1.3458166122437001</c:v>
                </c:pt>
                <c:pt idx="2603">
                  <c:v>1.3442018032073999</c:v>
                </c:pt>
                <c:pt idx="2604">
                  <c:v>1.3432021141052</c:v>
                </c:pt>
                <c:pt idx="2605">
                  <c:v>1.3224391937255999</c:v>
                </c:pt>
                <c:pt idx="2606">
                  <c:v>1.3213626146316999</c:v>
                </c:pt>
                <c:pt idx="2607">
                  <c:v>1.3199015855789</c:v>
                </c:pt>
                <c:pt idx="2608">
                  <c:v>1.3197476863861</c:v>
                </c:pt>
                <c:pt idx="2609">
                  <c:v>1.3187479972839</c:v>
                </c:pt>
                <c:pt idx="2610">
                  <c:v>1.3177483081818</c:v>
                </c:pt>
                <c:pt idx="2611">
                  <c:v>1.3167486190796001</c:v>
                </c:pt>
                <c:pt idx="2612">
                  <c:v>1.3162103891373</c:v>
                </c:pt>
                <c:pt idx="2613">
                  <c:v>1.3157489299773999</c:v>
                </c:pt>
                <c:pt idx="2614">
                  <c:v>1.3152107000351001</c:v>
                </c:pt>
                <c:pt idx="2615">
                  <c:v>1.3145954608917001</c:v>
                </c:pt>
                <c:pt idx="2616">
                  <c:v>1.3141341209412001</c:v>
                </c:pt>
                <c:pt idx="2617">
                  <c:v>1.3135957717896001</c:v>
                </c:pt>
                <c:pt idx="2618">
                  <c:v>1.3130575418471999</c:v>
                </c:pt>
                <c:pt idx="2619">
                  <c:v>1.3125960826873999</c:v>
                </c:pt>
                <c:pt idx="2620">
                  <c:v>1.3115963935852</c:v>
                </c:pt>
                <c:pt idx="2621">
                  <c:v>1.3104429244995</c:v>
                </c:pt>
                <c:pt idx="2622">
                  <c:v>1.3094432353973</c:v>
                </c:pt>
                <c:pt idx="2623">
                  <c:v>1.3089048862457</c:v>
                </c:pt>
                <c:pt idx="2624">
                  <c:v>1.3079051971436</c:v>
                </c:pt>
                <c:pt idx="2625">
                  <c:v>1.307443857193</c:v>
                </c:pt>
                <c:pt idx="2626">
                  <c:v>1.3069055080414</c:v>
                </c:pt>
                <c:pt idx="2627">
                  <c:v>1.3063672780991</c:v>
                </c:pt>
                <c:pt idx="2628">
                  <c:v>1.3062903881073</c:v>
                </c:pt>
                <c:pt idx="2629">
                  <c:v>1.3063672780991</c:v>
                </c:pt>
                <c:pt idx="2630">
                  <c:v>1.2974469661713</c:v>
                </c:pt>
                <c:pt idx="2631">
                  <c:v>1.298600435257</c:v>
                </c:pt>
                <c:pt idx="2632">
                  <c:v>1.3001383543014999</c:v>
                </c:pt>
                <c:pt idx="2633">
                  <c:v>1.3015995025635001</c:v>
                </c:pt>
                <c:pt idx="2634">
                  <c:v>1.3027529716491999</c:v>
                </c:pt>
                <c:pt idx="2635">
                  <c:v>1.3042910099030001</c:v>
                </c:pt>
                <c:pt idx="2636">
                  <c:v>1.3052906990051001</c:v>
                </c:pt>
                <c:pt idx="2637">
                  <c:v>1.3250538110732999</c:v>
                </c:pt>
                <c:pt idx="2638">
                  <c:v>1.3265918493271001</c:v>
                </c:pt>
                <c:pt idx="2639">
                  <c:v>1.3266687393187999</c:v>
                </c:pt>
                <c:pt idx="2640">
                  <c:v>1.3270531892776001</c:v>
                </c:pt>
                <c:pt idx="2641">
                  <c:v>1.3275915384293</c:v>
                </c:pt>
                <c:pt idx="2642">
                  <c:v>1.3270531892776001</c:v>
                </c:pt>
                <c:pt idx="2643">
                  <c:v>1.3265918493271001</c:v>
                </c:pt>
                <c:pt idx="2644">
                  <c:v>1.3260535001755001</c:v>
                </c:pt>
                <c:pt idx="2645">
                  <c:v>1.3255151510239001</c:v>
                </c:pt>
                <c:pt idx="2646">
                  <c:v>1.3250538110732999</c:v>
                </c:pt>
                <c:pt idx="2647">
                  <c:v>1.3245154619217001</c:v>
                </c:pt>
                <c:pt idx="2648">
                  <c:v>1.3234388828278001</c:v>
                </c:pt>
                <c:pt idx="2649">
                  <c:v>1.3229006528853999</c:v>
                </c:pt>
                <c:pt idx="2650">
                  <c:v>1.3224391937255999</c:v>
                </c:pt>
                <c:pt idx="2651">
                  <c:v>1.3219009637832999</c:v>
                </c:pt>
                <c:pt idx="2652">
                  <c:v>1.3213626146316999</c:v>
                </c:pt>
                <c:pt idx="2653">
                  <c:v>1.3209012746811</c:v>
                </c:pt>
                <c:pt idx="2654">
                  <c:v>1.3199015855789</c:v>
                </c:pt>
                <c:pt idx="2655">
                  <c:v>1.3192863464355</c:v>
                </c:pt>
                <c:pt idx="2656">
                  <c:v>1.3182866573334</c:v>
                </c:pt>
                <c:pt idx="2657">
                  <c:v>1.3084435462952</c:v>
                </c:pt>
                <c:pt idx="2658">
                  <c:v>1.3069055080414</c:v>
                </c:pt>
                <c:pt idx="2659">
                  <c:v>1.3052906990051001</c:v>
                </c:pt>
                <c:pt idx="2660">
                  <c:v>1.3037526607512999</c:v>
                </c:pt>
                <c:pt idx="2661">
                  <c:v>1.2851430177689001</c:v>
                </c:pt>
                <c:pt idx="2662">
                  <c:v>1.2829898595810001</c:v>
                </c:pt>
                <c:pt idx="2663">
                  <c:v>1.2798368930816999</c:v>
                </c:pt>
                <c:pt idx="2664">
                  <c:v>1.2768378257751001</c:v>
                </c:pt>
                <c:pt idx="2665">
                  <c:v>1.274146437645</c:v>
                </c:pt>
                <c:pt idx="2666">
                  <c:v>1.244001865387</c:v>
                </c:pt>
                <c:pt idx="2667">
                  <c:v>1.2403106689453001</c:v>
                </c:pt>
                <c:pt idx="2668">
                  <c:v>1.2366963624953999</c:v>
                </c:pt>
                <c:pt idx="2669">
                  <c:v>1.2330051660538</c:v>
                </c:pt>
                <c:pt idx="2670">
                  <c:v>1.2288526296616</c:v>
                </c:pt>
                <c:pt idx="2671">
                  <c:v>1.2253152132034</c:v>
                </c:pt>
                <c:pt idx="2672">
                  <c:v>1.1978621482848999</c:v>
                </c:pt>
                <c:pt idx="2673">
                  <c:v>1.1947093009948999</c:v>
                </c:pt>
                <c:pt idx="2674">
                  <c:v>1.191094994545</c:v>
                </c:pt>
                <c:pt idx="2675">
                  <c:v>1.1885573863983001</c:v>
                </c:pt>
                <c:pt idx="2676">
                  <c:v>1.1858658790587999</c:v>
                </c:pt>
                <c:pt idx="2677">
                  <c:v>1.1833281517029</c:v>
                </c:pt>
                <c:pt idx="2678">
                  <c:v>1.1807136535645</c:v>
                </c:pt>
                <c:pt idx="2679">
                  <c:v>1.1780990362167001</c:v>
                </c:pt>
                <c:pt idx="2680">
                  <c:v>1.1755613088607999</c:v>
                </c:pt>
                <c:pt idx="2681">
                  <c:v>1.1729468107223999</c:v>
                </c:pt>
                <c:pt idx="2682">
                  <c:v>1.170870423317</c:v>
                </c:pt>
                <c:pt idx="2683">
                  <c:v>1.1687941551208001</c:v>
                </c:pt>
                <c:pt idx="2684">
                  <c:v>1.1475700139999001</c:v>
                </c:pt>
                <c:pt idx="2685">
                  <c:v>1.1459550857544001</c:v>
                </c:pt>
                <c:pt idx="2686">
                  <c:v>1.1444170475005999</c:v>
                </c:pt>
                <c:pt idx="2687">
                  <c:v>1.1429560184479</c:v>
                </c:pt>
                <c:pt idx="2688">
                  <c:v>1.1412642002105999</c:v>
                </c:pt>
                <c:pt idx="2689">
                  <c:v>1.1402645111084</c:v>
                </c:pt>
                <c:pt idx="2690">
                  <c:v>1.1392648220062001</c:v>
                </c:pt>
                <c:pt idx="2691">
                  <c:v>1.1382651329041</c:v>
                </c:pt>
                <c:pt idx="2692">
                  <c:v>1.1366502046585001</c:v>
                </c:pt>
                <c:pt idx="2693">
                  <c:v>1.1356505155562999</c:v>
                </c:pt>
                <c:pt idx="2694">
                  <c:v>1.1341125965118</c:v>
                </c:pt>
                <c:pt idx="2695">
                  <c:v>1.1329591274260999</c:v>
                </c:pt>
                <c:pt idx="2696">
                  <c:v>1.1319593191146999</c:v>
                </c:pt>
                <c:pt idx="2697">
                  <c:v>1.1309596300125</c:v>
                </c:pt>
                <c:pt idx="2698">
                  <c:v>1.1268070936203001</c:v>
                </c:pt>
                <c:pt idx="2699">
                  <c:v>1.1133496761321999</c:v>
                </c:pt>
                <c:pt idx="2700">
                  <c:v>1.1128114461898999</c:v>
                </c:pt>
                <c:pt idx="2701">
                  <c:v>1.11234998703</c:v>
                </c:pt>
                <c:pt idx="2702">
                  <c:v>1.1118117570877</c:v>
                </c:pt>
                <c:pt idx="2703">
                  <c:v>1.11234998703</c:v>
                </c:pt>
                <c:pt idx="2704">
                  <c:v>1.1128114461898999</c:v>
                </c:pt>
                <c:pt idx="2705">
                  <c:v>1.1133496761321999</c:v>
                </c:pt>
                <c:pt idx="2706">
                  <c:v>1.1143493652344001</c:v>
                </c:pt>
                <c:pt idx="2707">
                  <c:v>1.1148108243942001</c:v>
                </c:pt>
                <c:pt idx="2708">
                  <c:v>1.1159642934798999</c:v>
                </c:pt>
                <c:pt idx="2709">
                  <c:v>1.1165026426314999</c:v>
                </c:pt>
                <c:pt idx="2710">
                  <c:v>1.1175023317337001</c:v>
                </c:pt>
                <c:pt idx="2711">
                  <c:v>1.1185020208359</c:v>
                </c:pt>
                <c:pt idx="2712">
                  <c:v>1.119501709938</c:v>
                </c:pt>
                <c:pt idx="2713">
                  <c:v>1.1200399398804</c:v>
                </c:pt>
                <c:pt idx="2714">
                  <c:v>1.1211165189743</c:v>
                </c:pt>
                <c:pt idx="2715">
                  <c:v>1.1221162080764999</c:v>
                </c:pt>
                <c:pt idx="2716">
                  <c:v>1.1418025493621999</c:v>
                </c:pt>
                <c:pt idx="2717">
                  <c:v>1.1424176692963</c:v>
                </c:pt>
                <c:pt idx="2718">
                  <c:v>1.1429560184479</c:v>
                </c:pt>
                <c:pt idx="2719">
                  <c:v>1.1434173583984</c:v>
                </c:pt>
                <c:pt idx="2720">
                  <c:v>1.14395570755</c:v>
                </c:pt>
                <c:pt idx="2721">
                  <c:v>1.1444170475005999</c:v>
                </c:pt>
                <c:pt idx="2722">
                  <c:v>1.1454167366028001</c:v>
                </c:pt>
                <c:pt idx="2723">
                  <c:v>1.1465702056885001</c:v>
                </c:pt>
                <c:pt idx="2724">
                  <c:v>1.1471085548401001</c:v>
                </c:pt>
                <c:pt idx="2725">
                  <c:v>1.1481082439423</c:v>
                </c:pt>
                <c:pt idx="2726">
                  <c:v>1.1491079330444001</c:v>
                </c:pt>
                <c:pt idx="2727">
                  <c:v>1.1501076221466</c:v>
                </c:pt>
                <c:pt idx="2728">
                  <c:v>1.1512610912323</c:v>
                </c:pt>
                <c:pt idx="2729">
                  <c:v>1.1522607803345</c:v>
                </c:pt>
                <c:pt idx="2730">
                  <c:v>1.1527222394943</c:v>
                </c:pt>
                <c:pt idx="2731">
                  <c:v>1.1537988185882999</c:v>
                </c:pt>
                <c:pt idx="2732">
                  <c:v>1.1542601585387999</c:v>
                </c:pt>
                <c:pt idx="2733">
                  <c:v>1.1547985076903999</c:v>
                </c:pt>
                <c:pt idx="2734">
                  <c:v>1.1554137468337999</c:v>
                </c:pt>
                <c:pt idx="2735">
                  <c:v>1.1564134359360001</c:v>
                </c:pt>
                <c:pt idx="2736">
                  <c:v>1.1568747758864999</c:v>
                </c:pt>
                <c:pt idx="2737">
                  <c:v>1.1574131250380999</c:v>
                </c:pt>
                <c:pt idx="2738">
                  <c:v>1.1579513549805001</c:v>
                </c:pt>
                <c:pt idx="2739">
                  <c:v>1.1584128141403001</c:v>
                </c:pt>
                <c:pt idx="2740">
                  <c:v>1.1698707342148</c:v>
                </c:pt>
                <c:pt idx="2741">
                  <c:v>1.1704090833664</c:v>
                </c:pt>
                <c:pt idx="2742">
                  <c:v>1.170870423317</c:v>
                </c:pt>
                <c:pt idx="2743">
                  <c:v>1.1714087724686</c:v>
                </c:pt>
                <c:pt idx="2744">
                  <c:v>1.1717932224273999</c:v>
                </c:pt>
                <c:pt idx="2745">
                  <c:v>1.1718701124191</c:v>
                </c:pt>
                <c:pt idx="2746">
                  <c:v>1.1714087724686</c:v>
                </c:pt>
                <c:pt idx="2747">
                  <c:v>1.170870423317</c:v>
                </c:pt>
                <c:pt idx="2748">
                  <c:v>1.1704090833664</c:v>
                </c:pt>
                <c:pt idx="2749">
                  <c:v>1.1698707342148</c:v>
                </c:pt>
                <c:pt idx="2750">
                  <c:v>1.1692556142807</c:v>
                </c:pt>
                <c:pt idx="2751">
                  <c:v>1.1694093942642001</c:v>
                </c:pt>
                <c:pt idx="2752">
                  <c:v>1.1687941551208001</c:v>
                </c:pt>
                <c:pt idx="2753">
                  <c:v>1.1677175760269001</c:v>
                </c:pt>
                <c:pt idx="2754">
                  <c:v>1.1678713560103999</c:v>
                </c:pt>
                <c:pt idx="2755">
                  <c:v>1.1672562360764001</c:v>
                </c:pt>
                <c:pt idx="2756">
                  <c:v>1.1667178869246999</c:v>
                </c:pt>
                <c:pt idx="2757">
                  <c:v>1.1662565469741999</c:v>
                </c:pt>
                <c:pt idx="2758">
                  <c:v>1.1554137468337999</c:v>
                </c:pt>
                <c:pt idx="2759">
                  <c:v>1.1558750867844001</c:v>
                </c:pt>
                <c:pt idx="2760">
                  <c:v>1.1564134359360001</c:v>
                </c:pt>
                <c:pt idx="2761">
                  <c:v>1.1568747758864999</c:v>
                </c:pt>
                <c:pt idx="2762">
                  <c:v>1.1579513549805001</c:v>
                </c:pt>
                <c:pt idx="2763">
                  <c:v>1.1589510440826001</c:v>
                </c:pt>
                <c:pt idx="2764">
                  <c:v>1.1605659723282</c:v>
                </c:pt>
                <c:pt idx="2765">
                  <c:v>1.1615656614304</c:v>
                </c:pt>
                <c:pt idx="2766">
                  <c:v>1.1625653505325</c:v>
                </c:pt>
                <c:pt idx="2767">
                  <c:v>1.1641802787780999</c:v>
                </c:pt>
                <c:pt idx="2768">
                  <c:v>1.1858658790587999</c:v>
                </c:pt>
                <c:pt idx="2769">
                  <c:v>1.1869424581528001</c:v>
                </c:pt>
                <c:pt idx="2770">
                  <c:v>1.1870193481444999</c:v>
                </c:pt>
                <c:pt idx="2771">
                  <c:v>1.1874808073044001</c:v>
                </c:pt>
                <c:pt idx="2772">
                  <c:v>1.1880190372467001</c:v>
                </c:pt>
                <c:pt idx="2773">
                  <c:v>1.1885573863983001</c:v>
                </c:pt>
                <c:pt idx="2774">
                  <c:v>1.1880190372467001</c:v>
                </c:pt>
                <c:pt idx="2775">
                  <c:v>1.1874808073044001</c:v>
                </c:pt>
                <c:pt idx="2776">
                  <c:v>1.1870193481444999</c:v>
                </c:pt>
                <c:pt idx="2777">
                  <c:v>1.1864041090012001</c:v>
                </c:pt>
                <c:pt idx="2778">
                  <c:v>1.1858658790587999</c:v>
                </c:pt>
                <c:pt idx="2779">
                  <c:v>1.1854044198989999</c:v>
                </c:pt>
                <c:pt idx="2780">
                  <c:v>1.1848661899566999</c:v>
                </c:pt>
                <c:pt idx="2781">
                  <c:v>1.1844047307968</c:v>
                </c:pt>
                <c:pt idx="2782">
                  <c:v>1.1840971708298</c:v>
                </c:pt>
                <c:pt idx="2783">
                  <c:v>1.1838665008545</c:v>
                </c:pt>
                <c:pt idx="2784">
                  <c:v>1.1833281517029</c:v>
                </c:pt>
                <c:pt idx="2785">
                  <c:v>1.1828668117523</c:v>
                </c:pt>
                <c:pt idx="2786">
                  <c:v>1.1822515726089</c:v>
                </c:pt>
                <c:pt idx="2787">
                  <c:v>1.1817133426666</c:v>
                </c:pt>
                <c:pt idx="2788">
                  <c:v>1.1812518835068</c:v>
                </c:pt>
                <c:pt idx="2789">
                  <c:v>1.1807136535645</c:v>
                </c:pt>
                <c:pt idx="2790">
                  <c:v>1.1802521944046001</c:v>
                </c:pt>
                <c:pt idx="2791">
                  <c:v>1.1797139644623</c:v>
                </c:pt>
                <c:pt idx="2792">
                  <c:v>1.1791756153107</c:v>
                </c:pt>
                <c:pt idx="2793">
                  <c:v>1.1787142753601001</c:v>
                </c:pt>
                <c:pt idx="2794">
                  <c:v>1.1780990362167001</c:v>
                </c:pt>
                <c:pt idx="2795">
                  <c:v>1.1781759262085001</c:v>
                </c:pt>
                <c:pt idx="2796">
                  <c:v>1.1780990362167001</c:v>
                </c:pt>
                <c:pt idx="2797">
                  <c:v>1.1781759262085001</c:v>
                </c:pt>
                <c:pt idx="2798">
                  <c:v>1.1775606870651001</c:v>
                </c:pt>
                <c:pt idx="2799">
                  <c:v>1.1777145862578999</c:v>
                </c:pt>
                <c:pt idx="2800">
                  <c:v>1.1775606870651001</c:v>
                </c:pt>
                <c:pt idx="2801">
                  <c:v>1.1781759262085001</c:v>
                </c:pt>
                <c:pt idx="2802">
                  <c:v>1.1780990362167001</c:v>
                </c:pt>
                <c:pt idx="2803">
                  <c:v>1.1781759262085001</c:v>
                </c:pt>
                <c:pt idx="2804">
                  <c:v>1.1787142753601001</c:v>
                </c:pt>
                <c:pt idx="2805">
                  <c:v>1.1791756153107</c:v>
                </c:pt>
                <c:pt idx="2806">
                  <c:v>1.1797139644623</c:v>
                </c:pt>
                <c:pt idx="2807">
                  <c:v>1.1802521944046001</c:v>
                </c:pt>
                <c:pt idx="2808">
                  <c:v>1.1807136535645</c:v>
                </c:pt>
                <c:pt idx="2809">
                  <c:v>1.1952476501464999</c:v>
                </c:pt>
                <c:pt idx="2810">
                  <c:v>1.1953245401382</c:v>
                </c:pt>
                <c:pt idx="2811">
                  <c:v>1.1958627700805999</c:v>
                </c:pt>
                <c:pt idx="2812">
                  <c:v>1.1968624591827</c:v>
                </c:pt>
                <c:pt idx="2813">
                  <c:v>1.1973239183426001</c:v>
                </c:pt>
                <c:pt idx="2814">
                  <c:v>1.1983236074448</c:v>
                </c:pt>
                <c:pt idx="2815">
                  <c:v>1.1994001865387001</c:v>
                </c:pt>
                <c:pt idx="2816">
                  <c:v>1.201014995575</c:v>
                </c:pt>
                <c:pt idx="2817">
                  <c:v>1.2020146846771</c:v>
                </c:pt>
                <c:pt idx="2818">
                  <c:v>1.2035527229309</c:v>
                </c:pt>
                <c:pt idx="2819">
                  <c:v>1.2243155241013</c:v>
                </c:pt>
                <c:pt idx="2820">
                  <c:v>1.2263149023055999</c:v>
                </c:pt>
                <c:pt idx="2821">
                  <c:v>1.2278529405594001</c:v>
                </c:pt>
                <c:pt idx="2822">
                  <c:v>1.2294678688049001</c:v>
                </c:pt>
                <c:pt idx="2823">
                  <c:v>1.2310057878494001</c:v>
                </c:pt>
                <c:pt idx="2824">
                  <c:v>1.2323131561278999</c:v>
                </c:pt>
                <c:pt idx="2825">
                  <c:v>1.232620716095</c:v>
                </c:pt>
                <c:pt idx="2826">
                  <c:v>1.2325438261032</c:v>
                </c:pt>
                <c:pt idx="2827">
                  <c:v>1.2336204051971</c:v>
                </c:pt>
                <c:pt idx="2828">
                  <c:v>1.2342356443405</c:v>
                </c:pt>
                <c:pt idx="2829">
                  <c:v>1.2346200942993</c:v>
                </c:pt>
                <c:pt idx="2830">
                  <c:v>1.2351584434509</c:v>
                </c:pt>
                <c:pt idx="2831">
                  <c:v>1.2356197834014999</c:v>
                </c:pt>
                <c:pt idx="2832">
                  <c:v>1.2361581325530999</c:v>
                </c:pt>
                <c:pt idx="2833">
                  <c:v>1.2367732524871999</c:v>
                </c:pt>
                <c:pt idx="2834">
                  <c:v>1.2366963624953999</c:v>
                </c:pt>
                <c:pt idx="2835">
                  <c:v>1.2367732524871999</c:v>
                </c:pt>
                <c:pt idx="2836">
                  <c:v>1.2371578216553001</c:v>
                </c:pt>
                <c:pt idx="2837">
                  <c:v>1.2373116016387999</c:v>
                </c:pt>
                <c:pt idx="2838">
                  <c:v>1.2377729415894001</c:v>
                </c:pt>
                <c:pt idx="2839">
                  <c:v>1.2383112907410001</c:v>
                </c:pt>
                <c:pt idx="2840">
                  <c:v>1.2387726306914999</c:v>
                </c:pt>
                <c:pt idx="2841">
                  <c:v>1.2383112907410001</c:v>
                </c:pt>
                <c:pt idx="2842">
                  <c:v>1.2377729415894001</c:v>
                </c:pt>
                <c:pt idx="2843">
                  <c:v>1.2371578216553001</c:v>
                </c:pt>
                <c:pt idx="2844">
                  <c:v>1.2367732524871999</c:v>
                </c:pt>
                <c:pt idx="2845">
                  <c:v>1.2366963624953999</c:v>
                </c:pt>
                <c:pt idx="2846">
                  <c:v>1.2361581325530999</c:v>
                </c:pt>
                <c:pt idx="2847">
                  <c:v>1.2356197834014999</c:v>
                </c:pt>
                <c:pt idx="2848">
                  <c:v>1.2351584434509</c:v>
                </c:pt>
                <c:pt idx="2849">
                  <c:v>1.2346200942993</c:v>
                </c:pt>
                <c:pt idx="2850">
                  <c:v>1.2341587543488</c:v>
                </c:pt>
                <c:pt idx="2851">
                  <c:v>1.2336204051971</c:v>
                </c:pt>
                <c:pt idx="2852">
                  <c:v>1.2331589460373</c:v>
                </c:pt>
                <c:pt idx="2853">
                  <c:v>1.2325438261032</c:v>
                </c:pt>
                <c:pt idx="2854">
                  <c:v>1.222700715065</c:v>
                </c:pt>
                <c:pt idx="2855">
                  <c:v>1.2221623659134</c:v>
                </c:pt>
                <c:pt idx="2856">
                  <c:v>1.2217010259628001</c:v>
                </c:pt>
                <c:pt idx="2857">
                  <c:v>1.2211626768112001</c:v>
                </c:pt>
                <c:pt idx="2858">
                  <c:v>1.2208551168441999</c:v>
                </c:pt>
                <c:pt idx="2859">
                  <c:v>1.2206244468689</c:v>
                </c:pt>
                <c:pt idx="2860">
                  <c:v>1.2201629877089999</c:v>
                </c:pt>
                <c:pt idx="2861">
                  <c:v>1.219855427742</c:v>
                </c:pt>
                <c:pt idx="2862">
                  <c:v>1.2196247577667001</c:v>
                </c:pt>
                <c:pt idx="2863">
                  <c:v>1.2190095186234</c:v>
                </c:pt>
                <c:pt idx="2864">
                  <c:v>1.2185480594635001</c:v>
                </c:pt>
                <c:pt idx="2865">
                  <c:v>1.2180098295212001</c:v>
                </c:pt>
                <c:pt idx="2866">
                  <c:v>1.2175483703612999</c:v>
                </c:pt>
                <c:pt idx="2867">
                  <c:v>1.2170101404189999</c:v>
                </c:pt>
                <c:pt idx="2868">
                  <c:v>1.2164717912673999</c:v>
                </c:pt>
                <c:pt idx="2869">
                  <c:v>1.2160104513168</c:v>
                </c:pt>
                <c:pt idx="2870">
                  <c:v>1.2154721021652</c:v>
                </c:pt>
                <c:pt idx="2871">
                  <c:v>1.2067055702209</c:v>
                </c:pt>
                <c:pt idx="2872">
                  <c:v>1.2055521011353001</c:v>
                </c:pt>
                <c:pt idx="2873">
                  <c:v>1.2050138711928999</c:v>
                </c:pt>
                <c:pt idx="2874">
                  <c:v>1.2045524120330999</c:v>
                </c:pt>
                <c:pt idx="2875">
                  <c:v>1.2040141820907999</c:v>
                </c:pt>
                <c:pt idx="2876">
                  <c:v>1.2045524120330999</c:v>
                </c:pt>
                <c:pt idx="2877">
                  <c:v>1.2050138711928999</c:v>
                </c:pt>
                <c:pt idx="2878">
                  <c:v>1.2055521011353001</c:v>
                </c:pt>
                <c:pt idx="2879">
                  <c:v>1.2061673402786</c:v>
                </c:pt>
                <c:pt idx="2880">
                  <c:v>1.2071670293807999</c:v>
                </c:pt>
                <c:pt idx="2881">
                  <c:v>1.2077052593230999</c:v>
                </c:pt>
                <c:pt idx="2882">
                  <c:v>1.2087049484253001</c:v>
                </c:pt>
                <c:pt idx="2883">
                  <c:v>1.2097046375275</c:v>
                </c:pt>
                <c:pt idx="2884">
                  <c:v>1.2108582258224001</c:v>
                </c:pt>
                <c:pt idx="2885">
                  <c:v>1.2124730348587001</c:v>
                </c:pt>
                <c:pt idx="2886">
                  <c:v>1.2331589460373</c:v>
                </c:pt>
                <c:pt idx="2887">
                  <c:v>1.2341587543488</c:v>
                </c:pt>
                <c:pt idx="2888">
                  <c:v>1.2351584434509</c:v>
                </c:pt>
                <c:pt idx="2889">
                  <c:v>1.2361581325530999</c:v>
                </c:pt>
                <c:pt idx="2890">
                  <c:v>1.2367732524871999</c:v>
                </c:pt>
                <c:pt idx="2891">
                  <c:v>1.2373116016387999</c:v>
                </c:pt>
                <c:pt idx="2892">
                  <c:v>1.2383112907410001</c:v>
                </c:pt>
                <c:pt idx="2893">
                  <c:v>1.2387726306914999</c:v>
                </c:pt>
                <c:pt idx="2894">
                  <c:v>1.2398492097855001</c:v>
                </c:pt>
                <c:pt idx="2895">
                  <c:v>1.2403106689453001</c:v>
                </c:pt>
                <c:pt idx="2896">
                  <c:v>1.2408488988876001</c:v>
                </c:pt>
                <c:pt idx="2897">
                  <c:v>1.2419255971909</c:v>
                </c:pt>
                <c:pt idx="2898">
                  <c:v>1.2424638271332</c:v>
                </c:pt>
                <c:pt idx="2899">
                  <c:v>1.242925286293</c:v>
                </c:pt>
                <c:pt idx="2900">
                  <c:v>1.244001865387</c:v>
                </c:pt>
                <c:pt idx="2901">
                  <c:v>1.2444632053375</c:v>
                </c:pt>
                <c:pt idx="2902">
                  <c:v>1.2454628944396999</c:v>
                </c:pt>
                <c:pt idx="2903">
                  <c:v>1.2460781335830999</c:v>
                </c:pt>
                <c:pt idx="2904">
                  <c:v>1.2466163635254</c:v>
                </c:pt>
                <c:pt idx="2905">
                  <c:v>1.2470778226852</c:v>
                </c:pt>
                <c:pt idx="2906">
                  <c:v>1.2476160526275999</c:v>
                </c:pt>
                <c:pt idx="2907">
                  <c:v>1.2481544017791999</c:v>
                </c:pt>
                <c:pt idx="2908">
                  <c:v>1.2486157417296999</c:v>
                </c:pt>
                <c:pt idx="2909">
                  <c:v>1.2584588527678999</c:v>
                </c:pt>
                <c:pt idx="2910">
                  <c:v>1.2589972019196001</c:v>
                </c:pt>
                <c:pt idx="2911">
                  <c:v>1.2590740919112999</c:v>
                </c:pt>
                <c:pt idx="2912">
                  <c:v>1.2589972019196001</c:v>
                </c:pt>
                <c:pt idx="2913">
                  <c:v>1.2590740919112999</c:v>
                </c:pt>
                <c:pt idx="2914">
                  <c:v>1.2589972019196001</c:v>
                </c:pt>
                <c:pt idx="2915">
                  <c:v>1.2584588527678999</c:v>
                </c:pt>
                <c:pt idx="2916">
                  <c:v>1.2579206228255999</c:v>
                </c:pt>
                <c:pt idx="2917">
                  <c:v>1.2574591636657999</c:v>
                </c:pt>
                <c:pt idx="2918">
                  <c:v>1.2569209337234</c:v>
                </c:pt>
                <c:pt idx="2919">
                  <c:v>1.2564594745636</c:v>
                </c:pt>
                <c:pt idx="2920">
                  <c:v>1.2559212446212999</c:v>
                </c:pt>
                <c:pt idx="2921">
                  <c:v>1.2553828954696999</c:v>
                </c:pt>
                <c:pt idx="2922">
                  <c:v>1.2549215555191</c:v>
                </c:pt>
                <c:pt idx="2923">
                  <c:v>1.2537680864334</c:v>
                </c:pt>
                <c:pt idx="2924">
                  <c:v>1.2533066272736</c:v>
                </c:pt>
                <c:pt idx="2925">
                  <c:v>1.2527683973312</c:v>
                </c:pt>
                <c:pt idx="2926">
                  <c:v>1.2414641380310001</c:v>
                </c:pt>
                <c:pt idx="2927">
                  <c:v>1.2403106689453001</c:v>
                </c:pt>
                <c:pt idx="2928">
                  <c:v>1.2387726306914999</c:v>
                </c:pt>
                <c:pt idx="2929">
                  <c:v>1.2377729415894001</c:v>
                </c:pt>
                <c:pt idx="2930">
                  <c:v>1.2361581325530999</c:v>
                </c:pt>
                <c:pt idx="2931">
                  <c:v>1.2351584434509</c:v>
                </c:pt>
                <c:pt idx="2932">
                  <c:v>1.2346200942993</c:v>
                </c:pt>
                <c:pt idx="2933">
                  <c:v>1.2341587543488</c:v>
                </c:pt>
                <c:pt idx="2934">
                  <c:v>1.2336972951889</c:v>
                </c:pt>
                <c:pt idx="2935">
                  <c:v>1.2336204051971</c:v>
                </c:pt>
                <c:pt idx="2936">
                  <c:v>1.2331589460373</c:v>
                </c:pt>
                <c:pt idx="2937">
                  <c:v>1.2333128452301001</c:v>
                </c:pt>
                <c:pt idx="2938">
                  <c:v>1.2336204051971</c:v>
                </c:pt>
                <c:pt idx="2939">
                  <c:v>1.2341587543488</c:v>
                </c:pt>
                <c:pt idx="2940">
                  <c:v>1.2346200942993</c:v>
                </c:pt>
                <c:pt idx="2941">
                  <c:v>1.2351584434509</c:v>
                </c:pt>
                <c:pt idx="2942">
                  <c:v>1.2356197834014999</c:v>
                </c:pt>
                <c:pt idx="2943">
                  <c:v>1.2361581325530999</c:v>
                </c:pt>
                <c:pt idx="2944">
                  <c:v>1.2367732524871999</c:v>
                </c:pt>
                <c:pt idx="2945">
                  <c:v>1.2373116016387999</c:v>
                </c:pt>
                <c:pt idx="2946">
                  <c:v>1.2377729415894001</c:v>
                </c:pt>
                <c:pt idx="2947">
                  <c:v>1.2383112907410001</c:v>
                </c:pt>
                <c:pt idx="2948">
                  <c:v>1.2387726306914999</c:v>
                </c:pt>
                <c:pt idx="2949">
                  <c:v>1.2393109798430999</c:v>
                </c:pt>
                <c:pt idx="2950">
                  <c:v>1.2398492097855001</c:v>
                </c:pt>
                <c:pt idx="2951">
                  <c:v>1.2403106689453001</c:v>
                </c:pt>
                <c:pt idx="2952">
                  <c:v>1.2523069381714</c:v>
                </c:pt>
                <c:pt idx="2953">
                  <c:v>1.2533066272736</c:v>
                </c:pt>
                <c:pt idx="2954">
                  <c:v>1.2543063163757</c:v>
                </c:pt>
                <c:pt idx="2955">
                  <c:v>1.2549215555191</c:v>
                </c:pt>
                <c:pt idx="2956">
                  <c:v>1.2553828954696999</c:v>
                </c:pt>
                <c:pt idx="2957">
                  <c:v>1.2564594745636</c:v>
                </c:pt>
                <c:pt idx="2958">
                  <c:v>1.2569209337234</c:v>
                </c:pt>
                <c:pt idx="2959">
                  <c:v>1.2564594745636</c:v>
                </c:pt>
                <c:pt idx="2960">
                  <c:v>1.2559212446212999</c:v>
                </c:pt>
                <c:pt idx="2961">
                  <c:v>1.2553828954696999</c:v>
                </c:pt>
                <c:pt idx="2962">
                  <c:v>1.2543063163757</c:v>
                </c:pt>
                <c:pt idx="2963">
                  <c:v>1.2537680864334</c:v>
                </c:pt>
                <c:pt idx="2964">
                  <c:v>1.2527683973312</c:v>
                </c:pt>
                <c:pt idx="2965">
                  <c:v>1.2517687082291</c:v>
                </c:pt>
                <c:pt idx="2966">
                  <c:v>1.2507690191269001</c:v>
                </c:pt>
                <c:pt idx="2967">
                  <c:v>1.2501537799835001</c:v>
                </c:pt>
                <c:pt idx="2968">
                  <c:v>1.2273145914078001</c:v>
                </c:pt>
                <c:pt idx="2969">
                  <c:v>1.2268532514571999</c:v>
                </c:pt>
                <c:pt idx="2970">
                  <c:v>1.225853562355</c:v>
                </c:pt>
                <c:pt idx="2971">
                  <c:v>1.2253152132034</c:v>
                </c:pt>
                <c:pt idx="2972">
                  <c:v>1.2243155241013</c:v>
                </c:pt>
                <c:pt idx="2973">
                  <c:v>1.2237004041671999</c:v>
                </c:pt>
                <c:pt idx="2974">
                  <c:v>1.2231620550155999</c:v>
                </c:pt>
                <c:pt idx="2975">
                  <c:v>1.222700715065</c:v>
                </c:pt>
                <c:pt idx="2976">
                  <c:v>1.2221623659134</c:v>
                </c:pt>
                <c:pt idx="2977">
                  <c:v>1.2217010259628001</c:v>
                </c:pt>
                <c:pt idx="2978">
                  <c:v>1.2211626768112001</c:v>
                </c:pt>
                <c:pt idx="2979">
                  <c:v>1.2209320068359</c:v>
                </c:pt>
                <c:pt idx="2980">
                  <c:v>1.2206244468689</c:v>
                </c:pt>
                <c:pt idx="2981">
                  <c:v>1.2201629877089999</c:v>
                </c:pt>
                <c:pt idx="2982">
                  <c:v>1.2199323177338</c:v>
                </c:pt>
                <c:pt idx="2983">
                  <c:v>1.2196247577667001</c:v>
                </c:pt>
                <c:pt idx="2984">
                  <c:v>1.219547867775</c:v>
                </c:pt>
                <c:pt idx="2985">
                  <c:v>1.2190095186234</c:v>
                </c:pt>
                <c:pt idx="2986">
                  <c:v>1.2185480594635001</c:v>
                </c:pt>
                <c:pt idx="2987">
                  <c:v>1.2180098295212001</c:v>
                </c:pt>
                <c:pt idx="2988">
                  <c:v>1.2175483703612999</c:v>
                </c:pt>
                <c:pt idx="2989">
                  <c:v>1.2164717912673999</c:v>
                </c:pt>
                <c:pt idx="2990">
                  <c:v>1.2160104513168</c:v>
                </c:pt>
                <c:pt idx="2991">
                  <c:v>1.2154721021652</c:v>
                </c:pt>
                <c:pt idx="2992">
                  <c:v>1.2148569822310999</c:v>
                </c:pt>
                <c:pt idx="2993">
                  <c:v>1.2143955230712999</c:v>
                </c:pt>
                <c:pt idx="2994">
                  <c:v>1.2138572931289999</c:v>
                </c:pt>
                <c:pt idx="2995">
                  <c:v>1.2133958339691</c:v>
                </c:pt>
                <c:pt idx="2996">
                  <c:v>1.2030144929886</c:v>
                </c:pt>
                <c:pt idx="2997">
                  <c:v>1.2020146846771</c:v>
                </c:pt>
                <c:pt idx="2998">
                  <c:v>1.2014764547348</c:v>
                </c:pt>
                <c:pt idx="2999">
                  <c:v>1.2003998756409</c:v>
                </c:pt>
                <c:pt idx="3000">
                  <c:v>1.2004767656326001</c:v>
                </c:pt>
                <c:pt idx="3001">
                  <c:v>1.1994001865387001</c:v>
                </c:pt>
                <c:pt idx="3002">
                  <c:v>1.1988618373871001</c:v>
                </c:pt>
                <c:pt idx="3003">
                  <c:v>1.1978621482848999</c:v>
                </c:pt>
                <c:pt idx="3004">
                  <c:v>1.1973239183426001</c:v>
                </c:pt>
                <c:pt idx="3005">
                  <c:v>1.1968624591827</c:v>
                </c:pt>
                <c:pt idx="3006">
                  <c:v>1.1958627700805999</c:v>
                </c:pt>
                <c:pt idx="3007">
                  <c:v>1.1952476501464999</c:v>
                </c:pt>
                <c:pt idx="3008">
                  <c:v>1.1947093009948999</c:v>
                </c:pt>
                <c:pt idx="3009">
                  <c:v>1.1870193481444999</c:v>
                </c:pt>
                <c:pt idx="3010">
                  <c:v>1.1880190372467001</c:v>
                </c:pt>
                <c:pt idx="3011">
                  <c:v>1.1890187263489</c:v>
                </c:pt>
                <c:pt idx="3012">
                  <c:v>1.1905567646027</c:v>
                </c:pt>
                <c:pt idx="3013">
                  <c:v>1.1916333436966</c:v>
                </c:pt>
                <c:pt idx="3014">
                  <c:v>1.1931712627411</c:v>
                </c:pt>
                <c:pt idx="3015">
                  <c:v>1.1941709518432999</c:v>
                </c:pt>
                <c:pt idx="3016">
                  <c:v>1.2138572931289999</c:v>
                </c:pt>
                <c:pt idx="3017">
                  <c:v>1.2148569822310999</c:v>
                </c:pt>
                <c:pt idx="3018">
                  <c:v>1.2160104513168</c:v>
                </c:pt>
                <c:pt idx="3019">
                  <c:v>1.2169332504271999</c:v>
                </c:pt>
                <c:pt idx="3020">
                  <c:v>1.2170101404189999</c:v>
                </c:pt>
                <c:pt idx="3021">
                  <c:v>1.2180098295212001</c:v>
                </c:pt>
                <c:pt idx="3022">
                  <c:v>1.2188557386398</c:v>
                </c:pt>
                <c:pt idx="3023">
                  <c:v>1.2190095186234</c:v>
                </c:pt>
                <c:pt idx="3024">
                  <c:v>1.2196247577667001</c:v>
                </c:pt>
                <c:pt idx="3025">
                  <c:v>1.2202398777007999</c:v>
                </c:pt>
                <c:pt idx="3026">
                  <c:v>1.2206244468689</c:v>
                </c:pt>
                <c:pt idx="3027">
                  <c:v>1.2217010259628001</c:v>
                </c:pt>
                <c:pt idx="3028">
                  <c:v>1.2221623659134</c:v>
                </c:pt>
                <c:pt idx="3029">
                  <c:v>1.222700715065</c:v>
                </c:pt>
                <c:pt idx="3030">
                  <c:v>1.2237004041671999</c:v>
                </c:pt>
                <c:pt idx="3031">
                  <c:v>1.2237772941589</c:v>
                </c:pt>
                <c:pt idx="3032">
                  <c:v>1.2243155241013</c:v>
                </c:pt>
                <c:pt idx="3033">
                  <c:v>1.2247769832611</c:v>
                </c:pt>
                <c:pt idx="3034">
                  <c:v>1.225853562355</c:v>
                </c:pt>
                <c:pt idx="3035">
                  <c:v>1.2263149023055999</c:v>
                </c:pt>
                <c:pt idx="3036">
                  <c:v>1.2268532514571999</c:v>
                </c:pt>
                <c:pt idx="3037">
                  <c:v>1.2273145914078001</c:v>
                </c:pt>
                <c:pt idx="3038">
                  <c:v>1.2278529405594001</c:v>
                </c:pt>
                <c:pt idx="3039">
                  <c:v>1.2284681797028001</c:v>
                </c:pt>
                <c:pt idx="3040">
                  <c:v>1.2289295196533001</c:v>
                </c:pt>
                <c:pt idx="3041">
                  <c:v>1.2284681797028001</c:v>
                </c:pt>
                <c:pt idx="3042">
                  <c:v>1.2278529405594001</c:v>
                </c:pt>
                <c:pt idx="3043">
                  <c:v>1.2273145914078001</c:v>
                </c:pt>
                <c:pt idx="3044">
                  <c:v>1.2268532514571999</c:v>
                </c:pt>
                <c:pt idx="3045">
                  <c:v>1.225853562355</c:v>
                </c:pt>
                <c:pt idx="3046">
                  <c:v>1.2253152132034</c:v>
                </c:pt>
                <c:pt idx="3047">
                  <c:v>1.2247769832611</c:v>
                </c:pt>
                <c:pt idx="3048">
                  <c:v>1.2243155241013</c:v>
                </c:pt>
                <c:pt idx="3049">
                  <c:v>1.2239310741425</c:v>
                </c:pt>
                <c:pt idx="3050">
                  <c:v>1.2237004041671999</c:v>
                </c:pt>
                <c:pt idx="3051">
                  <c:v>1.2128576040268</c:v>
                </c:pt>
                <c:pt idx="3052">
                  <c:v>1.2126268148421999</c:v>
                </c:pt>
                <c:pt idx="3053">
                  <c:v>1.2123192548752</c:v>
                </c:pt>
                <c:pt idx="3054">
                  <c:v>1.2118579149246</c:v>
                </c:pt>
                <c:pt idx="3055">
                  <c:v>1.2123192548752</c:v>
                </c:pt>
                <c:pt idx="3056">
                  <c:v>1.2128576040268</c:v>
                </c:pt>
                <c:pt idx="3057">
                  <c:v>1.2133958339691</c:v>
                </c:pt>
                <c:pt idx="3058">
                  <c:v>1.2138572931289999</c:v>
                </c:pt>
                <c:pt idx="3059">
                  <c:v>1.2143955230712999</c:v>
                </c:pt>
                <c:pt idx="3060">
                  <c:v>1.2148569822310999</c:v>
                </c:pt>
                <c:pt idx="3061">
                  <c:v>1.2154721021652</c:v>
                </c:pt>
                <c:pt idx="3062">
                  <c:v>1.2160104513168</c:v>
                </c:pt>
                <c:pt idx="3063">
                  <c:v>1.2164717912673999</c:v>
                </c:pt>
                <c:pt idx="3064">
                  <c:v>1.2160104513168</c:v>
                </c:pt>
                <c:pt idx="3065">
                  <c:v>1.2164717912673999</c:v>
                </c:pt>
                <c:pt idx="3066">
                  <c:v>1.2170101404189999</c:v>
                </c:pt>
                <c:pt idx="3067">
                  <c:v>1.2175483703612999</c:v>
                </c:pt>
                <c:pt idx="3068">
                  <c:v>1.2180098295212001</c:v>
                </c:pt>
                <c:pt idx="3069">
                  <c:v>1.2185480594635001</c:v>
                </c:pt>
                <c:pt idx="3070">
                  <c:v>1.2190095186234</c:v>
                </c:pt>
                <c:pt idx="3071">
                  <c:v>1.2192401885985999</c:v>
                </c:pt>
                <c:pt idx="3072">
                  <c:v>1.2196247577667001</c:v>
                </c:pt>
                <c:pt idx="3073">
                  <c:v>1.2213933467864999</c:v>
                </c:pt>
                <c:pt idx="3074">
                  <c:v>1.2336204051971</c:v>
                </c:pt>
                <c:pt idx="3075">
                  <c:v>1.2341587543488</c:v>
                </c:pt>
                <c:pt idx="3076">
                  <c:v>1.2346200942993</c:v>
                </c:pt>
                <c:pt idx="3077">
                  <c:v>1.2351584434509</c:v>
                </c:pt>
                <c:pt idx="3078">
                  <c:v>1.2356197834014999</c:v>
                </c:pt>
                <c:pt idx="3079">
                  <c:v>1.2351584434509</c:v>
                </c:pt>
                <c:pt idx="3080">
                  <c:v>1.2346200942993</c:v>
                </c:pt>
                <c:pt idx="3081">
                  <c:v>1.2341587543488</c:v>
                </c:pt>
                <c:pt idx="3082">
                  <c:v>1.2336204051971</c:v>
                </c:pt>
                <c:pt idx="3083">
                  <c:v>1.2331589460373</c:v>
                </c:pt>
                <c:pt idx="3084">
                  <c:v>1.2326976060867001</c:v>
                </c:pt>
                <c:pt idx="3085">
                  <c:v>1.2325438261032</c:v>
                </c:pt>
                <c:pt idx="3086">
                  <c:v>1.2320054769516</c:v>
                </c:pt>
                <c:pt idx="3087">
                  <c:v>1.2314672470093</c:v>
                </c:pt>
                <c:pt idx="3088">
                  <c:v>1.2310057878494001</c:v>
                </c:pt>
                <c:pt idx="3089">
                  <c:v>1.2304675579071001</c:v>
                </c:pt>
                <c:pt idx="3090">
                  <c:v>1.2300060987473</c:v>
                </c:pt>
                <c:pt idx="3091">
                  <c:v>1.2294678688049001</c:v>
                </c:pt>
                <c:pt idx="3092">
                  <c:v>1.2190095186234</c:v>
                </c:pt>
                <c:pt idx="3093">
                  <c:v>1.2180098295212001</c:v>
                </c:pt>
                <c:pt idx="3094">
                  <c:v>1.2170101404189999</c:v>
                </c:pt>
                <c:pt idx="3095">
                  <c:v>1.2164717912673999</c:v>
                </c:pt>
                <c:pt idx="3096">
                  <c:v>1.2154721021652</c:v>
                </c:pt>
                <c:pt idx="3097">
                  <c:v>1.2153952121735001</c:v>
                </c:pt>
                <c:pt idx="3098">
                  <c:v>1.2138572931289999</c:v>
                </c:pt>
                <c:pt idx="3099">
                  <c:v>1.2128576040268</c:v>
                </c:pt>
                <c:pt idx="3100">
                  <c:v>1.211319565773</c:v>
                </c:pt>
                <c:pt idx="3101">
                  <c:v>1.2102429866791</c:v>
                </c:pt>
                <c:pt idx="3102">
                  <c:v>1.191094994545</c:v>
                </c:pt>
                <c:pt idx="3103">
                  <c:v>1.1900184154510001</c:v>
                </c:pt>
                <c:pt idx="3104">
                  <c:v>1.1895570755005</c:v>
                </c:pt>
                <c:pt idx="3105">
                  <c:v>1.1890187263489</c:v>
                </c:pt>
                <c:pt idx="3106">
                  <c:v>1.1885573863983001</c:v>
                </c:pt>
                <c:pt idx="3107">
                  <c:v>1.1880190372467001</c:v>
                </c:pt>
                <c:pt idx="3108">
                  <c:v>1.1874808073044001</c:v>
                </c:pt>
                <c:pt idx="3109">
                  <c:v>1.1870193481444999</c:v>
                </c:pt>
                <c:pt idx="3110">
                  <c:v>1.1869424581528001</c:v>
                </c:pt>
                <c:pt idx="3111">
                  <c:v>1.1870193481444999</c:v>
                </c:pt>
                <c:pt idx="3112">
                  <c:v>1.1858658790587999</c:v>
                </c:pt>
                <c:pt idx="3113">
                  <c:v>1.1854044198989999</c:v>
                </c:pt>
                <c:pt idx="3114">
                  <c:v>1.1848661899566999</c:v>
                </c:pt>
                <c:pt idx="3115">
                  <c:v>1.1844047307968</c:v>
                </c:pt>
                <c:pt idx="3116">
                  <c:v>1.1833281517029</c:v>
                </c:pt>
                <c:pt idx="3117">
                  <c:v>1.1827899217605999</c:v>
                </c:pt>
                <c:pt idx="3118">
                  <c:v>1.1828668117523</c:v>
                </c:pt>
                <c:pt idx="3119">
                  <c:v>1.1822515726089</c:v>
                </c:pt>
                <c:pt idx="3120">
                  <c:v>1.1817133426666</c:v>
                </c:pt>
                <c:pt idx="3121">
                  <c:v>1.1807136535645</c:v>
                </c:pt>
                <c:pt idx="3122">
                  <c:v>1.1802521944046001</c:v>
                </c:pt>
                <c:pt idx="3123">
                  <c:v>1.1797139644623</c:v>
                </c:pt>
                <c:pt idx="3124">
                  <c:v>1.1791756153107</c:v>
                </c:pt>
                <c:pt idx="3125">
                  <c:v>1.1785603761673</c:v>
                </c:pt>
                <c:pt idx="3126">
                  <c:v>1.1784065961837999</c:v>
                </c:pt>
                <c:pt idx="3127">
                  <c:v>1.1780990362167001</c:v>
                </c:pt>
                <c:pt idx="3128">
                  <c:v>1.1770993471146001</c:v>
                </c:pt>
                <c:pt idx="3129">
                  <c:v>1.1769455671310001</c:v>
                </c:pt>
                <c:pt idx="3130">
                  <c:v>1.1765609979630001</c:v>
                </c:pt>
                <c:pt idx="3131">
                  <c:v>1.1657181978226001</c:v>
                </c:pt>
                <c:pt idx="3132">
                  <c:v>1.1651799678802</c:v>
                </c:pt>
                <c:pt idx="3133">
                  <c:v>1.1647185087203999</c:v>
                </c:pt>
                <c:pt idx="3134">
                  <c:v>1.1637188196182</c:v>
                </c:pt>
                <c:pt idx="3135">
                  <c:v>1.1631035804748999</c:v>
                </c:pt>
                <c:pt idx="3136">
                  <c:v>1.1625653505325</c:v>
                </c:pt>
                <c:pt idx="3137">
                  <c:v>1.1621038913727</c:v>
                </c:pt>
                <c:pt idx="3138">
                  <c:v>1.1615656614304</c:v>
                </c:pt>
                <c:pt idx="3139">
                  <c:v>1.1621038913727</c:v>
                </c:pt>
                <c:pt idx="3140">
                  <c:v>1.1625653505325</c:v>
                </c:pt>
                <c:pt idx="3141">
                  <c:v>1.1631805896759</c:v>
                </c:pt>
                <c:pt idx="3142">
                  <c:v>1.1631035804748999</c:v>
                </c:pt>
                <c:pt idx="3143">
                  <c:v>1.1637188196182</c:v>
                </c:pt>
                <c:pt idx="3144">
                  <c:v>1.1635650396346999</c:v>
                </c:pt>
                <c:pt idx="3145">
                  <c:v>1.1637188196182</c:v>
                </c:pt>
                <c:pt idx="3146">
                  <c:v>1.1641802787780999</c:v>
                </c:pt>
                <c:pt idx="3147">
                  <c:v>1.1647185087203999</c:v>
                </c:pt>
                <c:pt idx="3148">
                  <c:v>1.1651799678802</c:v>
                </c:pt>
                <c:pt idx="3149">
                  <c:v>1.1657181978226001</c:v>
                </c:pt>
                <c:pt idx="3150">
                  <c:v>1.1662565469741999</c:v>
                </c:pt>
                <c:pt idx="3151">
                  <c:v>1.1667178869246999</c:v>
                </c:pt>
                <c:pt idx="3152">
                  <c:v>1.1673331260680999</c:v>
                </c:pt>
                <c:pt idx="3153">
                  <c:v>1.1672562360764001</c:v>
                </c:pt>
                <c:pt idx="3154">
                  <c:v>1.1673331260680999</c:v>
                </c:pt>
                <c:pt idx="3155">
                  <c:v>1.1672562360764001</c:v>
                </c:pt>
                <c:pt idx="3156">
                  <c:v>1.1678713560103999</c:v>
                </c:pt>
                <c:pt idx="3157">
                  <c:v>1.1677175760269001</c:v>
                </c:pt>
                <c:pt idx="3158">
                  <c:v>1.1678713560103999</c:v>
                </c:pt>
                <c:pt idx="3159">
                  <c:v>1.1682559251785001</c:v>
                </c:pt>
                <c:pt idx="3160">
                  <c:v>1.1687941551208001</c:v>
                </c:pt>
                <c:pt idx="3161">
                  <c:v>1.1694093942642001</c:v>
                </c:pt>
                <c:pt idx="3162">
                  <c:v>1.1698707342148</c:v>
                </c:pt>
                <c:pt idx="3163">
                  <c:v>1.1704090833664</c:v>
                </c:pt>
                <c:pt idx="3164">
                  <c:v>1.1838665008545</c:v>
                </c:pt>
                <c:pt idx="3165">
                  <c:v>1.1844047307968</c:v>
                </c:pt>
                <c:pt idx="3166">
                  <c:v>1.1848661899566999</c:v>
                </c:pt>
                <c:pt idx="3167">
                  <c:v>1.1854044198989999</c:v>
                </c:pt>
                <c:pt idx="3168">
                  <c:v>1.1858658790587999</c:v>
                </c:pt>
                <c:pt idx="3169">
                  <c:v>1.1864041090012001</c:v>
                </c:pt>
                <c:pt idx="3170">
                  <c:v>1.1870193481444999</c:v>
                </c:pt>
                <c:pt idx="3171">
                  <c:v>1.1874808073044001</c:v>
                </c:pt>
                <c:pt idx="3172">
                  <c:v>1.1880190372467001</c:v>
                </c:pt>
                <c:pt idx="3173">
                  <c:v>1.1885573863983001</c:v>
                </c:pt>
                <c:pt idx="3174">
                  <c:v>1.1890187263489</c:v>
                </c:pt>
                <c:pt idx="3175">
                  <c:v>1.1895570755005</c:v>
                </c:pt>
                <c:pt idx="3176">
                  <c:v>1.1900184154510001</c:v>
                </c:pt>
                <c:pt idx="3177">
                  <c:v>1.1905567646027</c:v>
                </c:pt>
                <c:pt idx="3178">
                  <c:v>1.1911718845367001</c:v>
                </c:pt>
                <c:pt idx="3179">
                  <c:v>1.1916333436966</c:v>
                </c:pt>
                <c:pt idx="3180">
                  <c:v>1.1917871236801001</c:v>
                </c:pt>
                <c:pt idx="3181">
                  <c:v>1.1921715736389</c:v>
                </c:pt>
                <c:pt idx="3182">
                  <c:v>1.1927099227905</c:v>
                </c:pt>
                <c:pt idx="3183">
                  <c:v>1.1931712627411</c:v>
                </c:pt>
                <c:pt idx="3184">
                  <c:v>1.1937096118927</c:v>
                </c:pt>
                <c:pt idx="3185">
                  <c:v>1.1941709518432999</c:v>
                </c:pt>
                <c:pt idx="3186">
                  <c:v>1.1947093009948999</c:v>
                </c:pt>
                <c:pt idx="3187">
                  <c:v>1.1952476501464999</c:v>
                </c:pt>
                <c:pt idx="3188">
                  <c:v>1.1947093009948999</c:v>
                </c:pt>
                <c:pt idx="3189">
                  <c:v>1.1941709518432999</c:v>
                </c:pt>
                <c:pt idx="3190">
                  <c:v>1.1937096118927</c:v>
                </c:pt>
                <c:pt idx="3191">
                  <c:v>1.1931712627411</c:v>
                </c:pt>
                <c:pt idx="3192">
                  <c:v>1.1927099227905</c:v>
                </c:pt>
                <c:pt idx="3193">
                  <c:v>1.1921715736389</c:v>
                </c:pt>
                <c:pt idx="3194">
                  <c:v>1.1787142753601001</c:v>
                </c:pt>
                <c:pt idx="3195">
                  <c:v>1.1781759262085001</c:v>
                </c:pt>
                <c:pt idx="3196">
                  <c:v>1.1780990362167001</c:v>
                </c:pt>
                <c:pt idx="3197">
                  <c:v>1.1775606870651001</c:v>
                </c:pt>
                <c:pt idx="3198">
                  <c:v>1.1770993471146001</c:v>
                </c:pt>
                <c:pt idx="3199">
                  <c:v>1.1765609979630001</c:v>
                </c:pt>
                <c:pt idx="3200">
                  <c:v>1.1760996580123999</c:v>
                </c:pt>
                <c:pt idx="3201">
                  <c:v>1.1755613088607999</c:v>
                </c:pt>
                <c:pt idx="3202">
                  <c:v>1.1750230789185001</c:v>
                </c:pt>
                <c:pt idx="3203">
                  <c:v>1.1755613088607999</c:v>
                </c:pt>
                <c:pt idx="3204">
                  <c:v>1.1760996580123999</c:v>
                </c:pt>
                <c:pt idx="3205">
                  <c:v>1.1765609979630001</c:v>
                </c:pt>
                <c:pt idx="3206">
                  <c:v>1.1770993471146001</c:v>
                </c:pt>
                <c:pt idx="3207">
                  <c:v>1.1775606870651001</c:v>
                </c:pt>
                <c:pt idx="3208">
                  <c:v>1.1781759262085001</c:v>
                </c:pt>
                <c:pt idx="3209">
                  <c:v>1.1780990362167001</c:v>
                </c:pt>
                <c:pt idx="3210">
                  <c:v>1.1791756153107</c:v>
                </c:pt>
                <c:pt idx="3211">
                  <c:v>1.1794062852859</c:v>
                </c:pt>
                <c:pt idx="3212">
                  <c:v>1.1797139644623</c:v>
                </c:pt>
                <c:pt idx="3213">
                  <c:v>1.2030144929886</c:v>
                </c:pt>
                <c:pt idx="3214">
                  <c:v>1.2036296129227</c:v>
                </c:pt>
                <c:pt idx="3215">
                  <c:v>1.2050138711928999</c:v>
                </c:pt>
                <c:pt idx="3216">
                  <c:v>1.2071670293807999</c:v>
                </c:pt>
                <c:pt idx="3217">
                  <c:v>1.2074745893478001</c:v>
                </c:pt>
                <c:pt idx="3218">
                  <c:v>1.2097046375275</c:v>
                </c:pt>
                <c:pt idx="3219">
                  <c:v>1.2123192548752</c:v>
                </c:pt>
                <c:pt idx="3220">
                  <c:v>1.2148569822310999</c:v>
                </c:pt>
                <c:pt idx="3221">
                  <c:v>1.2150107622146999</c:v>
                </c:pt>
                <c:pt idx="3222">
                  <c:v>1.2175483703612999</c:v>
                </c:pt>
                <c:pt idx="3223">
                  <c:v>1.2491540908812999</c:v>
                </c:pt>
                <c:pt idx="3224">
                  <c:v>1.2523069381714</c:v>
                </c:pt>
                <c:pt idx="3225">
                  <c:v>1.2553828954696999</c:v>
                </c:pt>
                <c:pt idx="3226">
                  <c:v>1.2579206228255999</c:v>
                </c:pt>
                <c:pt idx="3227">
                  <c:v>1.2610734701157</c:v>
                </c:pt>
                <c:pt idx="3228">
                  <c:v>1.2642263174057</c:v>
                </c:pt>
                <c:pt idx="3229">
                  <c:v>1.2673023939132999</c:v>
                </c:pt>
                <c:pt idx="3230">
                  <c:v>1.2699168920517001</c:v>
                </c:pt>
                <c:pt idx="3231">
                  <c:v>1.2731467485428001</c:v>
                </c:pt>
                <c:pt idx="3232">
                  <c:v>1.2762995958328001</c:v>
                </c:pt>
                <c:pt idx="3233">
                  <c:v>1.3084435462952</c:v>
                </c:pt>
                <c:pt idx="3234">
                  <c:v>1.3115963935852</c:v>
                </c:pt>
                <c:pt idx="3235">
                  <c:v>1.3141341209412001</c:v>
                </c:pt>
                <c:pt idx="3236">
                  <c:v>1.3167486190796001</c:v>
                </c:pt>
                <c:pt idx="3237">
                  <c:v>1.3193632364273</c:v>
                </c:pt>
                <c:pt idx="3238">
                  <c:v>1.3219009637832999</c:v>
                </c:pt>
                <c:pt idx="3239">
                  <c:v>1.3245154619217001</c:v>
                </c:pt>
                <c:pt idx="3240">
                  <c:v>1.3270531892776001</c:v>
                </c:pt>
                <c:pt idx="3241">
                  <c:v>1.3297446966171</c:v>
                </c:pt>
                <c:pt idx="3242">
                  <c:v>1.3323591947555999</c:v>
                </c:pt>
                <c:pt idx="3243">
                  <c:v>1.3322054147719999</c:v>
                </c:pt>
                <c:pt idx="3244">
                  <c:v>1.3352813720703001</c:v>
                </c:pt>
                <c:pt idx="3245">
                  <c:v>1.3353583812714001</c:v>
                </c:pt>
                <c:pt idx="3246">
                  <c:v>1.36911714077</c:v>
                </c:pt>
                <c:pt idx="3247">
                  <c:v>1.3711934089661</c:v>
                </c:pt>
                <c:pt idx="3248">
                  <c:v>1.3717317581177</c:v>
                </c:pt>
                <c:pt idx="3249">
                  <c:v>1.3738080263137999</c:v>
                </c:pt>
                <c:pt idx="3250">
                  <c:v>1.3764226436614999</c:v>
                </c:pt>
                <c:pt idx="3251">
                  <c:v>1.3789602518082</c:v>
                </c:pt>
                <c:pt idx="3252">
                  <c:v>1.3815748691559</c:v>
                </c:pt>
                <c:pt idx="3253">
                  <c:v>1.3846508264541999</c:v>
                </c:pt>
                <c:pt idx="3254">
                  <c:v>1.3872654438019001</c:v>
                </c:pt>
                <c:pt idx="3255">
                  <c:v>1.3904182910919001</c:v>
                </c:pt>
                <c:pt idx="3256">
                  <c:v>1.3929560184479</c:v>
                </c:pt>
                <c:pt idx="3257">
                  <c:v>1.3955705165862999</c:v>
                </c:pt>
                <c:pt idx="3258">
                  <c:v>1.3981082439423</c:v>
                </c:pt>
                <c:pt idx="3259">
                  <c:v>1.4224084615707</c:v>
                </c:pt>
                <c:pt idx="3260">
                  <c:v>1.4250999689102</c:v>
                </c:pt>
                <c:pt idx="3261">
                  <c:v>1.4270993471146001</c:v>
                </c:pt>
                <c:pt idx="3262">
                  <c:v>1.4297139644623</c:v>
                </c:pt>
                <c:pt idx="3263">
                  <c:v>1.4324053525925</c:v>
                </c:pt>
                <c:pt idx="3264">
                  <c:v>1.4354044198989999</c:v>
                </c:pt>
                <c:pt idx="3265">
                  <c:v>1.4385573863983001</c:v>
                </c:pt>
                <c:pt idx="3266">
                  <c:v>1.4733158349991</c:v>
                </c:pt>
                <c:pt idx="3267">
                  <c:v>1.4770070314407</c:v>
                </c:pt>
                <c:pt idx="3268">
                  <c:v>1.4794678688049001</c:v>
                </c:pt>
                <c:pt idx="3269">
                  <c:v>1.4821592569351001</c:v>
                </c:pt>
                <c:pt idx="3270">
                  <c:v>1.4842356443405</c:v>
                </c:pt>
                <c:pt idx="3271">
                  <c:v>1.4841586351395</c:v>
                </c:pt>
                <c:pt idx="3272">
                  <c:v>1.485773563385</c:v>
                </c:pt>
                <c:pt idx="3273">
                  <c:v>1.4878498315811</c:v>
                </c:pt>
                <c:pt idx="3274">
                  <c:v>1.4899260997771999</c:v>
                </c:pt>
                <c:pt idx="3275">
                  <c:v>1.4914641380310001</c:v>
                </c:pt>
                <c:pt idx="3276">
                  <c:v>1.4930790662766</c:v>
                </c:pt>
                <c:pt idx="3277">
                  <c:v>1.4946169853210001</c:v>
                </c:pt>
                <c:pt idx="3278">
                  <c:v>1.4961550235748</c:v>
                </c:pt>
                <c:pt idx="3279">
                  <c:v>1.4977698326111</c:v>
                </c:pt>
                <c:pt idx="3280">
                  <c:v>1.4990003108978001</c:v>
                </c:pt>
                <c:pt idx="3281">
                  <c:v>1.4992309808730999</c:v>
                </c:pt>
                <c:pt idx="3282">
                  <c:v>1.5007690191269001</c:v>
                </c:pt>
                <c:pt idx="3283">
                  <c:v>1.5023838281630999</c:v>
                </c:pt>
                <c:pt idx="3284">
                  <c:v>1.5220700502396001</c:v>
                </c:pt>
                <c:pt idx="3285">
                  <c:v>1.5236080884933001</c:v>
                </c:pt>
                <c:pt idx="3286">
                  <c:v>1.5246846675873</c:v>
                </c:pt>
                <c:pt idx="3287">
                  <c:v>1.5256843566895</c:v>
                </c:pt>
                <c:pt idx="3288">
                  <c:v>1.5267609357834</c:v>
                </c:pt>
                <c:pt idx="3289">
                  <c:v>1.5277606248855999</c:v>
                </c:pt>
                <c:pt idx="3290">
                  <c:v>1.5282220840453999</c:v>
                </c:pt>
                <c:pt idx="3291">
                  <c:v>1.5293755531311</c:v>
                </c:pt>
                <c:pt idx="3292">
                  <c:v>1.5303752422332999</c:v>
                </c:pt>
                <c:pt idx="3293">
                  <c:v>1.5313749313353999</c:v>
                </c:pt>
                <c:pt idx="3294">
                  <c:v>1.5325284004210999</c:v>
                </c:pt>
                <c:pt idx="3295">
                  <c:v>1.5335280895233001</c:v>
                </c:pt>
                <c:pt idx="3296">
                  <c:v>1.5345277786255</c:v>
                </c:pt>
                <c:pt idx="3297">
                  <c:v>1.5355274677277</c:v>
                </c:pt>
                <c:pt idx="3298">
                  <c:v>1.5365271568298</c:v>
                </c:pt>
                <c:pt idx="3299">
                  <c:v>1.5382189750671</c:v>
                </c:pt>
                <c:pt idx="3300">
                  <c:v>1.5392186641693</c:v>
                </c:pt>
                <c:pt idx="3301">
                  <c:v>1.5402183532714999</c:v>
                </c:pt>
                <c:pt idx="3302">
                  <c:v>1.5412180423737001</c:v>
                </c:pt>
                <c:pt idx="3303">
                  <c:v>1.5641341209412001</c:v>
                </c:pt>
                <c:pt idx="3304">
                  <c:v>1.5651338100433001</c:v>
                </c:pt>
                <c:pt idx="3305">
                  <c:v>1.5666717290878001</c:v>
                </c:pt>
                <c:pt idx="3306">
                  <c:v>1.5677483081818</c:v>
                </c:pt>
                <c:pt idx="3307">
                  <c:v>1.568825006485</c:v>
                </c:pt>
                <c:pt idx="3308">
                  <c:v>1.5698246955871999</c:v>
                </c:pt>
                <c:pt idx="3309">
                  <c:v>1.5708243846893</c:v>
                </c:pt>
                <c:pt idx="3310">
                  <c:v>1.5719009637832999</c:v>
                </c:pt>
                <c:pt idx="3311">
                  <c:v>1.5724391937255999</c:v>
                </c:pt>
                <c:pt idx="3312">
                  <c:v>1.5725160837173</c:v>
                </c:pt>
                <c:pt idx="3313">
                  <c:v>1.5729775428771999</c:v>
                </c:pt>
                <c:pt idx="3314">
                  <c:v>1.5734388828278001</c:v>
                </c:pt>
                <c:pt idx="3315">
                  <c:v>1.5739772319794001</c:v>
                </c:pt>
                <c:pt idx="3316">
                  <c:v>1.5749769210814999</c:v>
                </c:pt>
                <c:pt idx="3317">
                  <c:v>1.5739772319794001</c:v>
                </c:pt>
                <c:pt idx="3318">
                  <c:v>1.5724391937255999</c:v>
                </c:pt>
                <c:pt idx="3319">
                  <c:v>1.5698246955871999</c:v>
                </c:pt>
                <c:pt idx="3320">
                  <c:v>1.5267609357834</c:v>
                </c:pt>
                <c:pt idx="3321">
                  <c:v>1.5157643556595</c:v>
                </c:pt>
                <c:pt idx="3322">
                  <c:v>1.515918135643</c:v>
                </c:pt>
                <c:pt idx="3323">
                  <c:v>1.4640110731125</c:v>
                </c:pt>
                <c:pt idx="3324">
                  <c:v>1.4557058811187999</c:v>
                </c:pt>
                <c:pt idx="3325">
                  <c:v>1.4478621482848999</c:v>
                </c:pt>
                <c:pt idx="3326">
                  <c:v>1.4405567646027</c:v>
                </c:pt>
                <c:pt idx="3327">
                  <c:v>1.4338665008545</c:v>
                </c:pt>
                <c:pt idx="3328">
                  <c:v>1.4280990362167001</c:v>
                </c:pt>
                <c:pt idx="3329">
                  <c:v>1.4282528162003001</c:v>
                </c:pt>
                <c:pt idx="3330">
                  <c:v>1.3971085548401001</c:v>
                </c:pt>
                <c:pt idx="3331">
                  <c:v>1.3929560184479</c:v>
                </c:pt>
                <c:pt idx="3332">
                  <c:v>1.3892648220062001</c:v>
                </c:pt>
                <c:pt idx="3333">
                  <c:v>1.3851122856139999</c:v>
                </c:pt>
                <c:pt idx="3334">
                  <c:v>1.3814979791641</c:v>
                </c:pt>
                <c:pt idx="3335">
                  <c:v>1.3804214000702</c:v>
                </c:pt>
                <c:pt idx="3336">
                  <c:v>1.3784220218658001</c:v>
                </c:pt>
                <c:pt idx="3337">
                  <c:v>1.3758074045180999</c:v>
                </c:pt>
                <c:pt idx="3338">
                  <c:v>1.3754229545593</c:v>
                </c:pt>
                <c:pt idx="3339">
                  <c:v>1.3732697963714999</c:v>
                </c:pt>
                <c:pt idx="3340">
                  <c:v>1.3706551790237</c:v>
                </c:pt>
                <c:pt idx="3341">
                  <c:v>1.370578289032</c:v>
                </c:pt>
                <c:pt idx="3342">
                  <c:v>1.3681174516678001</c:v>
                </c:pt>
                <c:pt idx="3343">
                  <c:v>1.3659642934798999</c:v>
                </c:pt>
                <c:pt idx="3344">
                  <c:v>1.3634265661239999</c:v>
                </c:pt>
                <c:pt idx="3345">
                  <c:v>1.3405874967575</c:v>
                </c:pt>
                <c:pt idx="3346">
                  <c:v>1.3385112285614</c:v>
                </c:pt>
                <c:pt idx="3347">
                  <c:v>1.3364349603653001</c:v>
                </c:pt>
                <c:pt idx="3348">
                  <c:v>1.3343586921691999</c:v>
                </c:pt>
                <c:pt idx="3349">
                  <c:v>1.3327437639235999</c:v>
                </c:pt>
                <c:pt idx="3350">
                  <c:v>1.3307443857193</c:v>
                </c:pt>
                <c:pt idx="3351">
                  <c:v>1.3292063474655</c:v>
                </c:pt>
                <c:pt idx="3352">
                  <c:v>1.3275915384293</c:v>
                </c:pt>
                <c:pt idx="3353">
                  <c:v>1.3115963935852</c:v>
                </c:pt>
                <c:pt idx="3354">
                  <c:v>1.3099814653396999</c:v>
                </c:pt>
                <c:pt idx="3355">
                  <c:v>1.3094432353973</c:v>
                </c:pt>
                <c:pt idx="3356">
                  <c:v>1.3084435462952</c:v>
                </c:pt>
                <c:pt idx="3357">
                  <c:v>1.3079051971436</c:v>
                </c:pt>
                <c:pt idx="3358">
                  <c:v>1.307443857193</c:v>
                </c:pt>
                <c:pt idx="3359">
                  <c:v>1.3069055080414</c:v>
                </c:pt>
                <c:pt idx="3360">
                  <c:v>1.3063672780991</c:v>
                </c:pt>
                <c:pt idx="3361">
                  <c:v>1.3062903881073</c:v>
                </c:pt>
                <c:pt idx="3362">
                  <c:v>1.3063672780991</c:v>
                </c:pt>
                <c:pt idx="3363">
                  <c:v>1.3057520389557</c:v>
                </c:pt>
                <c:pt idx="3364">
                  <c:v>1.3055213689803999</c:v>
                </c:pt>
                <c:pt idx="3365">
                  <c:v>1.3052906990051001</c:v>
                </c:pt>
                <c:pt idx="3366">
                  <c:v>1.3047523498535001</c:v>
                </c:pt>
                <c:pt idx="3367">
                  <c:v>1.3042910099030001</c:v>
                </c:pt>
                <c:pt idx="3368">
                  <c:v>1.3037526607512999</c:v>
                </c:pt>
                <c:pt idx="3369">
                  <c:v>1.3032913208007999</c:v>
                </c:pt>
                <c:pt idx="3370">
                  <c:v>1.3027529716491999</c:v>
                </c:pt>
                <c:pt idx="3371">
                  <c:v>1.3021377325057999</c:v>
                </c:pt>
                <c:pt idx="3372">
                  <c:v>1.3022146224975999</c:v>
                </c:pt>
                <c:pt idx="3373">
                  <c:v>1.3015995025635001</c:v>
                </c:pt>
                <c:pt idx="3374">
                  <c:v>1.3011380434036</c:v>
                </c:pt>
                <c:pt idx="3375">
                  <c:v>1.3015995025635001</c:v>
                </c:pt>
                <c:pt idx="3376">
                  <c:v>1.3022146224975999</c:v>
                </c:pt>
                <c:pt idx="3377">
                  <c:v>1.3027529716491999</c:v>
                </c:pt>
                <c:pt idx="3378">
                  <c:v>1.3032913208007999</c:v>
                </c:pt>
                <c:pt idx="3379">
                  <c:v>1.3037526607512999</c:v>
                </c:pt>
                <c:pt idx="3380">
                  <c:v>1.3032913208007999</c:v>
                </c:pt>
                <c:pt idx="3381">
                  <c:v>1.3027529716491999</c:v>
                </c:pt>
                <c:pt idx="3382">
                  <c:v>1.3032913208007999</c:v>
                </c:pt>
                <c:pt idx="3383">
                  <c:v>1.3037526607512999</c:v>
                </c:pt>
                <c:pt idx="3384">
                  <c:v>1.3042910099030001</c:v>
                </c:pt>
                <c:pt idx="3385">
                  <c:v>1.3047523498535001</c:v>
                </c:pt>
                <c:pt idx="3386">
                  <c:v>1.3052906990051001</c:v>
                </c:pt>
                <c:pt idx="3387">
                  <c:v>1.3057520389557</c:v>
                </c:pt>
                <c:pt idx="3388">
                  <c:v>1.3062903881073</c:v>
                </c:pt>
                <c:pt idx="3389">
                  <c:v>1.3069055080414</c:v>
                </c:pt>
                <c:pt idx="3390">
                  <c:v>1.307443857193</c:v>
                </c:pt>
                <c:pt idx="3391">
                  <c:v>1.3348969221114999</c:v>
                </c:pt>
                <c:pt idx="3392">
                  <c:v>1.3369731903076001</c:v>
                </c:pt>
                <c:pt idx="3393">
                  <c:v>1.3368963003159</c:v>
                </c:pt>
                <c:pt idx="3394">
                  <c:v>1.3395109176636</c:v>
                </c:pt>
                <c:pt idx="3395">
                  <c:v>1.3426637649536</c:v>
                </c:pt>
                <c:pt idx="3396">
                  <c:v>1.3458166122437001</c:v>
                </c:pt>
                <c:pt idx="3397">
                  <c:v>1.3488925695419001</c:v>
                </c:pt>
                <c:pt idx="3398">
                  <c:v>1.383651137352</c:v>
                </c:pt>
                <c:pt idx="3399">
                  <c:v>1.3861888647078999</c:v>
                </c:pt>
                <c:pt idx="3400">
                  <c:v>1.3870347738266</c:v>
                </c:pt>
                <c:pt idx="3401">
                  <c:v>1.3882651329041</c:v>
                </c:pt>
                <c:pt idx="3402">
                  <c:v>1.3898030519485001</c:v>
                </c:pt>
                <c:pt idx="3403">
                  <c:v>1.3903414011002</c:v>
                </c:pt>
                <c:pt idx="3404">
                  <c:v>1.3909566402435001</c:v>
                </c:pt>
                <c:pt idx="3405">
                  <c:v>1.3914179801941</c:v>
                </c:pt>
                <c:pt idx="3406">
                  <c:v>1.3913410902023</c:v>
                </c:pt>
                <c:pt idx="3407">
                  <c:v>1.3914179801941</c:v>
                </c:pt>
                <c:pt idx="3408">
                  <c:v>1.3913410902023</c:v>
                </c:pt>
                <c:pt idx="3409">
                  <c:v>1.3914179801941</c:v>
                </c:pt>
                <c:pt idx="3410">
                  <c:v>1.3913410902023</c:v>
                </c:pt>
                <c:pt idx="3411">
                  <c:v>1.3909566402435001</c:v>
                </c:pt>
                <c:pt idx="3412">
                  <c:v>1.3903414011002</c:v>
                </c:pt>
                <c:pt idx="3413">
                  <c:v>1.3898030519485001</c:v>
                </c:pt>
                <c:pt idx="3414">
                  <c:v>1.3892648220062001</c:v>
                </c:pt>
                <c:pt idx="3415">
                  <c:v>1.3882651329041</c:v>
                </c:pt>
                <c:pt idx="3416">
                  <c:v>1.3878036737442001</c:v>
                </c:pt>
                <c:pt idx="3417">
                  <c:v>1.3872654438019001</c:v>
                </c:pt>
                <c:pt idx="3418">
                  <c:v>1.3868039846419999</c:v>
                </c:pt>
                <c:pt idx="3419">
                  <c:v>1.3866502046585001</c:v>
                </c:pt>
                <c:pt idx="3420">
                  <c:v>1.3861888647078999</c:v>
                </c:pt>
                <c:pt idx="3421">
                  <c:v>1.3851122856139999</c:v>
                </c:pt>
                <c:pt idx="3422">
                  <c:v>1.3846508264541999</c:v>
                </c:pt>
                <c:pt idx="3423">
                  <c:v>1.3841125965118</c:v>
                </c:pt>
                <c:pt idx="3424">
                  <c:v>1.383651137352</c:v>
                </c:pt>
                <c:pt idx="3425">
                  <c:v>1.3826514482498</c:v>
                </c:pt>
                <c:pt idx="3426">
                  <c:v>1.3820363283157</c:v>
                </c:pt>
                <c:pt idx="3427">
                  <c:v>1.3814979791641</c:v>
                </c:pt>
                <c:pt idx="3428">
                  <c:v>1.3701168298721</c:v>
                </c:pt>
                <c:pt idx="3429">
                  <c:v>1.3696554899216</c:v>
                </c:pt>
                <c:pt idx="3430">
                  <c:v>1.3686558008194001</c:v>
                </c:pt>
                <c:pt idx="3431">
                  <c:v>1.3681174516678001</c:v>
                </c:pt>
                <c:pt idx="3432">
                  <c:v>1.3675023317337001</c:v>
                </c:pt>
                <c:pt idx="3433">
                  <c:v>1.3670408725739001</c:v>
                </c:pt>
                <c:pt idx="3434">
                  <c:v>1.3665026426314999</c:v>
                </c:pt>
                <c:pt idx="3435">
                  <c:v>1.3659642934798999</c:v>
                </c:pt>
                <c:pt idx="3436">
                  <c:v>1.3655029535294001</c:v>
                </c:pt>
                <c:pt idx="3437">
                  <c:v>1.3649646043777</c:v>
                </c:pt>
                <c:pt idx="3438">
                  <c:v>1.3645031452178999</c:v>
                </c:pt>
                <c:pt idx="3439">
                  <c:v>1.3639649152755999</c:v>
                </c:pt>
                <c:pt idx="3440">
                  <c:v>1.3645031452178999</c:v>
                </c:pt>
                <c:pt idx="3441">
                  <c:v>1.3649646043777</c:v>
                </c:pt>
                <c:pt idx="3442">
                  <c:v>1.3655029535294001</c:v>
                </c:pt>
                <c:pt idx="3443">
                  <c:v>1.3659642934798999</c:v>
                </c:pt>
                <c:pt idx="3444">
                  <c:v>1.3655029535294001</c:v>
                </c:pt>
                <c:pt idx="3445">
                  <c:v>1.3649646043777</c:v>
                </c:pt>
                <c:pt idx="3446">
                  <c:v>1.3655029535294001</c:v>
                </c:pt>
                <c:pt idx="3447">
                  <c:v>1.3659642934798999</c:v>
                </c:pt>
                <c:pt idx="3448">
                  <c:v>1.3665026426314999</c:v>
                </c:pt>
                <c:pt idx="3449">
                  <c:v>1.3670408725739001</c:v>
                </c:pt>
                <c:pt idx="3450">
                  <c:v>1.3675023317337001</c:v>
                </c:pt>
                <c:pt idx="3451">
                  <c:v>1.3681174516678001</c:v>
                </c:pt>
                <c:pt idx="3452">
                  <c:v>1.3831129074096999</c:v>
                </c:pt>
                <c:pt idx="3453">
                  <c:v>1.3851122856139999</c:v>
                </c:pt>
                <c:pt idx="3454">
                  <c:v>1.3872654438019001</c:v>
                </c:pt>
                <c:pt idx="3455">
                  <c:v>1.4074131250380999</c:v>
                </c:pt>
                <c:pt idx="3456">
                  <c:v>1.4111042022705</c:v>
                </c:pt>
                <c:pt idx="3457">
                  <c:v>1.4146416187285999</c:v>
                </c:pt>
                <c:pt idx="3458">
                  <c:v>1.4177944660187001</c:v>
                </c:pt>
                <c:pt idx="3459">
                  <c:v>1.4204090833664</c:v>
                </c:pt>
                <c:pt idx="3460">
                  <c:v>1.4229468107223999</c:v>
                </c:pt>
                <c:pt idx="3461">
                  <c:v>1.4255613088607999</c:v>
                </c:pt>
                <c:pt idx="3462">
                  <c:v>1.4270993471146001</c:v>
                </c:pt>
                <c:pt idx="3463">
                  <c:v>1.451014995575</c:v>
                </c:pt>
                <c:pt idx="3464">
                  <c:v>1.4515533447266</c:v>
                </c:pt>
                <c:pt idx="3465">
                  <c:v>1.451014995575</c:v>
                </c:pt>
                <c:pt idx="3466">
                  <c:v>1.4515533447266</c:v>
                </c:pt>
                <c:pt idx="3467">
                  <c:v>1.4520146846771</c:v>
                </c:pt>
                <c:pt idx="3468">
                  <c:v>1.4525530338287</c:v>
                </c:pt>
                <c:pt idx="3469">
                  <c:v>1.4527837038039999</c:v>
                </c:pt>
                <c:pt idx="3470">
                  <c:v>1.4530143737793</c:v>
                </c:pt>
                <c:pt idx="3471">
                  <c:v>1.4535527229309</c:v>
                </c:pt>
                <c:pt idx="3472">
                  <c:v>1.4547061920166</c:v>
                </c:pt>
                <c:pt idx="3473">
                  <c:v>1.4551676511764999</c:v>
                </c:pt>
                <c:pt idx="3474">
                  <c:v>1.4557058811187999</c:v>
                </c:pt>
                <c:pt idx="3475">
                  <c:v>1.4561673402786</c:v>
                </c:pt>
                <c:pt idx="3476">
                  <c:v>1.4567055702209</c:v>
                </c:pt>
                <c:pt idx="3477">
                  <c:v>1.4577052593230999</c:v>
                </c:pt>
                <c:pt idx="3478">
                  <c:v>1.4582436084746999</c:v>
                </c:pt>
                <c:pt idx="3479">
                  <c:v>1.4587049484253001</c:v>
                </c:pt>
                <c:pt idx="3480">
                  <c:v>1.4691632986069001</c:v>
                </c:pt>
                <c:pt idx="3481">
                  <c:v>1.4697016477585001</c:v>
                </c:pt>
                <c:pt idx="3482">
                  <c:v>1.4701629877089999</c:v>
                </c:pt>
                <c:pt idx="3483">
                  <c:v>1.4707013368607</c:v>
                </c:pt>
                <c:pt idx="3484">
                  <c:v>1.4711626768112001</c:v>
                </c:pt>
                <c:pt idx="3485">
                  <c:v>1.4717010259628001</c:v>
                </c:pt>
                <c:pt idx="3486">
                  <c:v>1.4722392559052</c:v>
                </c:pt>
                <c:pt idx="3487">
                  <c:v>1.4727776050568</c:v>
                </c:pt>
                <c:pt idx="3488">
                  <c:v>1.4733158349991</c:v>
                </c:pt>
                <c:pt idx="3489">
                  <c:v>1.4738541841507</c:v>
                </c:pt>
                <c:pt idx="3490">
                  <c:v>1.4743155241013</c:v>
                </c:pt>
                <c:pt idx="3491">
                  <c:v>1.4748538732529</c:v>
                </c:pt>
                <c:pt idx="3492">
                  <c:v>1.4753152132034</c:v>
                </c:pt>
                <c:pt idx="3493">
                  <c:v>1.4763917922973999</c:v>
                </c:pt>
                <c:pt idx="3494">
                  <c:v>1.4764688014984</c:v>
                </c:pt>
                <c:pt idx="3495">
                  <c:v>1.4770070314407</c:v>
                </c:pt>
                <c:pt idx="3496">
                  <c:v>1.4774684906005999</c:v>
                </c:pt>
                <c:pt idx="3497">
                  <c:v>1.4873116016387999</c:v>
                </c:pt>
                <c:pt idx="3498">
                  <c:v>1.4883112907410001</c:v>
                </c:pt>
                <c:pt idx="3499">
                  <c:v>1.4893109798430999</c:v>
                </c:pt>
                <c:pt idx="3500">
                  <c:v>1.4904644489287999</c:v>
                </c:pt>
                <c:pt idx="3501">
                  <c:v>1.4913872480392001</c:v>
                </c:pt>
                <c:pt idx="3502">
                  <c:v>1.4914641380310001</c:v>
                </c:pt>
                <c:pt idx="3503">
                  <c:v>1.4924638271332</c:v>
                </c:pt>
                <c:pt idx="3504">
                  <c:v>1.4930021762848</c:v>
                </c:pt>
                <c:pt idx="3505">
                  <c:v>1.4940787553787001</c:v>
                </c:pt>
                <c:pt idx="3506">
                  <c:v>1.4950784444809</c:v>
                </c:pt>
                <c:pt idx="3507">
                  <c:v>1.4966163635254</c:v>
                </c:pt>
                <c:pt idx="3508">
                  <c:v>1.4976160526275999</c:v>
                </c:pt>
                <c:pt idx="3509">
                  <c:v>1.4987695217132999</c:v>
                </c:pt>
                <c:pt idx="3510">
                  <c:v>1.4992309808730999</c:v>
                </c:pt>
                <c:pt idx="3511">
                  <c:v>1.5003075599669999</c:v>
                </c:pt>
                <c:pt idx="3512">
                  <c:v>1.5013072490692001</c:v>
                </c:pt>
                <c:pt idx="3513">
                  <c:v>1.5017687082291</c:v>
                </c:pt>
                <c:pt idx="3514">
                  <c:v>1.5179175138473999</c:v>
                </c:pt>
                <c:pt idx="3515">
                  <c:v>1.5184558629989999</c:v>
                </c:pt>
                <c:pt idx="3516">
                  <c:v>1.5189172029494999</c:v>
                </c:pt>
                <c:pt idx="3517">
                  <c:v>1.5194555521010999</c:v>
                </c:pt>
                <c:pt idx="3518">
                  <c:v>1.5199168920517001</c:v>
                </c:pt>
                <c:pt idx="3519">
                  <c:v>1.5205321311950999</c:v>
                </c:pt>
                <c:pt idx="3520">
                  <c:v>1.5210703611373999</c:v>
                </c:pt>
                <c:pt idx="3521">
                  <c:v>1.5215318202971999</c:v>
                </c:pt>
                <c:pt idx="3522">
                  <c:v>1.5220700502396001</c:v>
                </c:pt>
                <c:pt idx="3523">
                  <c:v>1.5230697393417001</c:v>
                </c:pt>
                <c:pt idx="3524">
                  <c:v>1.5240695476532</c:v>
                </c:pt>
                <c:pt idx="3525">
                  <c:v>1.5246077775955</c:v>
                </c:pt>
                <c:pt idx="3526">
                  <c:v>1.5256843566895</c:v>
                </c:pt>
                <c:pt idx="3527">
                  <c:v>1.5262227058411</c:v>
                </c:pt>
                <c:pt idx="3528">
                  <c:v>1.5267609357834</c:v>
                </c:pt>
                <c:pt idx="3529">
                  <c:v>1.5272223949432</c:v>
                </c:pt>
                <c:pt idx="3530">
                  <c:v>1.5277606248855999</c:v>
                </c:pt>
                <c:pt idx="3531">
                  <c:v>1.5382189750671</c:v>
                </c:pt>
                <c:pt idx="3532">
                  <c:v>1.5382958650589</c:v>
                </c:pt>
                <c:pt idx="3533">
                  <c:v>1.538680434227</c:v>
                </c:pt>
                <c:pt idx="3534">
                  <c:v>1.5392186641693</c:v>
                </c:pt>
                <c:pt idx="3535">
                  <c:v>1.5396801233291999</c:v>
                </c:pt>
                <c:pt idx="3536">
                  <c:v>1.5392186641693</c:v>
                </c:pt>
                <c:pt idx="3537">
                  <c:v>1.538680434227</c:v>
                </c:pt>
                <c:pt idx="3538">
                  <c:v>1.5382189750671</c:v>
                </c:pt>
                <c:pt idx="3539">
                  <c:v>1.5376037359238</c:v>
                </c:pt>
                <c:pt idx="3540">
                  <c:v>1.5370655059814</c:v>
                </c:pt>
                <c:pt idx="3541">
                  <c:v>1.5365271568298</c:v>
                </c:pt>
                <c:pt idx="3542">
                  <c:v>1.5355274677277</c:v>
                </c:pt>
                <c:pt idx="3543">
                  <c:v>1.5350661277771001</c:v>
                </c:pt>
                <c:pt idx="3544">
                  <c:v>1.5345277786255</c:v>
                </c:pt>
                <c:pt idx="3545">
                  <c:v>1.5340664386748999</c:v>
                </c:pt>
                <c:pt idx="3546">
                  <c:v>1.5334511995316</c:v>
                </c:pt>
                <c:pt idx="3547">
                  <c:v>1.5329129695892001</c:v>
                </c:pt>
                <c:pt idx="3548">
                  <c:v>1.5323746204376001</c:v>
                </c:pt>
                <c:pt idx="3549">
                  <c:v>1.5319132804871001</c:v>
                </c:pt>
                <c:pt idx="3550">
                  <c:v>1.5215318202971999</c:v>
                </c:pt>
                <c:pt idx="3551">
                  <c:v>1.5210703611373999</c:v>
                </c:pt>
                <c:pt idx="3552">
                  <c:v>1.5205321311950999</c:v>
                </c:pt>
                <c:pt idx="3553">
                  <c:v>1.5199168920517001</c:v>
                </c:pt>
                <c:pt idx="3554">
                  <c:v>1.5194555521010999</c:v>
                </c:pt>
                <c:pt idx="3555">
                  <c:v>1.5189172029494999</c:v>
                </c:pt>
                <c:pt idx="3556">
                  <c:v>1.5179175138473999</c:v>
                </c:pt>
                <c:pt idx="3557">
                  <c:v>1.517379283905</c:v>
                </c:pt>
                <c:pt idx="3558">
                  <c:v>1.5169178247452</c:v>
                </c:pt>
                <c:pt idx="3559">
                  <c:v>1.5163795948029</c:v>
                </c:pt>
                <c:pt idx="3560">
                  <c:v>1.5153028964996</c:v>
                </c:pt>
                <c:pt idx="3561">
                  <c:v>1.5147646665573</c:v>
                </c:pt>
                <c:pt idx="3562">
                  <c:v>1.5137649774551001</c:v>
                </c:pt>
                <c:pt idx="3563">
                  <c:v>1.5132266283035001</c:v>
                </c:pt>
                <c:pt idx="3564">
                  <c:v>1.502845287323</c:v>
                </c:pt>
                <c:pt idx="3565">
                  <c:v>1.5017687082291</c:v>
                </c:pt>
                <c:pt idx="3566">
                  <c:v>1.5007690191269001</c:v>
                </c:pt>
                <c:pt idx="3567">
                  <c:v>1.4997693300246999</c:v>
                </c:pt>
                <c:pt idx="3568">
                  <c:v>1.4992309808730999</c:v>
                </c:pt>
                <c:pt idx="3569">
                  <c:v>1.4986926317214999</c:v>
                </c:pt>
                <c:pt idx="3570">
                  <c:v>1.4981544017791999</c:v>
                </c:pt>
                <c:pt idx="3571">
                  <c:v>1.4976160526275999</c:v>
                </c:pt>
                <c:pt idx="3572">
                  <c:v>1.497154712677</c:v>
                </c:pt>
                <c:pt idx="3573">
                  <c:v>1.4966163635254</c:v>
                </c:pt>
                <c:pt idx="3574">
                  <c:v>1.4961550235748</c:v>
                </c:pt>
                <c:pt idx="3575">
                  <c:v>1.4956166744232</c:v>
                </c:pt>
                <c:pt idx="3576">
                  <c:v>1.4950784444809</c:v>
                </c:pt>
                <c:pt idx="3577">
                  <c:v>1.4946169853210001</c:v>
                </c:pt>
                <c:pt idx="3578">
                  <c:v>1.4945400953293</c:v>
                </c:pt>
                <c:pt idx="3579">
                  <c:v>1.494001865387</c:v>
                </c:pt>
                <c:pt idx="3580">
                  <c:v>1.4940787553787001</c:v>
                </c:pt>
                <c:pt idx="3581">
                  <c:v>1.494001865387</c:v>
                </c:pt>
                <c:pt idx="3582">
                  <c:v>1.4940787553787001</c:v>
                </c:pt>
                <c:pt idx="3583">
                  <c:v>1.494001865387</c:v>
                </c:pt>
                <c:pt idx="3584">
                  <c:v>1.4946169853210001</c:v>
                </c:pt>
                <c:pt idx="3585">
                  <c:v>1.4947707653046001</c:v>
                </c:pt>
                <c:pt idx="3586">
                  <c:v>1.4950784444809</c:v>
                </c:pt>
                <c:pt idx="3587">
                  <c:v>1.4956166744232</c:v>
                </c:pt>
                <c:pt idx="3588">
                  <c:v>1.4961550235748</c:v>
                </c:pt>
                <c:pt idx="3589">
                  <c:v>1.4966163635254</c:v>
                </c:pt>
                <c:pt idx="3590">
                  <c:v>1.497154712677</c:v>
                </c:pt>
                <c:pt idx="3591">
                  <c:v>1.4976160526275999</c:v>
                </c:pt>
                <c:pt idx="3592">
                  <c:v>1.4981544017791999</c:v>
                </c:pt>
                <c:pt idx="3593">
                  <c:v>1.4986926317214999</c:v>
                </c:pt>
                <c:pt idx="3594">
                  <c:v>1.4997693300246999</c:v>
                </c:pt>
                <c:pt idx="3595">
                  <c:v>1.5143032073975</c:v>
                </c:pt>
                <c:pt idx="3596">
                  <c:v>1.5157643556595</c:v>
                </c:pt>
                <c:pt idx="3597">
                  <c:v>1.5169178247452</c:v>
                </c:pt>
                <c:pt idx="3598">
                  <c:v>1.5179175138473999</c:v>
                </c:pt>
                <c:pt idx="3599">
                  <c:v>1.5184558629989999</c:v>
                </c:pt>
                <c:pt idx="3600">
                  <c:v>1.5194555521010999</c:v>
                </c:pt>
                <c:pt idx="3601">
                  <c:v>1.5205321311950999</c:v>
                </c:pt>
                <c:pt idx="3602">
                  <c:v>1.5210703611373999</c:v>
                </c:pt>
                <c:pt idx="3603">
                  <c:v>1.5220700502396001</c:v>
                </c:pt>
                <c:pt idx="3604">
                  <c:v>1.5226083993912001</c:v>
                </c:pt>
                <c:pt idx="3605">
                  <c:v>1.5220700502396001</c:v>
                </c:pt>
                <c:pt idx="3606">
                  <c:v>1.5215318202971999</c:v>
                </c:pt>
                <c:pt idx="3607">
                  <c:v>1.5220700502396001</c:v>
                </c:pt>
                <c:pt idx="3608">
                  <c:v>1.5215318202971999</c:v>
                </c:pt>
                <c:pt idx="3609">
                  <c:v>1.5210703611373999</c:v>
                </c:pt>
                <c:pt idx="3610">
                  <c:v>1.5205321311950999</c:v>
                </c:pt>
                <c:pt idx="3611">
                  <c:v>1.5199168920517001</c:v>
                </c:pt>
                <c:pt idx="3612">
                  <c:v>1.5194555521010999</c:v>
                </c:pt>
                <c:pt idx="3613">
                  <c:v>1.5189172029494999</c:v>
                </c:pt>
                <c:pt idx="3614">
                  <c:v>1.5184558629989999</c:v>
                </c:pt>
                <c:pt idx="3615">
                  <c:v>1.5179175138473999</c:v>
                </c:pt>
                <c:pt idx="3616">
                  <c:v>1.517379283905</c:v>
                </c:pt>
                <c:pt idx="3617">
                  <c:v>1.5169178247452</c:v>
                </c:pt>
                <c:pt idx="3618">
                  <c:v>1.5017687082291</c:v>
                </c:pt>
                <c:pt idx="3619">
                  <c:v>1.5013072490692001</c:v>
                </c:pt>
                <c:pt idx="3620">
                  <c:v>1.5007690191269001</c:v>
                </c:pt>
                <c:pt idx="3621">
                  <c:v>1.5003075599669999</c:v>
                </c:pt>
                <c:pt idx="3622">
                  <c:v>1.4997693300246999</c:v>
                </c:pt>
                <c:pt idx="3623">
                  <c:v>1.4992309808730999</c:v>
                </c:pt>
                <c:pt idx="3624">
                  <c:v>1.4990003108978001</c:v>
                </c:pt>
                <c:pt idx="3625">
                  <c:v>1.4986926317214999</c:v>
                </c:pt>
                <c:pt idx="3626">
                  <c:v>1.4976160526275999</c:v>
                </c:pt>
                <c:pt idx="3627">
                  <c:v>1.4966163635254</c:v>
                </c:pt>
                <c:pt idx="3628">
                  <c:v>1.4950784444809</c:v>
                </c:pt>
                <c:pt idx="3629">
                  <c:v>1.494001865387</c:v>
                </c:pt>
                <c:pt idx="3630">
                  <c:v>1.4924638271332</c:v>
                </c:pt>
                <c:pt idx="3631">
                  <c:v>1.4686250686646001</c:v>
                </c:pt>
                <c:pt idx="3632">
                  <c:v>1.4675483703612999</c:v>
                </c:pt>
                <c:pt idx="3633">
                  <c:v>1.4665486812591999</c:v>
                </c:pt>
                <c:pt idx="3634">
                  <c:v>1.4660104513168</c:v>
                </c:pt>
                <c:pt idx="3635">
                  <c:v>1.465548992157</c:v>
                </c:pt>
                <c:pt idx="3636">
                  <c:v>1.4650107622146999</c:v>
                </c:pt>
                <c:pt idx="3637">
                  <c:v>1.4639341831207</c:v>
                </c:pt>
                <c:pt idx="3638">
                  <c:v>1.4633958339691</c:v>
                </c:pt>
                <c:pt idx="3639">
                  <c:v>1.4628576040268</c:v>
                </c:pt>
                <c:pt idx="3640">
                  <c:v>1.4623961448669001</c:v>
                </c:pt>
                <c:pt idx="3641">
                  <c:v>1.4618579149246</c:v>
                </c:pt>
                <c:pt idx="3642">
                  <c:v>1.4613964557648</c:v>
                </c:pt>
                <c:pt idx="3643">
                  <c:v>1.4608582258224001</c:v>
                </c:pt>
                <c:pt idx="3644">
                  <c:v>1.4603198766708001</c:v>
                </c:pt>
                <c:pt idx="3645">
                  <c:v>1.4597046375275</c:v>
                </c:pt>
                <c:pt idx="3646">
                  <c:v>1.4598585367203001</c:v>
                </c:pt>
                <c:pt idx="3647">
                  <c:v>1.4592432975769001</c:v>
                </c:pt>
                <c:pt idx="3648">
                  <c:v>1.4587049484253001</c:v>
                </c:pt>
                <c:pt idx="3649">
                  <c:v>1.4582436084746999</c:v>
                </c:pt>
                <c:pt idx="3650">
                  <c:v>1.4587049484253001</c:v>
                </c:pt>
                <c:pt idx="3651">
                  <c:v>1.4592432975769001</c:v>
                </c:pt>
                <c:pt idx="3652">
                  <c:v>1.4597046375275</c:v>
                </c:pt>
                <c:pt idx="3653">
                  <c:v>1.4598585367203001</c:v>
                </c:pt>
                <c:pt idx="3654">
                  <c:v>1.4603198766708001</c:v>
                </c:pt>
                <c:pt idx="3655">
                  <c:v>1.4608582258224001</c:v>
                </c:pt>
                <c:pt idx="3656">
                  <c:v>1.4618579149246</c:v>
                </c:pt>
                <c:pt idx="3657">
                  <c:v>1.4623961448669001</c:v>
                </c:pt>
                <c:pt idx="3658">
                  <c:v>1.4624730348587001</c:v>
                </c:pt>
                <c:pt idx="3659">
                  <c:v>1.4628576040268</c:v>
                </c:pt>
                <c:pt idx="3660">
                  <c:v>1.4633958339691</c:v>
                </c:pt>
                <c:pt idx="3661">
                  <c:v>1.464472413063</c:v>
                </c:pt>
                <c:pt idx="3662">
                  <c:v>1.4774684906005999</c:v>
                </c:pt>
                <c:pt idx="3663">
                  <c:v>1.4780067205428999</c:v>
                </c:pt>
                <c:pt idx="3664">
                  <c:v>1.4784681797028001</c:v>
                </c:pt>
                <c:pt idx="3665">
                  <c:v>1.4790064096451001</c:v>
                </c:pt>
                <c:pt idx="3666">
                  <c:v>1.4794678688049001</c:v>
                </c:pt>
                <c:pt idx="3667">
                  <c:v>1.4800060987473</c:v>
                </c:pt>
                <c:pt idx="3668">
                  <c:v>1.4810057878494001</c:v>
                </c:pt>
                <c:pt idx="3669">
                  <c:v>1.4816210269928001</c:v>
                </c:pt>
                <c:pt idx="3670">
                  <c:v>1.4821592569351001</c:v>
                </c:pt>
                <c:pt idx="3671">
                  <c:v>1.482620716095</c:v>
                </c:pt>
                <c:pt idx="3672">
                  <c:v>1.4831589460373</c:v>
                </c:pt>
                <c:pt idx="3673">
                  <c:v>1.4836972951889</c:v>
                </c:pt>
                <c:pt idx="3674">
                  <c:v>1.4841586351395</c:v>
                </c:pt>
                <c:pt idx="3675">
                  <c:v>1.4851584434509</c:v>
                </c:pt>
                <c:pt idx="3676">
                  <c:v>1.4863119125366</c:v>
                </c:pt>
                <c:pt idx="3677">
                  <c:v>1.4873116016387999</c:v>
                </c:pt>
                <c:pt idx="3678">
                  <c:v>1.4942325353621999</c:v>
                </c:pt>
                <c:pt idx="3679">
                  <c:v>1.4991540908812999</c:v>
                </c:pt>
                <c:pt idx="3680">
                  <c:v>1.5007690191269001</c:v>
                </c:pt>
                <c:pt idx="3681">
                  <c:v>1.5023069381714</c:v>
                </c:pt>
                <c:pt idx="3682">
                  <c:v>1.5044600963593</c:v>
                </c:pt>
                <c:pt idx="3683">
                  <c:v>1.5251461267471</c:v>
                </c:pt>
                <c:pt idx="3684">
                  <c:v>1.5277606248855999</c:v>
                </c:pt>
                <c:pt idx="3685">
                  <c:v>1.5309135913848999</c:v>
                </c:pt>
                <c:pt idx="3686">
                  <c:v>1.5345277786255</c:v>
                </c:pt>
                <c:pt idx="3687">
                  <c:v>1.5380651950836</c:v>
                </c:pt>
                <c:pt idx="3688">
                  <c:v>1.5728237628937001</c:v>
                </c:pt>
                <c:pt idx="3689">
                  <c:v>1.5765148401260001</c:v>
                </c:pt>
                <c:pt idx="3690">
                  <c:v>1.5801291465759</c:v>
                </c:pt>
                <c:pt idx="3691">
                  <c:v>1.5832819938660001</c:v>
                </c:pt>
                <c:pt idx="3692">
                  <c:v>1.5863580703735001</c:v>
                </c:pt>
                <c:pt idx="3693">
                  <c:v>1.5894340276718</c:v>
                </c:pt>
                <c:pt idx="3694">
                  <c:v>1.5919716358185001</c:v>
                </c:pt>
                <c:pt idx="3695">
                  <c:v>1.5946631431580001</c:v>
                </c:pt>
                <c:pt idx="3696">
                  <c:v>1.5967394113541</c:v>
                </c:pt>
                <c:pt idx="3697">
                  <c:v>1.5988156795502</c:v>
                </c:pt>
                <c:pt idx="3698">
                  <c:v>1.6008150577544999</c:v>
                </c:pt>
                <c:pt idx="3699">
                  <c:v>1.6024299860000999</c:v>
                </c:pt>
                <c:pt idx="3700">
                  <c:v>1.6221162080764999</c:v>
                </c:pt>
                <c:pt idx="3701">
                  <c:v>1.6225776672362999</c:v>
                </c:pt>
                <c:pt idx="3702">
                  <c:v>1.6231158971785999</c:v>
                </c:pt>
                <c:pt idx="3703">
                  <c:v>1.6225776672362999</c:v>
                </c:pt>
                <c:pt idx="3704">
                  <c:v>1.6221162080764999</c:v>
                </c:pt>
                <c:pt idx="3705">
                  <c:v>1.6215779781341999</c:v>
                </c:pt>
                <c:pt idx="3706">
                  <c:v>1.620578289032</c:v>
                </c:pt>
                <c:pt idx="3707">
                  <c:v>1.6200399398804</c:v>
                </c:pt>
                <c:pt idx="3708">
                  <c:v>1.6195785999298</c:v>
                </c:pt>
                <c:pt idx="3709">
                  <c:v>1.6179636716843</c:v>
                </c:pt>
                <c:pt idx="3710">
                  <c:v>1.6164256334305001</c:v>
                </c:pt>
                <c:pt idx="3711">
                  <c:v>1.6148877143860001</c:v>
                </c:pt>
                <c:pt idx="3712">
                  <c:v>1.6132727861403999</c:v>
                </c:pt>
                <c:pt idx="3713">
                  <c:v>1.6117348670959</c:v>
                </c:pt>
                <c:pt idx="3714">
                  <c:v>1.5878190994263</c:v>
                </c:pt>
                <c:pt idx="3715">
                  <c:v>1.5868194103241</c:v>
                </c:pt>
                <c:pt idx="3716">
                  <c:v>1.5852813720703001</c:v>
                </c:pt>
                <c:pt idx="3717">
                  <c:v>1.5842816829680999</c:v>
                </c:pt>
                <c:pt idx="3718">
                  <c:v>1.5832819938660001</c:v>
                </c:pt>
                <c:pt idx="3719">
                  <c:v>1.5816671848296999</c:v>
                </c:pt>
                <c:pt idx="3720">
                  <c:v>1.5801291465759</c:v>
                </c:pt>
                <c:pt idx="3721">
                  <c:v>1.5781297683716</c:v>
                </c:pt>
                <c:pt idx="3722">
                  <c:v>1.5765148401260001</c:v>
                </c:pt>
                <c:pt idx="3723">
                  <c:v>1.5749769210814999</c:v>
                </c:pt>
                <c:pt idx="3724">
                  <c:v>1.5734388828278001</c:v>
                </c:pt>
                <c:pt idx="3725">
                  <c:v>1.5733619928360001</c:v>
                </c:pt>
                <c:pt idx="3726">
                  <c:v>1.5542140007019001</c:v>
                </c:pt>
                <c:pt idx="3727">
                  <c:v>1.5536757707596001</c:v>
                </c:pt>
                <c:pt idx="3728">
                  <c:v>1.5532143115996999</c:v>
                </c:pt>
                <c:pt idx="3729">
                  <c:v>1.5521377325057999</c:v>
                </c:pt>
                <c:pt idx="3730">
                  <c:v>1.5518301725388</c:v>
                </c:pt>
                <c:pt idx="3731">
                  <c:v>1.5510611534119001</c:v>
                </c:pt>
                <c:pt idx="3732">
                  <c:v>1.5500614643096999</c:v>
                </c:pt>
                <c:pt idx="3733">
                  <c:v>1.5490617752075</c:v>
                </c:pt>
                <c:pt idx="3734">
                  <c:v>1.5485235452652</c:v>
                </c:pt>
                <c:pt idx="3735">
                  <c:v>1.5473699569702</c:v>
                </c:pt>
                <c:pt idx="3736">
                  <c:v>1.5469086170196999</c:v>
                </c:pt>
                <c:pt idx="3737">
                  <c:v>1.5459089279175</c:v>
                </c:pt>
                <c:pt idx="3738">
                  <c:v>1.5453705787659</c:v>
                </c:pt>
                <c:pt idx="3739">
                  <c:v>1.5449092388153001</c:v>
                </c:pt>
                <c:pt idx="3740">
                  <c:v>1.5443708896637001</c:v>
                </c:pt>
                <c:pt idx="3741">
                  <c:v>1.5438326597214</c:v>
                </c:pt>
                <c:pt idx="3742">
                  <c:v>1.5433712005614999</c:v>
                </c:pt>
                <c:pt idx="3743">
                  <c:v>1.5427560806274001</c:v>
                </c:pt>
                <c:pt idx="3744">
                  <c:v>1.5422177314758001</c:v>
                </c:pt>
                <c:pt idx="3745">
                  <c:v>1.5417563915253001</c:v>
                </c:pt>
                <c:pt idx="3746">
                  <c:v>1.5412180423737001</c:v>
                </c:pt>
                <c:pt idx="3747">
                  <c:v>1.5407567024230999</c:v>
                </c:pt>
                <c:pt idx="3748">
                  <c:v>1.5402183532714999</c:v>
                </c:pt>
                <c:pt idx="3749">
                  <c:v>1.5390648841857999</c:v>
                </c:pt>
                <c:pt idx="3750">
                  <c:v>1.5386034250259</c:v>
                </c:pt>
                <c:pt idx="3751">
                  <c:v>1.5380651950836</c:v>
                </c:pt>
                <c:pt idx="3752">
                  <c:v>1.5376037359238</c:v>
                </c:pt>
                <c:pt idx="3753">
                  <c:v>1.5365271568298</c:v>
                </c:pt>
                <c:pt idx="3754">
                  <c:v>1.5240695476532</c:v>
                </c:pt>
                <c:pt idx="3755">
                  <c:v>1.5230697393417001</c:v>
                </c:pt>
                <c:pt idx="3756">
                  <c:v>1.5226083993912001</c:v>
                </c:pt>
                <c:pt idx="3757">
                  <c:v>1.5215318202971999</c:v>
                </c:pt>
                <c:pt idx="3758">
                  <c:v>1.5214549303055001</c:v>
                </c:pt>
                <c:pt idx="3759">
                  <c:v>1.5204552412032999</c:v>
                </c:pt>
                <c:pt idx="3760">
                  <c:v>1.5199168920517001</c:v>
                </c:pt>
                <c:pt idx="3761">
                  <c:v>1.5194555521010999</c:v>
                </c:pt>
                <c:pt idx="3762">
                  <c:v>1.5184558629989999</c:v>
                </c:pt>
                <c:pt idx="3763">
                  <c:v>1.5179175138473999</c:v>
                </c:pt>
                <c:pt idx="3764">
                  <c:v>1.517379283905</c:v>
                </c:pt>
                <c:pt idx="3765">
                  <c:v>1.5169178247452</c:v>
                </c:pt>
                <c:pt idx="3766">
                  <c:v>1.5163027048111</c:v>
                </c:pt>
                <c:pt idx="3767">
                  <c:v>1.5157643556595</c:v>
                </c:pt>
                <c:pt idx="3768">
                  <c:v>1.5147646665573</c:v>
                </c:pt>
                <c:pt idx="3769">
                  <c:v>1.5143032073975</c:v>
                </c:pt>
                <c:pt idx="3770">
                  <c:v>1.5132266283035001</c:v>
                </c:pt>
                <c:pt idx="3771">
                  <c:v>1.5007690191269001</c:v>
                </c:pt>
                <c:pt idx="3772">
                  <c:v>1.4991540908812999</c:v>
                </c:pt>
                <c:pt idx="3773">
                  <c:v>1.4981544017791999</c:v>
                </c:pt>
                <c:pt idx="3774">
                  <c:v>1.497154712677</c:v>
                </c:pt>
                <c:pt idx="3775">
                  <c:v>1.4956166744232</c:v>
                </c:pt>
                <c:pt idx="3776">
                  <c:v>1.494001865387</c:v>
                </c:pt>
                <c:pt idx="3777">
                  <c:v>1.4930021762848</c:v>
                </c:pt>
                <c:pt idx="3778">
                  <c:v>1.4920024871826001</c:v>
                </c:pt>
                <c:pt idx="3779">
                  <c:v>1.4909257888794001</c:v>
                </c:pt>
                <c:pt idx="3780">
                  <c:v>1.4908488988876001</c:v>
                </c:pt>
                <c:pt idx="3781">
                  <c:v>1.4898492097855001</c:v>
                </c:pt>
                <c:pt idx="3782">
                  <c:v>1.4893109798430999</c:v>
                </c:pt>
                <c:pt idx="3783">
                  <c:v>1.4888495206832999</c:v>
                </c:pt>
                <c:pt idx="3784">
                  <c:v>1.4883112907410001</c:v>
                </c:pt>
                <c:pt idx="3785">
                  <c:v>1.4878498315811</c:v>
                </c:pt>
                <c:pt idx="3786">
                  <c:v>1.4873116016387999</c:v>
                </c:pt>
                <c:pt idx="3787">
                  <c:v>1.4732389450073</c:v>
                </c:pt>
                <c:pt idx="3788">
                  <c:v>1.4733158349991</c:v>
                </c:pt>
                <c:pt idx="3789">
                  <c:v>1.472700715065</c:v>
                </c:pt>
                <c:pt idx="3790">
                  <c:v>1.4733158349991</c:v>
                </c:pt>
                <c:pt idx="3791">
                  <c:v>1.472700715065</c:v>
                </c:pt>
                <c:pt idx="3792">
                  <c:v>1.4733158349991</c:v>
                </c:pt>
                <c:pt idx="3793">
                  <c:v>1.4738541841507</c:v>
                </c:pt>
                <c:pt idx="3794">
                  <c:v>1.4743155241013</c:v>
                </c:pt>
                <c:pt idx="3795">
                  <c:v>1.4748538732529</c:v>
                </c:pt>
                <c:pt idx="3796">
                  <c:v>1.475853562355</c:v>
                </c:pt>
                <c:pt idx="3797">
                  <c:v>1.4768532514571999</c:v>
                </c:pt>
                <c:pt idx="3798">
                  <c:v>1.4774684906005999</c:v>
                </c:pt>
                <c:pt idx="3799">
                  <c:v>1.4773916006087999</c:v>
                </c:pt>
                <c:pt idx="3800">
                  <c:v>1.5054597854614</c:v>
                </c:pt>
                <c:pt idx="3801">
                  <c:v>1.5069978237152</c:v>
                </c:pt>
                <c:pt idx="3802">
                  <c:v>1.5074591636657999</c:v>
                </c:pt>
                <c:pt idx="3803">
                  <c:v>1.5080744028091</c:v>
                </c:pt>
                <c:pt idx="3804">
                  <c:v>1.5086127519607999</c:v>
                </c:pt>
                <c:pt idx="3805">
                  <c:v>1.5090740919112999</c:v>
                </c:pt>
                <c:pt idx="3806">
                  <c:v>1.5096124410628999</c:v>
                </c:pt>
                <c:pt idx="3807">
                  <c:v>1.5100737810135001</c:v>
                </c:pt>
                <c:pt idx="3808">
                  <c:v>1.5106121301651001</c:v>
                </c:pt>
                <c:pt idx="3809">
                  <c:v>1.5111503601073999</c:v>
                </c:pt>
                <c:pt idx="3810">
                  <c:v>1.5116118192673</c:v>
                </c:pt>
                <c:pt idx="3811">
                  <c:v>1.5127652883530001</c:v>
                </c:pt>
                <c:pt idx="3812">
                  <c:v>1.5137649774551001</c:v>
                </c:pt>
                <c:pt idx="3813">
                  <c:v>1.5147646665573</c:v>
                </c:pt>
                <c:pt idx="3814">
                  <c:v>1.5163795948029</c:v>
                </c:pt>
                <c:pt idx="3815">
                  <c:v>1.517379283905</c:v>
                </c:pt>
                <c:pt idx="3816">
                  <c:v>1.5412180423737001</c:v>
                </c:pt>
                <c:pt idx="3817">
                  <c:v>1.5438326597214</c:v>
                </c:pt>
                <c:pt idx="3818">
                  <c:v>1.5459089279175</c:v>
                </c:pt>
                <c:pt idx="3819">
                  <c:v>1.5479851961136</c:v>
                </c:pt>
                <c:pt idx="3820">
                  <c:v>1.5500614643096999</c:v>
                </c:pt>
                <c:pt idx="3821">
                  <c:v>1.5521377325057999</c:v>
                </c:pt>
                <c:pt idx="3822">
                  <c:v>1.5542140007019001</c:v>
                </c:pt>
                <c:pt idx="3823">
                  <c:v>1.5562903881073</c:v>
                </c:pt>
                <c:pt idx="3824">
                  <c:v>1.5739772319794001</c:v>
                </c:pt>
                <c:pt idx="3825">
                  <c:v>1.5744385719299001</c:v>
                </c:pt>
                <c:pt idx="3826">
                  <c:v>1.5739772319794001</c:v>
                </c:pt>
                <c:pt idx="3827">
                  <c:v>1.5734388828278001</c:v>
                </c:pt>
                <c:pt idx="3828">
                  <c:v>1.5723623037337999</c:v>
                </c:pt>
                <c:pt idx="3829">
                  <c:v>1.5718240737914999</c:v>
                </c:pt>
                <c:pt idx="3830">
                  <c:v>1.5713626146316999</c:v>
                </c:pt>
                <c:pt idx="3831">
                  <c:v>1.5718240737914999</c:v>
                </c:pt>
                <c:pt idx="3832">
                  <c:v>1.5723623037337999</c:v>
                </c:pt>
                <c:pt idx="3833">
                  <c:v>1.5728237628937001</c:v>
                </c:pt>
                <c:pt idx="3834">
                  <c:v>1.5739772319794001</c:v>
                </c:pt>
                <c:pt idx="3835">
                  <c:v>1.5744385719299001</c:v>
                </c:pt>
                <c:pt idx="3836">
                  <c:v>1.5755151510239001</c:v>
                </c:pt>
                <c:pt idx="3837">
                  <c:v>1.5765148401260001</c:v>
                </c:pt>
                <c:pt idx="3838">
                  <c:v>1.5781297683716</c:v>
                </c:pt>
                <c:pt idx="3839">
                  <c:v>1.5791294574738</c:v>
                </c:pt>
                <c:pt idx="3840">
                  <c:v>1.5806674957275</c:v>
                </c:pt>
                <c:pt idx="3841">
                  <c:v>1.5822823047637999</c:v>
                </c:pt>
                <c:pt idx="3842">
                  <c:v>1.6075822114944001</c:v>
                </c:pt>
                <c:pt idx="3843">
                  <c:v>1.6097354888916</c:v>
                </c:pt>
                <c:pt idx="3844">
                  <c:v>1.6117348670959</c:v>
                </c:pt>
                <c:pt idx="3845">
                  <c:v>1.6138111352921001</c:v>
                </c:pt>
                <c:pt idx="3846">
                  <c:v>1.6154259443282999</c:v>
                </c:pt>
                <c:pt idx="3847">
                  <c:v>1.6174253225327</c:v>
                </c:pt>
                <c:pt idx="3848">
                  <c:v>1.6200399398804</c:v>
                </c:pt>
                <c:pt idx="3849">
                  <c:v>1.6221162080764999</c:v>
                </c:pt>
                <c:pt idx="3850">
                  <c:v>1.6412642002105999</c:v>
                </c:pt>
                <c:pt idx="3851">
                  <c:v>1.6434173583984</c:v>
                </c:pt>
                <c:pt idx="3852">
                  <c:v>1.6448785066605001</c:v>
                </c:pt>
                <c:pt idx="3853">
                  <c:v>1.6459550857544001</c:v>
                </c:pt>
                <c:pt idx="3854">
                  <c:v>1.6464933156967001</c:v>
                </c:pt>
                <c:pt idx="3855">
                  <c:v>1.646416425705</c:v>
                </c:pt>
                <c:pt idx="3856">
                  <c:v>1.6470316648483001</c:v>
                </c:pt>
                <c:pt idx="3857">
                  <c:v>1.6475698947905999</c:v>
                </c:pt>
                <c:pt idx="3858">
                  <c:v>1.6470316648483001</c:v>
                </c:pt>
                <c:pt idx="3859">
                  <c:v>1.646416425705</c:v>
                </c:pt>
                <c:pt idx="3860">
                  <c:v>1.6459550857544001</c:v>
                </c:pt>
                <c:pt idx="3861">
                  <c:v>1.6454167366028001</c:v>
                </c:pt>
                <c:pt idx="3862">
                  <c:v>1.6448785066605001</c:v>
                </c:pt>
                <c:pt idx="3863">
                  <c:v>1.6438788175582999</c:v>
                </c:pt>
                <c:pt idx="3864">
                  <c:v>1.6428791284561</c:v>
                </c:pt>
                <c:pt idx="3865">
                  <c:v>1.6418025493621999</c:v>
                </c:pt>
                <c:pt idx="3866">
                  <c:v>1.6412642002105999</c:v>
                </c:pt>
                <c:pt idx="3867">
                  <c:v>1.6407258510589999</c:v>
                </c:pt>
                <c:pt idx="3868">
                  <c:v>1.6402645111084</c:v>
                </c:pt>
                <c:pt idx="3869">
                  <c:v>1.6397261619568</c:v>
                </c:pt>
                <c:pt idx="3870">
                  <c:v>1.6392648220062001</c:v>
                </c:pt>
                <c:pt idx="3871">
                  <c:v>1.6387264728546</c:v>
                </c:pt>
                <c:pt idx="3872">
                  <c:v>1.6288064718246</c:v>
                </c:pt>
                <c:pt idx="3873">
                  <c:v>1.629421710968</c:v>
                </c:pt>
                <c:pt idx="3874">
                  <c:v>1.6288064718246</c:v>
                </c:pt>
                <c:pt idx="3875">
                  <c:v>1.6282682418823</c:v>
                </c:pt>
                <c:pt idx="3876">
                  <c:v>1.6278067827225</c:v>
                </c:pt>
                <c:pt idx="3877">
                  <c:v>1.6272685527802</c:v>
                </c:pt>
                <c:pt idx="3878">
                  <c:v>1.6267302036285001</c:v>
                </c:pt>
                <c:pt idx="3879">
                  <c:v>1.6262688636780001</c:v>
                </c:pt>
                <c:pt idx="3880">
                  <c:v>1.6257305145264001</c:v>
                </c:pt>
                <c:pt idx="3881">
                  <c:v>1.6252691745757999</c:v>
                </c:pt>
                <c:pt idx="3882">
                  <c:v>1.6247308254242001</c:v>
                </c:pt>
                <c:pt idx="3883">
                  <c:v>1.6241155862808001</c:v>
                </c:pt>
                <c:pt idx="3884">
                  <c:v>1.6231158971785999</c:v>
                </c:pt>
                <c:pt idx="3885">
                  <c:v>1.6225776672362999</c:v>
                </c:pt>
                <c:pt idx="3886">
                  <c:v>1.6221162080764999</c:v>
                </c:pt>
                <c:pt idx="3887">
                  <c:v>1.6102737188339</c:v>
                </c:pt>
                <c:pt idx="3888">
                  <c:v>1.6101199388503999</c:v>
                </c:pt>
                <c:pt idx="3889">
                  <c:v>1.6091202497482</c:v>
                </c:pt>
                <c:pt idx="3890">
                  <c:v>1.6075822114944001</c:v>
                </c:pt>
                <c:pt idx="3891">
                  <c:v>1.6065825223923</c:v>
                </c:pt>
                <c:pt idx="3892">
                  <c:v>1.6055059432983001</c:v>
                </c:pt>
                <c:pt idx="3893">
                  <c:v>1.6039680242537999</c:v>
                </c:pt>
                <c:pt idx="3894">
                  <c:v>1.6029683351516999</c:v>
                </c:pt>
                <c:pt idx="3895">
                  <c:v>1.6019686460495</c:v>
                </c:pt>
                <c:pt idx="3896">
                  <c:v>1.6008150577544999</c:v>
                </c:pt>
                <c:pt idx="3897">
                  <c:v>1.6002768278121999</c:v>
                </c:pt>
                <c:pt idx="3898">
                  <c:v>1.5998153686523</c:v>
                </c:pt>
                <c:pt idx="3899">
                  <c:v>1.5988156795502</c:v>
                </c:pt>
                <c:pt idx="3900">
                  <c:v>1.5982774496078</c:v>
                </c:pt>
                <c:pt idx="3901">
                  <c:v>1.597815990448</c:v>
                </c:pt>
                <c:pt idx="3902">
                  <c:v>1.5966625213623</c:v>
                </c:pt>
                <c:pt idx="3903">
                  <c:v>1.5956628322601001</c:v>
                </c:pt>
                <c:pt idx="3904">
                  <c:v>1.5785912275314</c:v>
                </c:pt>
                <c:pt idx="3905">
                  <c:v>1.5769762992859</c:v>
                </c:pt>
                <c:pt idx="3906">
                  <c:v>1.5755151510239001</c:v>
                </c:pt>
                <c:pt idx="3907">
                  <c:v>1.5739772319794001</c:v>
                </c:pt>
                <c:pt idx="3908">
                  <c:v>1.5723623037337999</c:v>
                </c:pt>
                <c:pt idx="3909">
                  <c:v>1.5515995025635001</c:v>
                </c:pt>
                <c:pt idx="3910">
                  <c:v>1.5516763925552</c:v>
                </c:pt>
                <c:pt idx="3911">
                  <c:v>1.5505229234694999</c:v>
                </c:pt>
                <c:pt idx="3912">
                  <c:v>1.5495232343673999</c:v>
                </c:pt>
                <c:pt idx="3913">
                  <c:v>1.5479851961136</c:v>
                </c:pt>
                <c:pt idx="3914">
                  <c:v>1.546370267868</c:v>
                </c:pt>
                <c:pt idx="3915">
                  <c:v>1.5449092388153001</c:v>
                </c:pt>
                <c:pt idx="3916">
                  <c:v>1.5433712005614999</c:v>
                </c:pt>
                <c:pt idx="3917">
                  <c:v>1.5422177314758001</c:v>
                </c:pt>
                <c:pt idx="3918">
                  <c:v>1.5412180423737001</c:v>
                </c:pt>
                <c:pt idx="3919">
                  <c:v>1.5402183532714999</c:v>
                </c:pt>
                <c:pt idx="3920">
                  <c:v>1.5390648841857999</c:v>
                </c:pt>
                <c:pt idx="3921">
                  <c:v>1.5392186641693</c:v>
                </c:pt>
                <c:pt idx="3922">
                  <c:v>1.538680434227</c:v>
                </c:pt>
                <c:pt idx="3923">
                  <c:v>1.5386034250259</c:v>
                </c:pt>
                <c:pt idx="3924">
                  <c:v>1.5380651950836</c:v>
                </c:pt>
                <c:pt idx="3925">
                  <c:v>1.5376037359238</c:v>
                </c:pt>
                <c:pt idx="3926">
                  <c:v>1.5370655059814</c:v>
                </c:pt>
                <c:pt idx="3927">
                  <c:v>1.5365271568298</c:v>
                </c:pt>
                <c:pt idx="3928">
                  <c:v>1.5360658168793</c:v>
                </c:pt>
                <c:pt idx="3929">
                  <c:v>1.5355274677277</c:v>
                </c:pt>
                <c:pt idx="3930">
                  <c:v>1.5350661277771001</c:v>
                </c:pt>
                <c:pt idx="3931">
                  <c:v>1.5345277786255</c:v>
                </c:pt>
                <c:pt idx="3932">
                  <c:v>1.5344508886337</c:v>
                </c:pt>
                <c:pt idx="3933">
                  <c:v>1.5345277786255</c:v>
                </c:pt>
                <c:pt idx="3934">
                  <c:v>1.5344508886337</c:v>
                </c:pt>
                <c:pt idx="3935">
                  <c:v>1.5345277786255</c:v>
                </c:pt>
                <c:pt idx="3936">
                  <c:v>1.5344508886337</c:v>
                </c:pt>
                <c:pt idx="3937">
                  <c:v>1.5345277786255</c:v>
                </c:pt>
                <c:pt idx="3938">
                  <c:v>1.5344508886337</c:v>
                </c:pt>
                <c:pt idx="3939">
                  <c:v>1.5350661277771001</c:v>
                </c:pt>
                <c:pt idx="3940">
                  <c:v>1.5344508886337</c:v>
                </c:pt>
                <c:pt idx="3941">
                  <c:v>1.5345277786255</c:v>
                </c:pt>
                <c:pt idx="3942">
                  <c:v>1.5339126586914</c:v>
                </c:pt>
                <c:pt idx="3943">
                  <c:v>1.5334511995316</c:v>
                </c:pt>
                <c:pt idx="3944">
                  <c:v>1.5329129695892001</c:v>
                </c:pt>
                <c:pt idx="3945">
                  <c:v>1.5323746204376001</c:v>
                </c:pt>
                <c:pt idx="3946">
                  <c:v>1.5319132804871001</c:v>
                </c:pt>
                <c:pt idx="3947">
                  <c:v>1.5313749313353999</c:v>
                </c:pt>
                <c:pt idx="3948">
                  <c:v>1.5309135913848999</c:v>
                </c:pt>
                <c:pt idx="3949">
                  <c:v>1.5303752422332999</c:v>
                </c:pt>
                <c:pt idx="3950">
                  <c:v>1.5163027048111</c:v>
                </c:pt>
                <c:pt idx="3951">
                  <c:v>1.5157643556595</c:v>
                </c:pt>
                <c:pt idx="3952">
                  <c:v>1.5147646665573</c:v>
                </c:pt>
                <c:pt idx="3953">
                  <c:v>1.5143032073975</c:v>
                </c:pt>
                <c:pt idx="3954">
                  <c:v>1.5132266283035001</c:v>
                </c:pt>
                <c:pt idx="3955">
                  <c:v>1.5126115083694001</c:v>
                </c:pt>
                <c:pt idx="3956">
                  <c:v>1.5116118192673</c:v>
                </c:pt>
                <c:pt idx="3957">
                  <c:v>1.5111503601073999</c:v>
                </c:pt>
                <c:pt idx="3958">
                  <c:v>1.5100737810135001</c:v>
                </c:pt>
                <c:pt idx="3959">
                  <c:v>1.5096124410628999</c:v>
                </c:pt>
                <c:pt idx="3960">
                  <c:v>1.5090740919112999</c:v>
                </c:pt>
                <c:pt idx="3961">
                  <c:v>1.5086127519607999</c:v>
                </c:pt>
                <c:pt idx="3962">
                  <c:v>1.5079975128173999</c:v>
                </c:pt>
                <c:pt idx="3963">
                  <c:v>1.5074591636657999</c:v>
                </c:pt>
                <c:pt idx="3964">
                  <c:v>1.5069978237152</c:v>
                </c:pt>
                <c:pt idx="3965">
                  <c:v>1.4966163635254</c:v>
                </c:pt>
                <c:pt idx="3966">
                  <c:v>1.4961550235748</c:v>
                </c:pt>
                <c:pt idx="3967">
                  <c:v>1.4966163635254</c:v>
                </c:pt>
                <c:pt idx="3968">
                  <c:v>1.497154712677</c:v>
                </c:pt>
                <c:pt idx="3969">
                  <c:v>1.4966163635254</c:v>
                </c:pt>
                <c:pt idx="3970">
                  <c:v>1.4961550235748</c:v>
                </c:pt>
                <c:pt idx="3971">
                  <c:v>1.4956166744232</c:v>
                </c:pt>
                <c:pt idx="3972">
                  <c:v>1.4955397844314999</c:v>
                </c:pt>
                <c:pt idx="3973">
                  <c:v>1.4950015544891</c:v>
                </c:pt>
                <c:pt idx="3974">
                  <c:v>1.4945400953293</c:v>
                </c:pt>
                <c:pt idx="3975">
                  <c:v>1.494001865387</c:v>
                </c:pt>
                <c:pt idx="3976">
                  <c:v>1.4934635162354</c:v>
                </c:pt>
                <c:pt idx="3977">
                  <c:v>1.4930021762848</c:v>
                </c:pt>
                <c:pt idx="3978">
                  <c:v>1.4924638271332</c:v>
                </c:pt>
                <c:pt idx="3979">
                  <c:v>1.4920024871826001</c:v>
                </c:pt>
                <c:pt idx="3980">
                  <c:v>1.4914641380310001</c:v>
                </c:pt>
                <c:pt idx="3981">
                  <c:v>1.4909257888794001</c:v>
                </c:pt>
                <c:pt idx="3982">
                  <c:v>1.4908488988876001</c:v>
                </c:pt>
                <c:pt idx="3983">
                  <c:v>1.4909257888794001</c:v>
                </c:pt>
                <c:pt idx="3984">
                  <c:v>1.4908488988876001</c:v>
                </c:pt>
                <c:pt idx="3985">
                  <c:v>1.4903106689453001</c:v>
                </c:pt>
                <c:pt idx="3986">
                  <c:v>1.4898492097855001</c:v>
                </c:pt>
                <c:pt idx="3987">
                  <c:v>1.4893109798430999</c:v>
                </c:pt>
                <c:pt idx="3988">
                  <c:v>1.4888495206832999</c:v>
                </c:pt>
                <c:pt idx="3989">
                  <c:v>1.4893109798430999</c:v>
                </c:pt>
                <c:pt idx="3990">
                  <c:v>1.4898492097855001</c:v>
                </c:pt>
                <c:pt idx="3991">
                  <c:v>1.4903106689453001</c:v>
                </c:pt>
                <c:pt idx="3992">
                  <c:v>1.4909257888794001</c:v>
                </c:pt>
                <c:pt idx="3993">
                  <c:v>1.4914641380310001</c:v>
                </c:pt>
                <c:pt idx="3994">
                  <c:v>1.4920024871826001</c:v>
                </c:pt>
                <c:pt idx="3995">
                  <c:v>1.4924638271332</c:v>
                </c:pt>
                <c:pt idx="3996">
                  <c:v>1.4930021762848</c:v>
                </c:pt>
                <c:pt idx="3997">
                  <c:v>1.5096124410628999</c:v>
                </c:pt>
                <c:pt idx="3998">
                  <c:v>1.5106121301651001</c:v>
                </c:pt>
                <c:pt idx="3999">
                  <c:v>1.5126115083694001</c:v>
                </c:pt>
                <c:pt idx="4000">
                  <c:v>1.5143032073975</c:v>
                </c:pt>
                <c:pt idx="4001">
                  <c:v>1.5163027048111</c:v>
                </c:pt>
                <c:pt idx="4002">
                  <c:v>1.5380651950836</c:v>
                </c:pt>
                <c:pt idx="4003">
                  <c:v>1.5412180423737001</c:v>
                </c:pt>
                <c:pt idx="4004">
                  <c:v>1.5438326597214</c:v>
                </c:pt>
                <c:pt idx="4005">
                  <c:v>1.546370267868</c:v>
                </c:pt>
                <c:pt idx="4006">
                  <c:v>1.5485235452652</c:v>
                </c:pt>
                <c:pt idx="4007">
                  <c:v>1.5510611534119001</c:v>
                </c:pt>
                <c:pt idx="4008">
                  <c:v>1.5536757707596001</c:v>
                </c:pt>
                <c:pt idx="4009">
                  <c:v>1.5562903881073</c:v>
                </c:pt>
                <c:pt idx="4010">
                  <c:v>1.5796678066254</c:v>
                </c:pt>
                <c:pt idx="4011">
                  <c:v>1.5822823047637999</c:v>
                </c:pt>
                <c:pt idx="4012">
                  <c:v>1.5848200321198</c:v>
                </c:pt>
                <c:pt idx="4013">
                  <c:v>1.5873577594757</c:v>
                </c:pt>
                <c:pt idx="4014">
                  <c:v>1.5899722576141</c:v>
                </c:pt>
                <c:pt idx="4015">
                  <c:v>1.5925099849701001</c:v>
                </c:pt>
                <c:pt idx="4016">
                  <c:v>1.5925868749619001</c:v>
                </c:pt>
                <c:pt idx="4017">
                  <c:v>1.5951246023178001</c:v>
                </c:pt>
                <c:pt idx="4018">
                  <c:v>1.5982774496078</c:v>
                </c:pt>
                <c:pt idx="4019">
                  <c:v>1.6247308254242001</c:v>
                </c:pt>
                <c:pt idx="4020">
                  <c:v>1.629421710968</c:v>
                </c:pt>
                <c:pt idx="4021">
                  <c:v>1.6635650396346999</c:v>
                </c:pt>
                <c:pt idx="4022">
                  <c:v>1.6718701124191</c:v>
                </c:pt>
                <c:pt idx="4023">
                  <c:v>1.6796369552612</c:v>
                </c:pt>
                <c:pt idx="4024">
                  <c:v>1.6859427690505999</c:v>
                </c:pt>
                <c:pt idx="4025">
                  <c:v>1.7202398777007999</c:v>
                </c:pt>
                <c:pt idx="4026">
                  <c:v>1.7237772941589</c:v>
                </c:pt>
                <c:pt idx="4027">
                  <c:v>1.7285450696944999</c:v>
                </c:pt>
                <c:pt idx="4028">
                  <c:v>1.7283912897110001</c:v>
                </c:pt>
                <c:pt idx="4029">
                  <c:v>1.7325438261032</c:v>
                </c:pt>
                <c:pt idx="4030">
                  <c:v>1.7326976060867001</c:v>
                </c:pt>
                <c:pt idx="4031">
                  <c:v>1.7378498315811</c:v>
                </c:pt>
                <c:pt idx="4032">
                  <c:v>1.7425407171249001</c:v>
                </c:pt>
                <c:pt idx="4033">
                  <c:v>1.7746077775955</c:v>
                </c:pt>
                <c:pt idx="4034">
                  <c:v>1.7782989740371999</c:v>
                </c:pt>
                <c:pt idx="4035">
                  <c:v>1.7824515104294001</c:v>
                </c:pt>
                <c:pt idx="4036">
                  <c:v>1.7866040468216</c:v>
                </c:pt>
                <c:pt idx="4037">
                  <c:v>1.7907567024230999</c:v>
                </c:pt>
                <c:pt idx="4038">
                  <c:v>1.7949092388153001</c:v>
                </c:pt>
                <c:pt idx="4039">
                  <c:v>1.7948323488235001</c:v>
                </c:pt>
                <c:pt idx="4040">
                  <c:v>1.7984466552734</c:v>
                </c:pt>
                <c:pt idx="4041">
                  <c:v>1.8021377325057999</c:v>
                </c:pt>
                <c:pt idx="4042">
                  <c:v>1.8052136898041</c:v>
                </c:pt>
                <c:pt idx="4043">
                  <c:v>1.8082897663116</c:v>
                </c:pt>
                <c:pt idx="4044">
                  <c:v>1.8114426136016999</c:v>
                </c:pt>
                <c:pt idx="4045">
                  <c:v>1.8140572309494001</c:v>
                </c:pt>
                <c:pt idx="4046">
                  <c:v>1.8435865640639999</c:v>
                </c:pt>
                <c:pt idx="4047">
                  <c:v>1.8456628322601001</c:v>
                </c:pt>
                <c:pt idx="4048">
                  <c:v>1.8482005596161</c:v>
                </c:pt>
                <c:pt idx="4049">
                  <c:v>1.8513534069061</c:v>
                </c:pt>
                <c:pt idx="4050">
                  <c:v>1.8539680242537999</c:v>
                </c:pt>
                <c:pt idx="4051">
                  <c:v>1.8570439815521</c:v>
                </c:pt>
                <c:pt idx="4052">
                  <c:v>1.85919713974</c:v>
                </c:pt>
                <c:pt idx="4053">
                  <c:v>1.8616578578948999</c:v>
                </c:pt>
                <c:pt idx="4054">
                  <c:v>1.8839586973189999</c:v>
                </c:pt>
                <c:pt idx="4055">
                  <c:v>1.8855736255646001</c:v>
                </c:pt>
                <c:pt idx="4056">
                  <c:v>1.8866502046585001</c:v>
                </c:pt>
                <c:pt idx="4057">
                  <c:v>1.8876498937607</c:v>
                </c:pt>
                <c:pt idx="4058">
                  <c:v>1.8881113529205</c:v>
                </c:pt>
                <c:pt idx="4059">
                  <c:v>1.8892648220062001</c:v>
                </c:pt>
                <c:pt idx="4060">
                  <c:v>1.8902645111084</c:v>
                </c:pt>
                <c:pt idx="4061">
                  <c:v>1.8908027410507</c:v>
                </c:pt>
                <c:pt idx="4062">
                  <c:v>1.8918024301528999</c:v>
                </c:pt>
                <c:pt idx="4063">
                  <c:v>1.8922638893127</c:v>
                </c:pt>
                <c:pt idx="4064">
                  <c:v>1.8928022384644001</c:v>
                </c:pt>
                <c:pt idx="4065">
                  <c:v>1.8933404684066999</c:v>
                </c:pt>
                <c:pt idx="4066">
                  <c:v>1.8934173583984</c:v>
                </c:pt>
                <c:pt idx="4067">
                  <c:v>1.89395570755</c:v>
                </c:pt>
                <c:pt idx="4068">
                  <c:v>1.8944170475005999</c:v>
                </c:pt>
                <c:pt idx="4069">
                  <c:v>1.8954167366028001</c:v>
                </c:pt>
                <c:pt idx="4070">
                  <c:v>1.8959550857544001</c:v>
                </c:pt>
                <c:pt idx="4071">
                  <c:v>1.8969547748566</c:v>
                </c:pt>
                <c:pt idx="4072">
                  <c:v>1.8981082439423</c:v>
                </c:pt>
                <c:pt idx="4073">
                  <c:v>1.8991079330444001</c:v>
                </c:pt>
                <c:pt idx="4074">
                  <c:v>1.9001076221466</c:v>
                </c:pt>
                <c:pt idx="4075">
                  <c:v>1.9011842012405</c:v>
                </c:pt>
                <c:pt idx="4076">
                  <c:v>1.9022607803345</c:v>
                </c:pt>
                <c:pt idx="4077">
                  <c:v>1.9032604694366</c:v>
                </c:pt>
                <c:pt idx="4078">
                  <c:v>1.9037219285964999</c:v>
                </c:pt>
                <c:pt idx="4079">
                  <c:v>1.9172562360764001</c:v>
                </c:pt>
                <c:pt idx="4080">
                  <c:v>1.9177175760269001</c:v>
                </c:pt>
                <c:pt idx="4081">
                  <c:v>1.9172562360764001</c:v>
                </c:pt>
                <c:pt idx="4082">
                  <c:v>1.9167178869246999</c:v>
                </c:pt>
                <c:pt idx="4083">
                  <c:v>1.9157181978226001</c:v>
                </c:pt>
                <c:pt idx="4084">
                  <c:v>1.9147185087203999</c:v>
                </c:pt>
                <c:pt idx="4085">
                  <c:v>1.9135650396346999</c:v>
                </c:pt>
                <c:pt idx="4086">
                  <c:v>1.9125653505325</c:v>
                </c:pt>
                <c:pt idx="4087">
                  <c:v>1.9115656614304</c:v>
                </c:pt>
                <c:pt idx="4088">
                  <c:v>1.9105659723282</c:v>
                </c:pt>
                <c:pt idx="4089">
                  <c:v>1.9101045131683001</c:v>
                </c:pt>
                <c:pt idx="4090">
                  <c:v>1.9094125032425</c:v>
                </c:pt>
                <c:pt idx="4091">
                  <c:v>1.9089510440826001</c:v>
                </c:pt>
                <c:pt idx="4092">
                  <c:v>1.9084128141403001</c:v>
                </c:pt>
                <c:pt idx="4093">
                  <c:v>1.9078744649887001</c:v>
                </c:pt>
                <c:pt idx="4094">
                  <c:v>1.8964933156967001</c:v>
                </c:pt>
                <c:pt idx="4095">
                  <c:v>1.8969547748566</c:v>
                </c:pt>
                <c:pt idx="4096">
                  <c:v>1.8974930047989</c:v>
                </c:pt>
                <c:pt idx="4097">
                  <c:v>1.8979544639587</c:v>
                </c:pt>
                <c:pt idx="4098">
                  <c:v>1.8984926939011</c:v>
                </c:pt>
                <c:pt idx="4099">
                  <c:v>1.8985695838928001</c:v>
                </c:pt>
                <c:pt idx="4100">
                  <c:v>1.8991079330444001</c:v>
                </c:pt>
                <c:pt idx="4101">
                  <c:v>1.899569272995</c:v>
                </c:pt>
                <c:pt idx="4102">
                  <c:v>1.9001076221466</c:v>
                </c:pt>
                <c:pt idx="4103">
                  <c:v>1.9011073112487999</c:v>
                </c:pt>
                <c:pt idx="4104">
                  <c:v>1.9014917612076001</c:v>
                </c:pt>
                <c:pt idx="4105">
                  <c:v>1.9016456604004</c:v>
                </c:pt>
                <c:pt idx="4106">
                  <c:v>1.9022607803345</c:v>
                </c:pt>
                <c:pt idx="4107">
                  <c:v>1.9027222394943</c:v>
                </c:pt>
                <c:pt idx="4108">
                  <c:v>1.9032604694366</c:v>
                </c:pt>
                <c:pt idx="4109">
                  <c:v>1.9037219285964999</c:v>
                </c:pt>
                <c:pt idx="4110">
                  <c:v>1.9042601585387999</c:v>
                </c:pt>
                <c:pt idx="4111">
                  <c:v>1.9037219285964999</c:v>
                </c:pt>
                <c:pt idx="4112">
                  <c:v>1.9032604694366</c:v>
                </c:pt>
                <c:pt idx="4113">
                  <c:v>1.9027222394943</c:v>
                </c:pt>
                <c:pt idx="4114">
                  <c:v>1.9022607803345</c:v>
                </c:pt>
                <c:pt idx="4115">
                  <c:v>1.9016456604004</c:v>
                </c:pt>
                <c:pt idx="4116">
                  <c:v>1.9011073112487999</c:v>
                </c:pt>
                <c:pt idx="4117">
                  <c:v>1.9006459712982</c:v>
                </c:pt>
                <c:pt idx="4118">
                  <c:v>1.9011073112487999</c:v>
                </c:pt>
                <c:pt idx="4119">
                  <c:v>1.9006459712982</c:v>
                </c:pt>
                <c:pt idx="4120">
                  <c:v>1.9001076221466</c:v>
                </c:pt>
                <c:pt idx="4121">
                  <c:v>1.899569272995</c:v>
                </c:pt>
                <c:pt idx="4122">
                  <c:v>1.8991079330444001</c:v>
                </c:pt>
                <c:pt idx="4123">
                  <c:v>1.8984926939011</c:v>
                </c:pt>
                <c:pt idx="4124">
                  <c:v>1.8985695838928001</c:v>
                </c:pt>
                <c:pt idx="4125">
                  <c:v>1.8984926939011</c:v>
                </c:pt>
                <c:pt idx="4126">
                  <c:v>1.8985695838928001</c:v>
                </c:pt>
                <c:pt idx="4127">
                  <c:v>1.8979544639587</c:v>
                </c:pt>
                <c:pt idx="4128">
                  <c:v>1.8974930047989</c:v>
                </c:pt>
                <c:pt idx="4129">
                  <c:v>1.8793448209763</c:v>
                </c:pt>
                <c:pt idx="4130">
                  <c:v>1.8778067827225</c:v>
                </c:pt>
                <c:pt idx="4131">
                  <c:v>1.8768070936203001</c:v>
                </c:pt>
                <c:pt idx="4132">
                  <c:v>1.8751921653748</c:v>
                </c:pt>
                <c:pt idx="4133">
                  <c:v>1.8741924762726001</c:v>
                </c:pt>
                <c:pt idx="4134">
                  <c:v>1.8731158971785999</c:v>
                </c:pt>
                <c:pt idx="4135">
                  <c:v>1.8720393180846999</c:v>
                </c:pt>
                <c:pt idx="4136">
                  <c:v>1.8710396289825</c:v>
                </c:pt>
                <c:pt idx="4137">
                  <c:v>1.8705013990402</c:v>
                </c:pt>
                <c:pt idx="4138">
                  <c:v>1.869501709938</c:v>
                </c:pt>
                <c:pt idx="4139">
                  <c:v>1.8689633607864</c:v>
                </c:pt>
                <c:pt idx="4140">
                  <c:v>1.8685020208359</c:v>
                </c:pt>
                <c:pt idx="4141">
                  <c:v>1.8678867816925</c:v>
                </c:pt>
                <c:pt idx="4142">
                  <c:v>1.8570439815521</c:v>
                </c:pt>
                <c:pt idx="4143">
                  <c:v>1.8575053215027</c:v>
                </c:pt>
                <c:pt idx="4144">
                  <c:v>1.8580436706543</c:v>
                </c:pt>
                <c:pt idx="4145">
                  <c:v>1.8585819005966</c:v>
                </c:pt>
                <c:pt idx="4146">
                  <c:v>1.8580436706543</c:v>
                </c:pt>
                <c:pt idx="4147">
                  <c:v>1.8575053215027</c:v>
                </c:pt>
                <c:pt idx="4148">
                  <c:v>1.8570439815521</c:v>
                </c:pt>
                <c:pt idx="4149">
                  <c:v>1.8565056324005</c:v>
                </c:pt>
                <c:pt idx="4150">
                  <c:v>1.85604429245</c:v>
                </c:pt>
                <c:pt idx="4151">
                  <c:v>1.8549677133560001</c:v>
                </c:pt>
                <c:pt idx="4152">
                  <c:v>1.8548908233643</c:v>
                </c:pt>
                <c:pt idx="4153">
                  <c:v>1.8538911342621001</c:v>
                </c:pt>
                <c:pt idx="4154">
                  <c:v>1.8528913259505999</c:v>
                </c:pt>
                <c:pt idx="4155">
                  <c:v>1.8518916368484</c:v>
                </c:pt>
                <c:pt idx="4156">
                  <c:v>1.8508150577544999</c:v>
                </c:pt>
                <c:pt idx="4157">
                  <c:v>1.8388956785202</c:v>
                </c:pt>
                <c:pt idx="4158">
                  <c:v>1.8192094564437999</c:v>
                </c:pt>
                <c:pt idx="4159">
                  <c:v>1.8175945281982</c:v>
                </c:pt>
                <c:pt idx="4160">
                  <c:v>1.8165948390961</c:v>
                </c:pt>
                <c:pt idx="4161">
                  <c:v>1.8155951499939</c:v>
                </c:pt>
                <c:pt idx="4162">
                  <c:v>1.8145954608917001</c:v>
                </c:pt>
                <c:pt idx="4163">
                  <c:v>1.8134419918060001</c:v>
                </c:pt>
                <c:pt idx="4164">
                  <c:v>1.8129805326462001</c:v>
                </c:pt>
                <c:pt idx="4165">
                  <c:v>1.8134419918060001</c:v>
                </c:pt>
                <c:pt idx="4166">
                  <c:v>1.8139802217484</c:v>
                </c:pt>
                <c:pt idx="4167">
                  <c:v>1.8150569200516</c:v>
                </c:pt>
                <c:pt idx="4168">
                  <c:v>1.8155951499939</c:v>
                </c:pt>
                <c:pt idx="4169">
                  <c:v>1.8160566091537</c:v>
                </c:pt>
                <c:pt idx="4170">
                  <c:v>1.8165948390961</c:v>
                </c:pt>
                <c:pt idx="4171">
                  <c:v>1.8171331882477</c:v>
                </c:pt>
                <c:pt idx="4172">
                  <c:v>1.8175945281982</c:v>
                </c:pt>
                <c:pt idx="4173">
                  <c:v>1.8181328773498999</c:v>
                </c:pt>
                <c:pt idx="4174">
                  <c:v>1.8185942173003999</c:v>
                </c:pt>
                <c:pt idx="4175">
                  <c:v>1.8187479972839</c:v>
                </c:pt>
                <c:pt idx="4176">
                  <c:v>1.8185942173003999</c:v>
                </c:pt>
                <c:pt idx="4177">
                  <c:v>1.8187479972839</c:v>
                </c:pt>
                <c:pt idx="4178">
                  <c:v>1.8192094564437999</c:v>
                </c:pt>
                <c:pt idx="4179">
                  <c:v>1.8185942173003999</c:v>
                </c:pt>
                <c:pt idx="4180">
                  <c:v>1.8187479972839</c:v>
                </c:pt>
                <c:pt idx="4181">
                  <c:v>1.8181328773498999</c:v>
                </c:pt>
                <c:pt idx="4182">
                  <c:v>1.8175945281982</c:v>
                </c:pt>
                <c:pt idx="4183">
                  <c:v>1.8171331882477</c:v>
                </c:pt>
                <c:pt idx="4184">
                  <c:v>1.8165948390961</c:v>
                </c:pt>
                <c:pt idx="4185">
                  <c:v>1.8155951499939</c:v>
                </c:pt>
                <c:pt idx="4186">
                  <c:v>1.8150569200516</c:v>
                </c:pt>
                <c:pt idx="4187">
                  <c:v>1.8140572309494001</c:v>
                </c:pt>
                <c:pt idx="4188">
                  <c:v>1.7989848852157999</c:v>
                </c:pt>
                <c:pt idx="4189">
                  <c:v>1.7958320379257</c:v>
                </c:pt>
                <c:pt idx="4190">
                  <c:v>1.7725315093994001</c:v>
                </c:pt>
                <c:pt idx="4191">
                  <c:v>1.7683789730071999</c:v>
                </c:pt>
                <c:pt idx="4192">
                  <c:v>1.7648415565491</c:v>
                </c:pt>
                <c:pt idx="4193">
                  <c:v>1.7611503601073999</c:v>
                </c:pt>
                <c:pt idx="4194">
                  <c:v>1.7575360536575</c:v>
                </c:pt>
                <c:pt idx="4195">
                  <c:v>1.7227776050568</c:v>
                </c:pt>
                <c:pt idx="4196">
                  <c:v>1.7242386341095</c:v>
                </c:pt>
                <c:pt idx="4197">
                  <c:v>1.725853562355</c:v>
                </c:pt>
                <c:pt idx="4198">
                  <c:v>1.7279298305510999</c:v>
                </c:pt>
                <c:pt idx="4199">
                  <c:v>1.7305444478989001</c:v>
                </c:pt>
                <c:pt idx="4200">
                  <c:v>1.7320823669434</c:v>
                </c:pt>
                <c:pt idx="4201">
                  <c:v>1.7346969842911</c:v>
                </c:pt>
                <c:pt idx="4202">
                  <c:v>1.7366963624953999</c:v>
                </c:pt>
                <c:pt idx="4203">
                  <c:v>1.7388495206832999</c:v>
                </c:pt>
                <c:pt idx="4204">
                  <c:v>1.7387726306914999</c:v>
                </c:pt>
                <c:pt idx="4205">
                  <c:v>1.7403875589371001</c:v>
                </c:pt>
                <c:pt idx="4206">
                  <c:v>1.7585357427596999</c:v>
                </c:pt>
                <c:pt idx="4207">
                  <c:v>1.7589972019196001</c:v>
                </c:pt>
                <c:pt idx="4208">
                  <c:v>1.7595355510712001</c:v>
                </c:pt>
                <c:pt idx="4209">
                  <c:v>1.7601506710052</c:v>
                </c:pt>
                <c:pt idx="4210">
                  <c:v>1.7606121301651001</c:v>
                </c:pt>
                <c:pt idx="4211">
                  <c:v>1.7611503601073999</c:v>
                </c:pt>
                <c:pt idx="4212">
                  <c:v>1.7616887092589999</c:v>
                </c:pt>
                <c:pt idx="4213">
                  <c:v>1.7621500492096001</c:v>
                </c:pt>
                <c:pt idx="4214">
                  <c:v>1.7626883983612001</c:v>
                </c:pt>
                <c:pt idx="4215">
                  <c:v>1.7621500492096001</c:v>
                </c:pt>
                <c:pt idx="4216">
                  <c:v>1.7616887092589999</c:v>
                </c:pt>
                <c:pt idx="4217">
                  <c:v>1.7621500492096001</c:v>
                </c:pt>
                <c:pt idx="4218">
                  <c:v>1.7626883983612001</c:v>
                </c:pt>
                <c:pt idx="4219">
                  <c:v>1.7631497383118</c:v>
                </c:pt>
                <c:pt idx="4220">
                  <c:v>1.7636880874634</c:v>
                </c:pt>
                <c:pt idx="4221">
                  <c:v>1.7643032073975</c:v>
                </c:pt>
                <c:pt idx="4222">
                  <c:v>1.7648415565491</c:v>
                </c:pt>
                <c:pt idx="4223">
                  <c:v>1.7653028964996</c:v>
                </c:pt>
                <c:pt idx="4224">
                  <c:v>1.7658412456512</c:v>
                </c:pt>
                <c:pt idx="4225">
                  <c:v>1.7663025856018</c:v>
                </c:pt>
                <c:pt idx="4226">
                  <c:v>1.7668409347534</c:v>
                </c:pt>
                <c:pt idx="4227">
                  <c:v>1.7673023939132999</c:v>
                </c:pt>
                <c:pt idx="4228">
                  <c:v>1.7678406238555999</c:v>
                </c:pt>
                <c:pt idx="4229">
                  <c:v>1.7683789730071999</c:v>
                </c:pt>
                <c:pt idx="4230">
                  <c:v>1.7689940929412999</c:v>
                </c:pt>
                <c:pt idx="4231">
                  <c:v>1.7694555521010999</c:v>
                </c:pt>
                <c:pt idx="4232">
                  <c:v>1.7699937820435001</c:v>
                </c:pt>
                <c:pt idx="4233">
                  <c:v>1.7704552412032999</c:v>
                </c:pt>
                <c:pt idx="4234">
                  <c:v>1.7709934711455999</c:v>
                </c:pt>
                <c:pt idx="4235">
                  <c:v>1.7714549303055001</c:v>
                </c:pt>
                <c:pt idx="4236">
                  <c:v>1.7719931602478001</c:v>
                </c:pt>
                <c:pt idx="4237">
                  <c:v>1.7726083993912001</c:v>
                </c:pt>
                <c:pt idx="4238">
                  <c:v>1.7731467485428001</c:v>
                </c:pt>
                <c:pt idx="4239">
                  <c:v>1.7736080884933001</c:v>
                </c:pt>
                <c:pt idx="4240">
                  <c:v>1.7839895486832</c:v>
                </c:pt>
                <c:pt idx="4241">
                  <c:v>1.7844508886337</c:v>
                </c:pt>
                <c:pt idx="4242">
                  <c:v>1.7854505777359</c:v>
                </c:pt>
                <c:pt idx="4243">
                  <c:v>1.7859889268875</c:v>
                </c:pt>
                <c:pt idx="4244">
                  <c:v>1.7870655059814</c:v>
                </c:pt>
                <c:pt idx="4245">
                  <c:v>1.7876037359238</c:v>
                </c:pt>
                <c:pt idx="4246">
                  <c:v>1.7886034250259</c:v>
                </c:pt>
                <c:pt idx="4247">
                  <c:v>1.8015995025635001</c:v>
                </c:pt>
                <c:pt idx="4248">
                  <c:v>1.8035988807678001</c:v>
                </c:pt>
                <c:pt idx="4249">
                  <c:v>1.8052136898041</c:v>
                </c:pt>
                <c:pt idx="4250">
                  <c:v>1.8072900772095</c:v>
                </c:pt>
                <c:pt idx="4251">
                  <c:v>1.8300522565841999</c:v>
                </c:pt>
                <c:pt idx="4252">
                  <c:v>1.8327437639235999</c:v>
                </c:pt>
                <c:pt idx="4253">
                  <c:v>1.8352044820786</c:v>
                </c:pt>
                <c:pt idx="4254">
                  <c:v>1.8367425203323</c:v>
                </c:pt>
                <c:pt idx="4255">
                  <c:v>1.8388956785202</c:v>
                </c:pt>
                <c:pt idx="4256">
                  <c:v>1.8392801284789999</c:v>
                </c:pt>
                <c:pt idx="4257">
                  <c:v>1.8398953676223999</c:v>
                </c:pt>
                <c:pt idx="4258">
                  <c:v>1.8408950567244999</c:v>
                </c:pt>
                <c:pt idx="4259">
                  <c:v>1.8420485258102</c:v>
                </c:pt>
                <c:pt idx="4260">
                  <c:v>1.8430482149123999</c:v>
                </c:pt>
                <c:pt idx="4261">
                  <c:v>1.8435865640639999</c:v>
                </c:pt>
                <c:pt idx="4262">
                  <c:v>1.8440479040146001</c:v>
                </c:pt>
                <c:pt idx="4263">
                  <c:v>1.8445862531662001</c:v>
                </c:pt>
                <c:pt idx="4264">
                  <c:v>1.8450475931168</c:v>
                </c:pt>
                <c:pt idx="4265">
                  <c:v>1.8455859422684</c:v>
                </c:pt>
                <c:pt idx="4266">
                  <c:v>1.8466625213623</c:v>
                </c:pt>
                <c:pt idx="4267">
                  <c:v>1.8477391004562</c:v>
                </c:pt>
                <c:pt idx="4268">
                  <c:v>1.8482005596161</c:v>
                </c:pt>
                <c:pt idx="4269">
                  <c:v>1.8492002487182999</c:v>
                </c:pt>
                <c:pt idx="4270">
                  <c:v>1.8497384786605999</c:v>
                </c:pt>
                <c:pt idx="4271">
                  <c:v>1.8502768278121999</c:v>
                </c:pt>
                <c:pt idx="4272">
                  <c:v>1.8513534069061</c:v>
                </c:pt>
                <c:pt idx="4273">
                  <c:v>1.8518916368484</c:v>
                </c:pt>
                <c:pt idx="4274">
                  <c:v>1.8523530960082999</c:v>
                </c:pt>
                <c:pt idx="4275">
                  <c:v>1.8528913259505999</c:v>
                </c:pt>
                <c:pt idx="4276">
                  <c:v>1.8631958961487001</c:v>
                </c:pt>
                <c:pt idx="4277">
                  <c:v>1.8627345561980999</c:v>
                </c:pt>
                <c:pt idx="4278">
                  <c:v>1.8621962070464999</c:v>
                </c:pt>
                <c:pt idx="4279">
                  <c:v>1.8616578578948999</c:v>
                </c:pt>
                <c:pt idx="4280">
                  <c:v>1.8611965179443</c:v>
                </c:pt>
                <c:pt idx="4281">
                  <c:v>1.8606581687927</c:v>
                </c:pt>
                <c:pt idx="4282">
                  <c:v>1.8611965179443</c:v>
                </c:pt>
                <c:pt idx="4283">
                  <c:v>1.8616578578948999</c:v>
                </c:pt>
                <c:pt idx="4284">
                  <c:v>1.8627345561980999</c:v>
                </c:pt>
                <c:pt idx="4285">
                  <c:v>1.8638111352921001</c:v>
                </c:pt>
                <c:pt idx="4286">
                  <c:v>1.8648108243942001</c:v>
                </c:pt>
                <c:pt idx="4287">
                  <c:v>1.8653490543364999</c:v>
                </c:pt>
                <c:pt idx="4288">
                  <c:v>1.8663487434387001</c:v>
                </c:pt>
                <c:pt idx="4289">
                  <c:v>1.8673484325409</c:v>
                </c:pt>
                <c:pt idx="4290">
                  <c:v>1.8685020208359</c:v>
                </c:pt>
                <c:pt idx="4291">
                  <c:v>1.8959550857544001</c:v>
                </c:pt>
                <c:pt idx="4292">
                  <c:v>1.8954167366028001</c:v>
                </c:pt>
                <c:pt idx="4293">
                  <c:v>1.8949553966521999</c:v>
                </c:pt>
                <c:pt idx="4294">
                  <c:v>1.8944170475005999</c:v>
                </c:pt>
                <c:pt idx="4295">
                  <c:v>1.8938019275664999</c:v>
                </c:pt>
                <c:pt idx="4296">
                  <c:v>1.8933404684066999</c:v>
                </c:pt>
                <c:pt idx="4297">
                  <c:v>1.8928022384644001</c:v>
                </c:pt>
                <c:pt idx="4298">
                  <c:v>1.8922638893127</c:v>
                </c:pt>
                <c:pt idx="4299">
                  <c:v>1.8912642002105999</c:v>
                </c:pt>
                <c:pt idx="4300">
                  <c:v>1.8908027410507</c:v>
                </c:pt>
                <c:pt idx="4301">
                  <c:v>1.8904951810837001</c:v>
                </c:pt>
                <c:pt idx="4302">
                  <c:v>1.889649271965</c:v>
                </c:pt>
                <c:pt idx="4303">
                  <c:v>1.8891879320145</c:v>
                </c:pt>
                <c:pt idx="4304">
                  <c:v>1.8886495828629</c:v>
                </c:pt>
                <c:pt idx="4305">
                  <c:v>1.8881113529205</c:v>
                </c:pt>
                <c:pt idx="4306">
                  <c:v>1.8876498937607</c:v>
                </c:pt>
                <c:pt idx="4307">
                  <c:v>1.8871116638184</c:v>
                </c:pt>
                <c:pt idx="4308">
                  <c:v>1.8866502046585001</c:v>
                </c:pt>
                <c:pt idx="4309">
                  <c:v>1.8871116638184</c:v>
                </c:pt>
                <c:pt idx="4310">
                  <c:v>1.8876498937607</c:v>
                </c:pt>
                <c:pt idx="4311">
                  <c:v>1.8881113529205</c:v>
                </c:pt>
                <c:pt idx="4312">
                  <c:v>1.8886495828629</c:v>
                </c:pt>
                <c:pt idx="4313">
                  <c:v>1.8891879320145</c:v>
                </c:pt>
                <c:pt idx="4314">
                  <c:v>1.889649271965</c:v>
                </c:pt>
                <c:pt idx="4315">
                  <c:v>1.8902645111084</c:v>
                </c:pt>
                <c:pt idx="4316">
                  <c:v>1.889649271965</c:v>
                </c:pt>
                <c:pt idx="4317">
                  <c:v>1.8898030519485001</c:v>
                </c:pt>
                <c:pt idx="4318">
                  <c:v>1.889649271965</c:v>
                </c:pt>
                <c:pt idx="4319">
                  <c:v>1.8886495828629</c:v>
                </c:pt>
                <c:pt idx="4320">
                  <c:v>1.8881113529205</c:v>
                </c:pt>
                <c:pt idx="4321">
                  <c:v>1.8876498937607</c:v>
                </c:pt>
                <c:pt idx="4322">
                  <c:v>1.8866502046585001</c:v>
                </c:pt>
                <c:pt idx="4323">
                  <c:v>1.8860350847244001</c:v>
                </c:pt>
                <c:pt idx="4324">
                  <c:v>1.8855736255646001</c:v>
                </c:pt>
                <c:pt idx="4325">
                  <c:v>1.8850353956223</c:v>
                </c:pt>
                <c:pt idx="4326">
                  <c:v>1.85604429245</c:v>
                </c:pt>
                <c:pt idx="4327">
                  <c:v>1.8565056324005</c:v>
                </c:pt>
                <c:pt idx="4328">
                  <c:v>1.8570439815521</c:v>
                </c:pt>
                <c:pt idx="4329">
                  <c:v>1.8580436706543</c:v>
                </c:pt>
                <c:pt idx="4330">
                  <c:v>1.8590433597564999</c:v>
                </c:pt>
                <c:pt idx="4331">
                  <c:v>1.8601968288421999</c:v>
                </c:pt>
                <c:pt idx="4332">
                  <c:v>1.8611965179443</c:v>
                </c:pt>
                <c:pt idx="4333">
                  <c:v>1.8621962070464999</c:v>
                </c:pt>
                <c:pt idx="4334">
                  <c:v>1.8631958961487001</c:v>
                </c:pt>
                <c:pt idx="4335">
                  <c:v>1.8643493652344001</c:v>
                </c:pt>
                <c:pt idx="4336">
                  <c:v>1.8648108243942001</c:v>
                </c:pt>
                <c:pt idx="4337">
                  <c:v>1.8653490543364999</c:v>
                </c:pt>
                <c:pt idx="4338">
                  <c:v>1.8648108243942001</c:v>
                </c:pt>
                <c:pt idx="4339">
                  <c:v>1.8643493652344001</c:v>
                </c:pt>
                <c:pt idx="4340">
                  <c:v>1.8638111352921001</c:v>
                </c:pt>
                <c:pt idx="4341">
                  <c:v>1.8631958961487001</c:v>
                </c:pt>
                <c:pt idx="4342">
                  <c:v>1.8627345561980999</c:v>
                </c:pt>
                <c:pt idx="4343">
                  <c:v>1.8621962070464999</c:v>
                </c:pt>
                <c:pt idx="4344">
                  <c:v>1.8616578578948999</c:v>
                </c:pt>
                <c:pt idx="4345">
                  <c:v>1.8611965179443</c:v>
                </c:pt>
                <c:pt idx="4346">
                  <c:v>1.8606581687927</c:v>
                </c:pt>
                <c:pt idx="4347">
                  <c:v>1.8601968288421999</c:v>
                </c:pt>
                <c:pt idx="4348">
                  <c:v>1.8596584796905999</c:v>
                </c:pt>
                <c:pt idx="4349">
                  <c:v>1.8595815896987999</c:v>
                </c:pt>
                <c:pt idx="4350">
                  <c:v>1.8596584796905999</c:v>
                </c:pt>
                <c:pt idx="4351">
                  <c:v>1.8590433597564999</c:v>
                </c:pt>
                <c:pt idx="4352">
                  <c:v>1.8585819005966</c:v>
                </c:pt>
                <c:pt idx="4353">
                  <c:v>1.8580436706543</c:v>
                </c:pt>
                <c:pt idx="4354">
                  <c:v>1.8575053215027</c:v>
                </c:pt>
                <c:pt idx="4355">
                  <c:v>1.8570439815521</c:v>
                </c:pt>
                <c:pt idx="4356">
                  <c:v>1.8565056324005</c:v>
                </c:pt>
                <c:pt idx="4357">
                  <c:v>1.85604429245</c:v>
                </c:pt>
                <c:pt idx="4358">
                  <c:v>1.8548908233643</c:v>
                </c:pt>
                <c:pt idx="4359">
                  <c:v>1.8544293642044001</c:v>
                </c:pt>
                <c:pt idx="4360">
                  <c:v>1.8538911342621001</c:v>
                </c:pt>
                <c:pt idx="4361">
                  <c:v>1.8388956785202</c:v>
                </c:pt>
                <c:pt idx="4362">
                  <c:v>1.8377422094345</c:v>
                </c:pt>
                <c:pt idx="4363">
                  <c:v>1.8367425203323</c:v>
                </c:pt>
                <c:pt idx="4364">
                  <c:v>1.8352044820786</c:v>
                </c:pt>
                <c:pt idx="4365">
                  <c:v>1.8342047929764</c:v>
                </c:pt>
                <c:pt idx="4366">
                  <c:v>1.8331282138824001</c:v>
                </c:pt>
                <c:pt idx="4367">
                  <c:v>1.8332051038742001</c:v>
                </c:pt>
                <c:pt idx="4368">
                  <c:v>1.8321285247803001</c:v>
                </c:pt>
                <c:pt idx="4369">
                  <c:v>1.8310519456862999</c:v>
                </c:pt>
                <c:pt idx="4370">
                  <c:v>1.8300522565841999</c:v>
                </c:pt>
                <c:pt idx="4371">
                  <c:v>1.8295909166336</c:v>
                </c:pt>
                <c:pt idx="4372">
                  <c:v>1.8285142183304</c:v>
                </c:pt>
                <c:pt idx="4373">
                  <c:v>1.8274376392364999</c:v>
                </c:pt>
                <c:pt idx="4374">
                  <c:v>1.8264379501343</c:v>
                </c:pt>
                <c:pt idx="4375">
                  <c:v>1.825899720192</c:v>
                </c:pt>
                <c:pt idx="4376">
                  <c:v>1.8254382610321001</c:v>
                </c:pt>
                <c:pt idx="4377">
                  <c:v>1.8119039535521999</c:v>
                </c:pt>
                <c:pt idx="4378">
                  <c:v>1.8124423027039001</c:v>
                </c:pt>
                <c:pt idx="4379">
                  <c:v>1.8119039535521999</c:v>
                </c:pt>
                <c:pt idx="4380">
                  <c:v>1.8114426136016999</c:v>
                </c:pt>
                <c:pt idx="4381">
                  <c:v>1.8109042644501001</c:v>
                </c:pt>
                <c:pt idx="4382">
                  <c:v>1.8104429244995</c:v>
                </c:pt>
                <c:pt idx="4383">
                  <c:v>1.8092894554137999</c:v>
                </c:pt>
                <c:pt idx="4384">
                  <c:v>1.8087511062621999</c:v>
                </c:pt>
                <c:pt idx="4385">
                  <c:v>1.80775141716</c:v>
                </c:pt>
                <c:pt idx="4386">
                  <c:v>1.8067517280579</c:v>
                </c:pt>
                <c:pt idx="4387">
                  <c:v>1.8057520389557</c:v>
                </c:pt>
                <c:pt idx="4388">
                  <c:v>1.8051367998123</c:v>
                </c:pt>
                <c:pt idx="4389">
                  <c:v>1.8052136898041</c:v>
                </c:pt>
                <c:pt idx="4390">
                  <c:v>1.8035988807678001</c:v>
                </c:pt>
                <c:pt idx="4391">
                  <c:v>1.7922946214676001</c:v>
                </c:pt>
                <c:pt idx="4392">
                  <c:v>1.7906798124312999</c:v>
                </c:pt>
                <c:pt idx="4393">
                  <c:v>1.7891417741775999</c:v>
                </c:pt>
                <c:pt idx="4394">
                  <c:v>1.7870655059814</c:v>
                </c:pt>
                <c:pt idx="4395">
                  <c:v>1.7854505777359</c:v>
                </c:pt>
                <c:pt idx="4396">
                  <c:v>1.7636880874634</c:v>
                </c:pt>
                <c:pt idx="4397">
                  <c:v>1.7626883983612001</c:v>
                </c:pt>
                <c:pt idx="4398">
                  <c:v>1.7616887092589999</c:v>
                </c:pt>
                <c:pt idx="4399">
                  <c:v>1.7606121301651001</c:v>
                </c:pt>
                <c:pt idx="4400">
                  <c:v>1.7595355510712001</c:v>
                </c:pt>
                <c:pt idx="4401">
                  <c:v>1.7585357427596999</c:v>
                </c:pt>
                <c:pt idx="4402">
                  <c:v>1.7575360536575</c:v>
                </c:pt>
                <c:pt idx="4403">
                  <c:v>1.7563825845718</c:v>
                </c:pt>
                <c:pt idx="4404">
                  <c:v>1.7564594745636</c:v>
                </c:pt>
                <c:pt idx="4405">
                  <c:v>1.7553828954696999</c:v>
                </c:pt>
                <c:pt idx="4406">
                  <c:v>1.7543832063675</c:v>
                </c:pt>
                <c:pt idx="4407">
                  <c:v>1.7533835172653001</c:v>
                </c:pt>
                <c:pt idx="4408">
                  <c:v>1.751691699028</c:v>
                </c:pt>
                <c:pt idx="4409">
                  <c:v>1.7502306699753001</c:v>
                </c:pt>
                <c:pt idx="4410">
                  <c:v>1.7492309808730999</c:v>
                </c:pt>
                <c:pt idx="4411">
                  <c:v>1.7475391626357999</c:v>
                </c:pt>
                <c:pt idx="4412">
                  <c:v>1.7476929426193</c:v>
                </c:pt>
                <c:pt idx="4413">
                  <c:v>1.7465394735336</c:v>
                </c:pt>
                <c:pt idx="4414">
                  <c:v>1.7460781335830999</c:v>
                </c:pt>
                <c:pt idx="4415">
                  <c:v>1.7450015544891</c:v>
                </c:pt>
                <c:pt idx="4416">
                  <c:v>1.744001865387</c:v>
                </c:pt>
                <c:pt idx="4417">
                  <c:v>1.7435404062271</c:v>
                </c:pt>
                <c:pt idx="4418">
                  <c:v>1.7430021762848</c:v>
                </c:pt>
                <c:pt idx="4419">
                  <c:v>1.7429251670837</c:v>
                </c:pt>
                <c:pt idx="4420">
                  <c:v>1.7423869371414</c:v>
                </c:pt>
                <c:pt idx="4421">
                  <c:v>1.7419254779816</c:v>
                </c:pt>
                <c:pt idx="4422">
                  <c:v>1.7413872480392001</c:v>
                </c:pt>
                <c:pt idx="4423">
                  <c:v>1.7269301414489999</c:v>
                </c:pt>
                <c:pt idx="4424">
                  <c:v>1.7263917922973999</c:v>
                </c:pt>
                <c:pt idx="4425">
                  <c:v>1.725853562355</c:v>
                </c:pt>
                <c:pt idx="4426">
                  <c:v>1.7252383232116999</c:v>
                </c:pt>
                <c:pt idx="4427">
                  <c:v>1.7247769832611</c:v>
                </c:pt>
                <c:pt idx="4428">
                  <c:v>1.7242386341095</c:v>
                </c:pt>
                <c:pt idx="4429">
                  <c:v>1.7237772941589</c:v>
                </c:pt>
                <c:pt idx="4430">
                  <c:v>1.7232389450073</c:v>
                </c:pt>
                <c:pt idx="4431">
                  <c:v>1.7227776050568</c:v>
                </c:pt>
                <c:pt idx="4432">
                  <c:v>1.7222392559052</c:v>
                </c:pt>
                <c:pt idx="4433">
                  <c:v>1.7217010259628001</c:v>
                </c:pt>
                <c:pt idx="4434">
                  <c:v>1.7212395668030001</c:v>
                </c:pt>
                <c:pt idx="4435">
                  <c:v>1.7206244468689</c:v>
                </c:pt>
                <c:pt idx="4436">
                  <c:v>1.7200860977173</c:v>
                </c:pt>
                <c:pt idx="4437">
                  <c:v>1.7196247577667001</c:v>
                </c:pt>
                <c:pt idx="4438">
                  <c:v>1.7190864086151001</c:v>
                </c:pt>
                <c:pt idx="4439">
                  <c:v>1.7186249494553001</c:v>
                </c:pt>
                <c:pt idx="4440">
                  <c:v>1.7180867195128999</c:v>
                </c:pt>
                <c:pt idx="4441">
                  <c:v>1.7175483703612999</c:v>
                </c:pt>
                <c:pt idx="4442">
                  <c:v>1.7170870304107999</c:v>
                </c:pt>
                <c:pt idx="4443">
                  <c:v>1.7175483703612999</c:v>
                </c:pt>
                <c:pt idx="4444">
                  <c:v>1.7180867195128999</c:v>
                </c:pt>
                <c:pt idx="4445">
                  <c:v>1.7186249494553001</c:v>
                </c:pt>
                <c:pt idx="4446">
                  <c:v>1.7190864086151001</c:v>
                </c:pt>
                <c:pt idx="4447">
                  <c:v>1.7196247577667001</c:v>
                </c:pt>
                <c:pt idx="4448">
                  <c:v>1.7200860977173</c:v>
                </c:pt>
                <c:pt idx="4449">
                  <c:v>1.7206244468689</c:v>
                </c:pt>
                <c:pt idx="4450">
                  <c:v>1.7210857868195</c:v>
                </c:pt>
                <c:pt idx="4451">
                  <c:v>1.7212395668030001</c:v>
                </c:pt>
                <c:pt idx="4452">
                  <c:v>1.7372347116469999</c:v>
                </c:pt>
                <c:pt idx="4453">
                  <c:v>1.7382344007492001</c:v>
                </c:pt>
                <c:pt idx="4454">
                  <c:v>1.7387726306914999</c:v>
                </c:pt>
                <c:pt idx="4455">
                  <c:v>1.7388495206832999</c:v>
                </c:pt>
                <c:pt idx="4456">
                  <c:v>1.7393878698348999</c:v>
                </c:pt>
                <c:pt idx="4457">
                  <c:v>1.7398492097855001</c:v>
                </c:pt>
                <c:pt idx="4458">
                  <c:v>1.7393878698348999</c:v>
                </c:pt>
                <c:pt idx="4459">
                  <c:v>1.7388495206832999</c:v>
                </c:pt>
                <c:pt idx="4460">
                  <c:v>1.7387726306914999</c:v>
                </c:pt>
                <c:pt idx="4461">
                  <c:v>1.7388495206832999</c:v>
                </c:pt>
                <c:pt idx="4462">
                  <c:v>1.7387726306914999</c:v>
                </c:pt>
                <c:pt idx="4463">
                  <c:v>1.7382344007492001</c:v>
                </c:pt>
                <c:pt idx="4464">
                  <c:v>1.7377729415894001</c:v>
                </c:pt>
                <c:pt idx="4465">
                  <c:v>1.7382344007492001</c:v>
                </c:pt>
                <c:pt idx="4466">
                  <c:v>1.7377729415894001</c:v>
                </c:pt>
                <c:pt idx="4467">
                  <c:v>1.7372347116469999</c:v>
                </c:pt>
                <c:pt idx="4468">
                  <c:v>1.7366963624953999</c:v>
                </c:pt>
                <c:pt idx="4469">
                  <c:v>1.7362350225448999</c:v>
                </c:pt>
                <c:pt idx="4470">
                  <c:v>1.7356966733932</c:v>
                </c:pt>
                <c:pt idx="4471">
                  <c:v>1.7352353334427</c:v>
                </c:pt>
                <c:pt idx="4472">
                  <c:v>1.7346969842911</c:v>
                </c:pt>
                <c:pt idx="4473">
                  <c:v>1.7341586351395</c:v>
                </c:pt>
                <c:pt idx="4474">
                  <c:v>1.7336204051971</c:v>
                </c:pt>
                <c:pt idx="4475">
                  <c:v>1.7325438261032</c:v>
                </c:pt>
                <c:pt idx="4476">
                  <c:v>1.7320823669434</c:v>
                </c:pt>
                <c:pt idx="4477">
                  <c:v>1.7164717912673999</c:v>
                </c:pt>
                <c:pt idx="4478">
                  <c:v>1.7145493030548</c:v>
                </c:pt>
                <c:pt idx="4479">
                  <c:v>1.7139341831207</c:v>
                </c:pt>
                <c:pt idx="4480">
                  <c:v>1.7117809057236</c:v>
                </c:pt>
                <c:pt idx="4481">
                  <c:v>1.6980928182602</c:v>
                </c:pt>
                <c:pt idx="4482">
                  <c:v>1.6894801855087</c:v>
                </c:pt>
                <c:pt idx="4483">
                  <c:v>1.6868655681610001</c:v>
                </c:pt>
                <c:pt idx="4484">
                  <c:v>1.6848661899566999</c:v>
                </c:pt>
                <c:pt idx="4485">
                  <c:v>1.6827130317687999</c:v>
                </c:pt>
                <c:pt idx="4486">
                  <c:v>1.681174993515</c:v>
                </c:pt>
                <c:pt idx="4487">
                  <c:v>1.6790987253189</c:v>
                </c:pt>
                <c:pt idx="4488">
                  <c:v>1.678022146225</c:v>
                </c:pt>
                <c:pt idx="4489">
                  <c:v>1.6765609979630001</c:v>
                </c:pt>
                <c:pt idx="4490">
                  <c:v>1.6754844188689999</c:v>
                </c:pt>
                <c:pt idx="4491">
                  <c:v>1.6744078397751001</c:v>
                </c:pt>
                <c:pt idx="4492">
                  <c:v>1.6734081506728999</c:v>
                </c:pt>
                <c:pt idx="4493">
                  <c:v>1.6724084615707</c:v>
                </c:pt>
                <c:pt idx="4494">
                  <c:v>1.6713318824768</c:v>
                </c:pt>
                <c:pt idx="4495">
                  <c:v>1.670870423317</c:v>
                </c:pt>
                <c:pt idx="4496">
                  <c:v>1.6703321933746</c:v>
                </c:pt>
                <c:pt idx="4497">
                  <c:v>1.6697169542313</c:v>
                </c:pt>
                <c:pt idx="4498">
                  <c:v>1.6692556142807</c:v>
                </c:pt>
                <c:pt idx="4499">
                  <c:v>1.6687172651291</c:v>
                </c:pt>
                <c:pt idx="4500">
                  <c:v>1.6692556142807</c:v>
                </c:pt>
                <c:pt idx="4501">
                  <c:v>1.6697169542313</c:v>
                </c:pt>
                <c:pt idx="4502">
                  <c:v>1.6698707342148</c:v>
                </c:pt>
                <c:pt idx="4503">
                  <c:v>1.6702553033829</c:v>
                </c:pt>
                <c:pt idx="4504">
                  <c:v>1.670870423317</c:v>
                </c:pt>
                <c:pt idx="4505">
                  <c:v>1.6713318824768</c:v>
                </c:pt>
                <c:pt idx="4506">
                  <c:v>1.6718701124191</c:v>
                </c:pt>
                <c:pt idx="4507">
                  <c:v>1.6724084615707</c:v>
                </c:pt>
                <c:pt idx="4508">
                  <c:v>1.6728698015212999</c:v>
                </c:pt>
                <c:pt idx="4509">
                  <c:v>1.6734081506728999</c:v>
                </c:pt>
                <c:pt idx="4510">
                  <c:v>1.6744078397751001</c:v>
                </c:pt>
                <c:pt idx="4511">
                  <c:v>1.6748692989349001</c:v>
                </c:pt>
                <c:pt idx="4512">
                  <c:v>1.6890187263489</c:v>
                </c:pt>
                <c:pt idx="4513">
                  <c:v>1.6900184154510001</c:v>
                </c:pt>
                <c:pt idx="4514">
                  <c:v>1.6906336545944001</c:v>
                </c:pt>
                <c:pt idx="4515">
                  <c:v>1.6916333436966</c:v>
                </c:pt>
                <c:pt idx="4516">
                  <c:v>1.6921715736389</c:v>
                </c:pt>
                <c:pt idx="4517">
                  <c:v>1.6926330327988</c:v>
                </c:pt>
                <c:pt idx="4518">
                  <c:v>1.6931712627411</c:v>
                </c:pt>
                <c:pt idx="4519">
                  <c:v>1.6936327219009</c:v>
                </c:pt>
                <c:pt idx="4520">
                  <c:v>1.6941709518432999</c:v>
                </c:pt>
                <c:pt idx="4521">
                  <c:v>1.694247841835</c:v>
                </c:pt>
                <c:pt idx="4522">
                  <c:v>1.6941709518432999</c:v>
                </c:pt>
                <c:pt idx="4523">
                  <c:v>1.6946324110030999</c:v>
                </c:pt>
                <c:pt idx="4524">
                  <c:v>1.6947861909866</c:v>
                </c:pt>
                <c:pt idx="4525">
                  <c:v>1.6944017410278001</c:v>
                </c:pt>
                <c:pt idx="4526">
                  <c:v>1.6941709518432999</c:v>
                </c:pt>
                <c:pt idx="4527">
                  <c:v>1.6936327219009</c:v>
                </c:pt>
                <c:pt idx="4528">
                  <c:v>1.6931712627411</c:v>
                </c:pt>
                <c:pt idx="4529">
                  <c:v>1.6926330327988</c:v>
                </c:pt>
                <c:pt idx="4530">
                  <c:v>1.6921715736389</c:v>
                </c:pt>
                <c:pt idx="4531">
                  <c:v>1.6916333436966</c:v>
                </c:pt>
                <c:pt idx="4532">
                  <c:v>1.691094994545</c:v>
                </c:pt>
                <c:pt idx="4533">
                  <c:v>1.6906336545944001</c:v>
                </c:pt>
                <c:pt idx="4534">
                  <c:v>1.6900953054428001</c:v>
                </c:pt>
                <c:pt idx="4535">
                  <c:v>1.6894801855087</c:v>
                </c:pt>
                <c:pt idx="4536">
                  <c:v>1.6890187263489</c:v>
                </c:pt>
                <c:pt idx="4537">
                  <c:v>1.6884803771973</c:v>
                </c:pt>
                <c:pt idx="4538">
                  <c:v>1.6879421472549001</c:v>
                </c:pt>
                <c:pt idx="4539">
                  <c:v>1.6878652572632</c:v>
                </c:pt>
                <c:pt idx="4540">
                  <c:v>1.6879421472549001</c:v>
                </c:pt>
                <c:pt idx="4541">
                  <c:v>1.6884803771973</c:v>
                </c:pt>
                <c:pt idx="4542">
                  <c:v>1.6888649463654</c:v>
                </c:pt>
                <c:pt idx="4543">
                  <c:v>1.6890187263489</c:v>
                </c:pt>
                <c:pt idx="4544">
                  <c:v>1.6884803771973</c:v>
                </c:pt>
                <c:pt idx="4545">
                  <c:v>1.6879421472549001</c:v>
                </c:pt>
                <c:pt idx="4546">
                  <c:v>1.6878652572632</c:v>
                </c:pt>
                <c:pt idx="4547">
                  <c:v>1.6874037981033001</c:v>
                </c:pt>
                <c:pt idx="4548">
                  <c:v>1.6874806880951001</c:v>
                </c:pt>
                <c:pt idx="4549">
                  <c:v>1.6868655681610001</c:v>
                </c:pt>
                <c:pt idx="4550">
                  <c:v>1.6863272190094001</c:v>
                </c:pt>
                <c:pt idx="4551">
                  <c:v>1.6858658790587999</c:v>
                </c:pt>
                <c:pt idx="4552">
                  <c:v>1.6697169542313</c:v>
                </c:pt>
                <c:pt idx="4553">
                  <c:v>1.6692556142807</c:v>
                </c:pt>
                <c:pt idx="4554">
                  <c:v>1.6681790351868</c:v>
                </c:pt>
                <c:pt idx="4555">
                  <c:v>1.6671793460846001</c:v>
                </c:pt>
                <c:pt idx="4556">
                  <c:v>1.6661796569823999</c:v>
                </c:pt>
                <c:pt idx="4557">
                  <c:v>1.6651029586792001</c:v>
                </c:pt>
                <c:pt idx="4558">
                  <c:v>1.6645647287369001</c:v>
                </c:pt>
                <c:pt idx="4559">
                  <c:v>1.6640263795853001</c:v>
                </c:pt>
                <c:pt idx="4560">
                  <c:v>1.6635650396346999</c:v>
                </c:pt>
                <c:pt idx="4561">
                  <c:v>1.6630266904830999</c:v>
                </c:pt>
                <c:pt idx="4562">
                  <c:v>1.6625653505325</c:v>
                </c:pt>
                <c:pt idx="4563">
                  <c:v>1.6620270013809</c:v>
                </c:pt>
                <c:pt idx="4564">
                  <c:v>1.6614118814468</c:v>
                </c:pt>
                <c:pt idx="4565">
                  <c:v>1.6615656614304</c:v>
                </c:pt>
                <c:pt idx="4566">
                  <c:v>1.660950422287</c:v>
                </c:pt>
                <c:pt idx="4567">
                  <c:v>1.6604121923446999</c:v>
                </c:pt>
                <c:pt idx="4568">
                  <c:v>1.6598738431930999</c:v>
                </c:pt>
                <c:pt idx="4569">
                  <c:v>1.6604121923446999</c:v>
                </c:pt>
                <c:pt idx="4570">
                  <c:v>1.660950422287</c:v>
                </c:pt>
                <c:pt idx="4571">
                  <c:v>1.6615656614304</c:v>
                </c:pt>
                <c:pt idx="4572">
                  <c:v>1.6614118814468</c:v>
                </c:pt>
                <c:pt idx="4573">
                  <c:v>1.6620270013809</c:v>
                </c:pt>
                <c:pt idx="4574">
                  <c:v>1.6625653505325</c:v>
                </c:pt>
                <c:pt idx="4575">
                  <c:v>1.6630266904830999</c:v>
                </c:pt>
                <c:pt idx="4576">
                  <c:v>1.6635650396346999</c:v>
                </c:pt>
                <c:pt idx="4577">
                  <c:v>1.6640263795853001</c:v>
                </c:pt>
                <c:pt idx="4578">
                  <c:v>1.6651029586792001</c:v>
                </c:pt>
                <c:pt idx="4579">
                  <c:v>1.6926330327988</c:v>
                </c:pt>
                <c:pt idx="4580">
                  <c:v>1.6941709518432999</c:v>
                </c:pt>
                <c:pt idx="4581">
                  <c:v>1.6952475309371999</c:v>
                </c:pt>
                <c:pt idx="4582">
                  <c:v>1.6963242292403999</c:v>
                </c:pt>
                <c:pt idx="4583">
                  <c:v>1.6967855691910001</c:v>
                </c:pt>
                <c:pt idx="4584">
                  <c:v>1.6977852582932</c:v>
                </c:pt>
                <c:pt idx="4585">
                  <c:v>1.6983236074448</c:v>
                </c:pt>
                <c:pt idx="4586">
                  <c:v>1.6989387273787999</c:v>
                </c:pt>
                <c:pt idx="4587">
                  <c:v>1.6988618373871001</c:v>
                </c:pt>
                <c:pt idx="4588">
                  <c:v>1.6994001865387001</c:v>
                </c:pt>
                <c:pt idx="4589">
                  <c:v>1.6988618373871001</c:v>
                </c:pt>
                <c:pt idx="4590">
                  <c:v>1.6989387273787999</c:v>
                </c:pt>
                <c:pt idx="4591">
                  <c:v>1.6983236074448</c:v>
                </c:pt>
                <c:pt idx="4592">
                  <c:v>1.6977852582932</c:v>
                </c:pt>
                <c:pt idx="4593">
                  <c:v>1.6973239183426001</c:v>
                </c:pt>
                <c:pt idx="4594">
                  <c:v>1.6967855691910001</c:v>
                </c:pt>
                <c:pt idx="4595">
                  <c:v>1.6967086791992001</c:v>
                </c:pt>
                <c:pt idx="4596">
                  <c:v>1.6963242292403999</c:v>
                </c:pt>
                <c:pt idx="4597">
                  <c:v>1.6957858800887999</c:v>
                </c:pt>
                <c:pt idx="4598">
                  <c:v>1.6952475309371999</c:v>
                </c:pt>
                <c:pt idx="4599">
                  <c:v>1.6947861909866</c:v>
                </c:pt>
                <c:pt idx="4600">
                  <c:v>1.694247841835</c:v>
                </c:pt>
                <c:pt idx="4601">
                  <c:v>1.6936327219009</c:v>
                </c:pt>
                <c:pt idx="4602">
                  <c:v>1.6931712627411</c:v>
                </c:pt>
                <c:pt idx="4603">
                  <c:v>1.6926330327988</c:v>
                </c:pt>
                <c:pt idx="4604">
                  <c:v>1.6921715736389</c:v>
                </c:pt>
                <c:pt idx="4605">
                  <c:v>1.6916333436966</c:v>
                </c:pt>
                <c:pt idx="4606">
                  <c:v>1.691094994545</c:v>
                </c:pt>
                <c:pt idx="4607">
                  <c:v>1.6906336545944001</c:v>
                </c:pt>
                <c:pt idx="4608">
                  <c:v>1.6894801855087</c:v>
                </c:pt>
                <c:pt idx="4609">
                  <c:v>1.6765609979630001</c:v>
                </c:pt>
                <c:pt idx="4610">
                  <c:v>1.6750230789185001</c:v>
                </c:pt>
                <c:pt idx="4611">
                  <c:v>1.6734081506728999</c:v>
                </c:pt>
                <c:pt idx="4612">
                  <c:v>1.6724084615707</c:v>
                </c:pt>
                <c:pt idx="4613">
                  <c:v>1.670870423317</c:v>
                </c:pt>
                <c:pt idx="4614">
                  <c:v>1.6698707342148</c:v>
                </c:pt>
                <c:pt idx="4615">
                  <c:v>1.6687172651291</c:v>
                </c:pt>
                <c:pt idx="4616">
                  <c:v>1.6677175760269001</c:v>
                </c:pt>
                <c:pt idx="4617">
                  <c:v>1.6667178869246999</c:v>
                </c:pt>
                <c:pt idx="4618">
                  <c:v>1.6655644178391</c:v>
                </c:pt>
                <c:pt idx="4619">
                  <c:v>1.6645647287369001</c:v>
                </c:pt>
                <c:pt idx="4620">
                  <c:v>1.6635650396346999</c:v>
                </c:pt>
                <c:pt idx="4621">
                  <c:v>1.6625653505325</c:v>
                </c:pt>
                <c:pt idx="4622">
                  <c:v>1.6615656614304</c:v>
                </c:pt>
                <c:pt idx="4623">
                  <c:v>1.6604121923446999</c:v>
                </c:pt>
                <c:pt idx="4624">
                  <c:v>1.6472623348236</c:v>
                </c:pt>
                <c:pt idx="4625">
                  <c:v>1.6365733146667001</c:v>
                </c:pt>
                <c:pt idx="4626">
                  <c:v>1.6355736255646001</c:v>
                </c:pt>
                <c:pt idx="4627">
                  <c:v>1.6351122856139999</c:v>
                </c:pt>
                <c:pt idx="4628">
                  <c:v>1.6344970464705999</c:v>
                </c:pt>
                <c:pt idx="4629">
                  <c:v>1.6339586973189999</c:v>
                </c:pt>
                <c:pt idx="4630">
                  <c:v>1.6334204673767001</c:v>
                </c:pt>
                <c:pt idx="4631">
                  <c:v>1.6324207782744999</c:v>
                </c:pt>
                <c:pt idx="4632">
                  <c:v>1.6319593191146999</c:v>
                </c:pt>
                <c:pt idx="4633">
                  <c:v>1.6329590082169001</c:v>
                </c:pt>
                <c:pt idx="4634">
                  <c:v>1.6339586973189999</c:v>
                </c:pt>
                <c:pt idx="4635">
                  <c:v>1.6351122856139999</c:v>
                </c:pt>
                <c:pt idx="4636">
                  <c:v>1.6365733146667001</c:v>
                </c:pt>
                <c:pt idx="4637">
                  <c:v>1.6375730037689</c:v>
                </c:pt>
                <c:pt idx="4638">
                  <c:v>1.6392648220062001</c:v>
                </c:pt>
                <c:pt idx="4639">
                  <c:v>1.6391110420227</c:v>
                </c:pt>
                <c:pt idx="4640">
                  <c:v>1.6402645111084</c:v>
                </c:pt>
                <c:pt idx="4641">
                  <c:v>1.6418025493621999</c:v>
                </c:pt>
                <c:pt idx="4642">
                  <c:v>1.6645647287369001</c:v>
                </c:pt>
                <c:pt idx="4643">
                  <c:v>1.6657181978226001</c:v>
                </c:pt>
                <c:pt idx="4644">
                  <c:v>1.6655644178391</c:v>
                </c:pt>
                <c:pt idx="4645">
                  <c:v>1.6661796569823999</c:v>
                </c:pt>
                <c:pt idx="4646">
                  <c:v>1.6671793460846001</c:v>
                </c:pt>
                <c:pt idx="4647">
                  <c:v>1.6681790351868</c:v>
                </c:pt>
                <c:pt idx="4648">
                  <c:v>1.6687172651291</c:v>
                </c:pt>
                <c:pt idx="4649">
                  <c:v>1.6692556142807</c:v>
                </c:pt>
                <c:pt idx="4650">
                  <c:v>1.6703321933746</c:v>
                </c:pt>
                <c:pt idx="4651">
                  <c:v>1.670870423317</c:v>
                </c:pt>
                <c:pt idx="4652">
                  <c:v>1.6718701124191</c:v>
                </c:pt>
                <c:pt idx="4653">
                  <c:v>1.6724084615707</c:v>
                </c:pt>
                <c:pt idx="4654">
                  <c:v>1.6728698015212999</c:v>
                </c:pt>
                <c:pt idx="4655">
                  <c:v>1.6734081506728999</c:v>
                </c:pt>
                <c:pt idx="4656">
                  <c:v>1.6738694906235001</c:v>
                </c:pt>
                <c:pt idx="4657">
                  <c:v>1.6744847297668</c:v>
                </c:pt>
                <c:pt idx="4658">
                  <c:v>1.6750230789185001</c:v>
                </c:pt>
                <c:pt idx="4659">
                  <c:v>1.6754844188689999</c:v>
                </c:pt>
                <c:pt idx="4660">
                  <c:v>1.6750230789185001</c:v>
                </c:pt>
                <c:pt idx="4661">
                  <c:v>1.6744847297668</c:v>
                </c:pt>
                <c:pt idx="4662">
                  <c:v>1.6744078397751001</c:v>
                </c:pt>
                <c:pt idx="4663">
                  <c:v>1.6744847297668</c:v>
                </c:pt>
                <c:pt idx="4664">
                  <c:v>1.6738694906235001</c:v>
                </c:pt>
                <c:pt idx="4665">
                  <c:v>1.6734081506728999</c:v>
                </c:pt>
                <c:pt idx="4666">
                  <c:v>1.6728698015212999</c:v>
                </c:pt>
                <c:pt idx="4667">
                  <c:v>1.6724084615707</c:v>
                </c:pt>
                <c:pt idx="4668">
                  <c:v>1.6718701124191</c:v>
                </c:pt>
                <c:pt idx="4669">
                  <c:v>1.6713318824768</c:v>
                </c:pt>
                <c:pt idx="4670">
                  <c:v>1.670870423317</c:v>
                </c:pt>
                <c:pt idx="4671">
                  <c:v>1.6703321933746</c:v>
                </c:pt>
                <c:pt idx="4672">
                  <c:v>1.6702553033829</c:v>
                </c:pt>
                <c:pt idx="4673">
                  <c:v>1.6697169542313</c:v>
                </c:pt>
                <c:pt idx="4674">
                  <c:v>1.6692556142807</c:v>
                </c:pt>
                <c:pt idx="4675">
                  <c:v>1.6687172651291</c:v>
                </c:pt>
                <c:pt idx="4676">
                  <c:v>1.6681790351868</c:v>
                </c:pt>
                <c:pt idx="4677">
                  <c:v>1.6552598476410001</c:v>
                </c:pt>
                <c:pt idx="4678">
                  <c:v>1.6547216176987001</c:v>
                </c:pt>
                <c:pt idx="4679">
                  <c:v>1.6552598476410001</c:v>
                </c:pt>
                <c:pt idx="4680">
                  <c:v>1.6557213068008001</c:v>
                </c:pt>
                <c:pt idx="4681">
                  <c:v>1.6563364267348999</c:v>
                </c:pt>
                <c:pt idx="4682">
                  <c:v>1.6562595367432</c:v>
                </c:pt>
                <c:pt idx="4683">
                  <c:v>1.6568747758864999</c:v>
                </c:pt>
                <c:pt idx="4684">
                  <c:v>1.6578744649887001</c:v>
                </c:pt>
                <c:pt idx="4685">
                  <c:v>1.6588741540909</c:v>
                </c:pt>
                <c:pt idx="4686">
                  <c:v>1.6594125032425</c:v>
                </c:pt>
                <c:pt idx="4687">
                  <c:v>1.6594893932343</c:v>
                </c:pt>
                <c:pt idx="4688">
                  <c:v>1.6604121923446999</c:v>
                </c:pt>
                <c:pt idx="4689">
                  <c:v>1.6615656614304</c:v>
                </c:pt>
                <c:pt idx="4690">
                  <c:v>1.6614118814468</c:v>
                </c:pt>
                <c:pt idx="4691">
                  <c:v>1.6620270013809</c:v>
                </c:pt>
                <c:pt idx="4692">
                  <c:v>1.6630266904830999</c:v>
                </c:pt>
                <c:pt idx="4693">
                  <c:v>1.6635650396346999</c:v>
                </c:pt>
                <c:pt idx="4694">
                  <c:v>1.6738694906235001</c:v>
                </c:pt>
                <c:pt idx="4695">
                  <c:v>1.6744847297668</c:v>
                </c:pt>
                <c:pt idx="4696">
                  <c:v>1.6750230789185001</c:v>
                </c:pt>
                <c:pt idx="4697">
                  <c:v>1.6754844188689999</c:v>
                </c:pt>
                <c:pt idx="4698">
                  <c:v>1.6760227680205999</c:v>
                </c:pt>
                <c:pt idx="4699">
                  <c:v>1.6765609979630001</c:v>
                </c:pt>
                <c:pt idx="4700">
                  <c:v>1.6775606870651001</c:v>
                </c:pt>
                <c:pt idx="4701">
                  <c:v>1.6786372661591</c:v>
                </c:pt>
                <c:pt idx="4702">
                  <c:v>1.6801753044128001</c:v>
                </c:pt>
                <c:pt idx="4703">
                  <c:v>1.6817133426666</c:v>
                </c:pt>
                <c:pt idx="4704">
                  <c:v>1.6832512617111</c:v>
                </c:pt>
                <c:pt idx="4705">
                  <c:v>1.6833281517029</c:v>
                </c:pt>
                <c:pt idx="4706">
                  <c:v>1.7082436084746999</c:v>
                </c:pt>
                <c:pt idx="4707">
                  <c:v>1.711319565773</c:v>
                </c:pt>
                <c:pt idx="4708">
                  <c:v>1.7143955230712999</c:v>
                </c:pt>
                <c:pt idx="4709">
                  <c:v>1.7180867195128999</c:v>
                </c:pt>
                <c:pt idx="4710">
                  <c:v>1.7217010259628001</c:v>
                </c:pt>
                <c:pt idx="4711">
                  <c:v>1.7253921031952</c:v>
                </c:pt>
                <c:pt idx="4712">
                  <c:v>1.7252383232116999</c:v>
                </c:pt>
                <c:pt idx="4713">
                  <c:v>1.7637649774551001</c:v>
                </c:pt>
                <c:pt idx="4714">
                  <c:v>1.7678406238555999</c:v>
                </c:pt>
                <c:pt idx="4715">
                  <c:v>1.7726083993912001</c:v>
                </c:pt>
                <c:pt idx="4716">
                  <c:v>1.777299284935</c:v>
                </c:pt>
                <c:pt idx="4717">
                  <c:v>1.7819132804871001</c:v>
                </c:pt>
                <c:pt idx="4718">
                  <c:v>1.7870655059814</c:v>
                </c:pt>
                <c:pt idx="4719">
                  <c:v>1.8229006528853999</c:v>
                </c:pt>
                <c:pt idx="4720">
                  <c:v>1.829052567482</c:v>
                </c:pt>
                <c:pt idx="4721">
                  <c:v>1.8352044820786</c:v>
                </c:pt>
                <c:pt idx="4722">
                  <c:v>1.8415102958678999</c:v>
                </c:pt>
                <c:pt idx="4723">
                  <c:v>1.8721162080764999</c:v>
                </c:pt>
                <c:pt idx="4724">
                  <c:v>1.8783451318741</c:v>
                </c:pt>
                <c:pt idx="4725">
                  <c:v>1.8851122856139999</c:v>
                </c:pt>
                <c:pt idx="4726">
                  <c:v>1.8850353956223</c:v>
                </c:pt>
                <c:pt idx="4727">
                  <c:v>1.8902645111084</c:v>
                </c:pt>
                <c:pt idx="4728">
                  <c:v>1.8922638893127</c:v>
                </c:pt>
                <c:pt idx="4729">
                  <c:v>1.9260227680205999</c:v>
                </c:pt>
                <c:pt idx="4730">
                  <c:v>1.9300984144211</c:v>
                </c:pt>
                <c:pt idx="4731">
                  <c:v>1.9333281517029</c:v>
                </c:pt>
                <c:pt idx="4732">
                  <c:v>1.9400184154510001</c:v>
                </c:pt>
                <c:pt idx="4733">
                  <c:v>1.9407105445862001</c:v>
                </c:pt>
                <c:pt idx="4734">
                  <c:v>1.9463242292403999</c:v>
                </c:pt>
                <c:pt idx="4735">
                  <c:v>1.9789295196533001</c:v>
                </c:pt>
                <c:pt idx="4736">
                  <c:v>1.985773563385</c:v>
                </c:pt>
                <c:pt idx="4737">
                  <c:v>1.9935404062271</c:v>
                </c:pt>
                <c:pt idx="4738">
                  <c:v>2.0002305507660001</c:v>
                </c:pt>
                <c:pt idx="4739">
                  <c:v>2.0359888076782</c:v>
                </c:pt>
                <c:pt idx="4740">
                  <c:v>2.0422177314757999</c:v>
                </c:pt>
                <c:pt idx="4741">
                  <c:v>2.048985004425</c:v>
                </c:pt>
                <c:pt idx="4742">
                  <c:v>2.0551369190215998</c:v>
                </c:pt>
                <c:pt idx="4743">
                  <c:v>2.0868194103240998</c:v>
                </c:pt>
                <c:pt idx="4744">
                  <c:v>2.0925867557525999</c:v>
                </c:pt>
                <c:pt idx="4745">
                  <c:v>2.0982773303986</c:v>
                </c:pt>
                <c:pt idx="4746">
                  <c:v>2.1038911342621001</c:v>
                </c:pt>
                <c:pt idx="4747">
                  <c:v>2.1101968288421999</c:v>
                </c:pt>
                <c:pt idx="4748">
                  <c:v>2.1226544380188002</c:v>
                </c:pt>
                <c:pt idx="4749">
                  <c:v>2.1225776672363001</c:v>
                </c:pt>
                <c:pt idx="4750">
                  <c:v>2.1226544380188002</c:v>
                </c:pt>
                <c:pt idx="4751">
                  <c:v>2.1225776672363001</c:v>
                </c:pt>
                <c:pt idx="4752">
                  <c:v>2.1226544380188002</c:v>
                </c:pt>
                <c:pt idx="4753">
                  <c:v>2.1225776672363001</c:v>
                </c:pt>
                <c:pt idx="4754">
                  <c:v>2.1226544380188002</c:v>
                </c:pt>
                <c:pt idx="4755">
                  <c:v>2.1225776672363001</c:v>
                </c:pt>
                <c:pt idx="4756">
                  <c:v>2.1226544380188002</c:v>
                </c:pt>
                <c:pt idx="4757">
                  <c:v>2.1225776672363001</c:v>
                </c:pt>
                <c:pt idx="4758">
                  <c:v>2.1226544380188002</c:v>
                </c:pt>
                <c:pt idx="4759">
                  <c:v>2.1225776672363001</c:v>
                </c:pt>
                <c:pt idx="4760">
                  <c:v>2.1226544380188002</c:v>
                </c:pt>
                <c:pt idx="4761">
                  <c:v>2.1225776672363001</c:v>
                </c:pt>
                <c:pt idx="4762">
                  <c:v>2.1226544380188002</c:v>
                </c:pt>
                <c:pt idx="4763">
                  <c:v>2.1225776672363001</c:v>
                </c:pt>
                <c:pt idx="4764">
                  <c:v>2.1226544380188002</c:v>
                </c:pt>
                <c:pt idx="4765">
                  <c:v>2.1225776672363001</c:v>
                </c:pt>
                <c:pt idx="4766">
                  <c:v>2.1226544380188002</c:v>
                </c:pt>
                <c:pt idx="4767">
                  <c:v>2.1225776672363001</c:v>
                </c:pt>
                <c:pt idx="4768">
                  <c:v>2.1226544380188002</c:v>
                </c:pt>
                <c:pt idx="4769">
                  <c:v>2.1225776672363001</c:v>
                </c:pt>
                <c:pt idx="4770">
                  <c:v>2.1226544380188002</c:v>
                </c:pt>
                <c:pt idx="4771">
                  <c:v>2.1225776672363001</c:v>
                </c:pt>
                <c:pt idx="4772">
                  <c:v>2.1226544380188002</c:v>
                </c:pt>
                <c:pt idx="4773">
                  <c:v>2.1225776672363001</c:v>
                </c:pt>
                <c:pt idx="4774">
                  <c:v>2.1226544380188002</c:v>
                </c:pt>
                <c:pt idx="4775">
                  <c:v>2.1225776672363001</c:v>
                </c:pt>
                <c:pt idx="4776">
                  <c:v>2.1226544380188002</c:v>
                </c:pt>
                <c:pt idx="4777">
                  <c:v>2.1225776672363001</c:v>
                </c:pt>
                <c:pt idx="4778">
                  <c:v>2.1226544380188002</c:v>
                </c:pt>
                <c:pt idx="4779">
                  <c:v>2.1225776672363001</c:v>
                </c:pt>
                <c:pt idx="4780">
                  <c:v>2.1226544380188002</c:v>
                </c:pt>
                <c:pt idx="4781">
                  <c:v>2.1225776672363001</c:v>
                </c:pt>
                <c:pt idx="4782">
                  <c:v>2.1226544380188002</c:v>
                </c:pt>
                <c:pt idx="4783">
                  <c:v>2.1225776672363001</c:v>
                </c:pt>
                <c:pt idx="4784">
                  <c:v>2.1226544380188002</c:v>
                </c:pt>
                <c:pt idx="4785">
                  <c:v>2.1225776672363001</c:v>
                </c:pt>
                <c:pt idx="4786">
                  <c:v>2.1226544380188002</c:v>
                </c:pt>
                <c:pt idx="4787">
                  <c:v>2.1225776672363001</c:v>
                </c:pt>
                <c:pt idx="4788">
                  <c:v>2.1226544380188002</c:v>
                </c:pt>
                <c:pt idx="4789">
                  <c:v>2.1225776672363001</c:v>
                </c:pt>
                <c:pt idx="4790">
                  <c:v>2.1226544380188002</c:v>
                </c:pt>
                <c:pt idx="4791">
                  <c:v>2.1225776672363001</c:v>
                </c:pt>
                <c:pt idx="4792">
                  <c:v>2.1226544380188002</c:v>
                </c:pt>
                <c:pt idx="4793">
                  <c:v>2.1225776672363001</c:v>
                </c:pt>
                <c:pt idx="4794">
                  <c:v>2.1226544380188002</c:v>
                </c:pt>
                <c:pt idx="4795">
                  <c:v>2.1225776672363001</c:v>
                </c:pt>
                <c:pt idx="4796">
                  <c:v>2.1226544380188002</c:v>
                </c:pt>
                <c:pt idx="4797">
                  <c:v>2.1225776672363001</c:v>
                </c:pt>
                <c:pt idx="4798">
                  <c:v>2.1226544380188002</c:v>
                </c:pt>
                <c:pt idx="4799">
                  <c:v>2.1225776672363001</c:v>
                </c:pt>
                <c:pt idx="4800">
                  <c:v>2.1226544380188002</c:v>
                </c:pt>
                <c:pt idx="4801">
                  <c:v>2.1225776672363001</c:v>
                </c:pt>
                <c:pt idx="4802">
                  <c:v>2.1226544380188002</c:v>
                </c:pt>
                <c:pt idx="4803">
                  <c:v>2.1225776672363001</c:v>
                </c:pt>
                <c:pt idx="4804">
                  <c:v>2.1226544380188002</c:v>
                </c:pt>
                <c:pt idx="4805">
                  <c:v>2.1225776672363001</c:v>
                </c:pt>
                <c:pt idx="4806">
                  <c:v>2.1226544380188002</c:v>
                </c:pt>
                <c:pt idx="4807">
                  <c:v>2.1225776672363001</c:v>
                </c:pt>
                <c:pt idx="4808">
                  <c:v>2.1226544380188002</c:v>
                </c:pt>
                <c:pt idx="4809">
                  <c:v>2.1225776672363001</c:v>
                </c:pt>
                <c:pt idx="4810">
                  <c:v>2.1226544380188002</c:v>
                </c:pt>
                <c:pt idx="4811">
                  <c:v>2.1225776672363001</c:v>
                </c:pt>
                <c:pt idx="4812">
                  <c:v>2.1226544380188002</c:v>
                </c:pt>
                <c:pt idx="4813">
                  <c:v>2.1225776672363001</c:v>
                </c:pt>
                <c:pt idx="4814">
                  <c:v>2.1226544380188002</c:v>
                </c:pt>
                <c:pt idx="4815">
                  <c:v>2.1225776672363001</c:v>
                </c:pt>
                <c:pt idx="4816">
                  <c:v>2.1226544380188002</c:v>
                </c:pt>
                <c:pt idx="4817">
                  <c:v>2.1225776672363001</c:v>
                </c:pt>
                <c:pt idx="4818">
                  <c:v>2.1226544380188002</c:v>
                </c:pt>
                <c:pt idx="4819">
                  <c:v>2.1225776672363001</c:v>
                </c:pt>
                <c:pt idx="4820">
                  <c:v>2.1226544380188002</c:v>
                </c:pt>
                <c:pt idx="4821">
                  <c:v>2.1225776672363001</c:v>
                </c:pt>
                <c:pt idx="4822">
                  <c:v>2.1226544380188002</c:v>
                </c:pt>
                <c:pt idx="4823">
                  <c:v>2.1225776672363001</c:v>
                </c:pt>
                <c:pt idx="4824">
                  <c:v>2.1226544380188002</c:v>
                </c:pt>
                <c:pt idx="4825">
                  <c:v>2.1225776672363001</c:v>
                </c:pt>
                <c:pt idx="4826">
                  <c:v>2.1226544380188002</c:v>
                </c:pt>
                <c:pt idx="4827">
                  <c:v>2.1225776672363001</c:v>
                </c:pt>
                <c:pt idx="4828">
                  <c:v>2.1226544380188002</c:v>
                </c:pt>
                <c:pt idx="4829">
                  <c:v>2.1225776672363001</c:v>
                </c:pt>
                <c:pt idx="4830">
                  <c:v>2.1226544380188002</c:v>
                </c:pt>
                <c:pt idx="4831">
                  <c:v>2.1225776672363001</c:v>
                </c:pt>
                <c:pt idx="4832">
                  <c:v>2.1226544380188002</c:v>
                </c:pt>
                <c:pt idx="4833">
                  <c:v>2.1225776672363001</c:v>
                </c:pt>
                <c:pt idx="4834">
                  <c:v>2.1226544380188002</c:v>
                </c:pt>
                <c:pt idx="4835">
                  <c:v>2.1225776672363001</c:v>
                </c:pt>
                <c:pt idx="4836">
                  <c:v>2.1226544380188002</c:v>
                </c:pt>
                <c:pt idx="4837">
                  <c:v>2.1225776672363001</c:v>
                </c:pt>
                <c:pt idx="4838">
                  <c:v>2.1226544380188002</c:v>
                </c:pt>
                <c:pt idx="4839">
                  <c:v>2.1225776672363001</c:v>
                </c:pt>
                <c:pt idx="4840">
                  <c:v>2.1226544380188002</c:v>
                </c:pt>
                <c:pt idx="4841">
                  <c:v>2.1225776672363001</c:v>
                </c:pt>
                <c:pt idx="4842">
                  <c:v>2.1226544380188002</c:v>
                </c:pt>
                <c:pt idx="4843">
                  <c:v>2.1225776672363001</c:v>
                </c:pt>
                <c:pt idx="4844">
                  <c:v>2.1226544380188002</c:v>
                </c:pt>
                <c:pt idx="4845">
                  <c:v>2.1225776672363001</c:v>
                </c:pt>
                <c:pt idx="4846">
                  <c:v>2.1226544380188002</c:v>
                </c:pt>
                <c:pt idx="4847">
                  <c:v>2.1225776672363001</c:v>
                </c:pt>
                <c:pt idx="4848">
                  <c:v>2.1226544380188002</c:v>
                </c:pt>
                <c:pt idx="4849">
                  <c:v>2.1225776672363001</c:v>
                </c:pt>
                <c:pt idx="4850">
                  <c:v>2.1226544380188002</c:v>
                </c:pt>
                <c:pt idx="4851">
                  <c:v>2.1225776672363001</c:v>
                </c:pt>
                <c:pt idx="4852">
                  <c:v>2.1226544380188002</c:v>
                </c:pt>
                <c:pt idx="4853">
                  <c:v>2.1225776672363001</c:v>
                </c:pt>
                <c:pt idx="4854">
                  <c:v>2.1226544380188002</c:v>
                </c:pt>
                <c:pt idx="4855">
                  <c:v>2.1225776672363001</c:v>
                </c:pt>
                <c:pt idx="4856">
                  <c:v>2.1226544380188002</c:v>
                </c:pt>
                <c:pt idx="4857">
                  <c:v>2.1225776672363001</c:v>
                </c:pt>
                <c:pt idx="4858">
                  <c:v>2.1226544380188002</c:v>
                </c:pt>
                <c:pt idx="4859">
                  <c:v>2.1225776672363001</c:v>
                </c:pt>
                <c:pt idx="4860">
                  <c:v>2.1226544380188002</c:v>
                </c:pt>
                <c:pt idx="4861">
                  <c:v>2.1225776672363001</c:v>
                </c:pt>
                <c:pt idx="4862">
                  <c:v>2.1226544380188002</c:v>
                </c:pt>
                <c:pt idx="4863">
                  <c:v>2.1225776672363001</c:v>
                </c:pt>
                <c:pt idx="4864">
                  <c:v>2.1226544380188002</c:v>
                </c:pt>
                <c:pt idx="4865">
                  <c:v>2.1225776672363001</c:v>
                </c:pt>
                <c:pt idx="4866">
                  <c:v>2.1226544380188002</c:v>
                </c:pt>
                <c:pt idx="4867">
                  <c:v>2.1225776672363001</c:v>
                </c:pt>
                <c:pt idx="4868">
                  <c:v>2.1226544380188002</c:v>
                </c:pt>
                <c:pt idx="4869">
                  <c:v>2.1225776672363001</c:v>
                </c:pt>
                <c:pt idx="4870">
                  <c:v>2.1226544380188002</c:v>
                </c:pt>
                <c:pt idx="4871">
                  <c:v>2.1225776672363001</c:v>
                </c:pt>
                <c:pt idx="4872">
                  <c:v>2.1226544380188002</c:v>
                </c:pt>
                <c:pt idx="4873">
                  <c:v>2.1225776672363001</c:v>
                </c:pt>
                <c:pt idx="4874">
                  <c:v>2.1226544380188002</c:v>
                </c:pt>
                <c:pt idx="4875">
                  <c:v>2.1225776672363001</c:v>
                </c:pt>
                <c:pt idx="4876">
                  <c:v>2.1226544380188002</c:v>
                </c:pt>
                <c:pt idx="4877">
                  <c:v>2.1225776672363001</c:v>
                </c:pt>
                <c:pt idx="4878">
                  <c:v>2.1226544380188002</c:v>
                </c:pt>
                <c:pt idx="4879">
                  <c:v>2.1225776672363001</c:v>
                </c:pt>
                <c:pt idx="4880">
                  <c:v>2.1226544380188002</c:v>
                </c:pt>
                <c:pt idx="4881">
                  <c:v>2.1225776672363001</c:v>
                </c:pt>
                <c:pt idx="4882">
                  <c:v>2.1226544380188002</c:v>
                </c:pt>
                <c:pt idx="4883">
                  <c:v>2.1225776672363001</c:v>
                </c:pt>
                <c:pt idx="4884">
                  <c:v>2.1226544380188002</c:v>
                </c:pt>
                <c:pt idx="4885">
                  <c:v>2.1225776672363001</c:v>
                </c:pt>
                <c:pt idx="4886">
                  <c:v>2.1226544380188002</c:v>
                </c:pt>
                <c:pt idx="4887">
                  <c:v>2.1225776672363001</c:v>
                </c:pt>
                <c:pt idx="4888">
                  <c:v>2.1226544380188002</c:v>
                </c:pt>
                <c:pt idx="4889">
                  <c:v>2.1225776672363001</c:v>
                </c:pt>
                <c:pt idx="4890">
                  <c:v>2.1226544380188002</c:v>
                </c:pt>
                <c:pt idx="4891">
                  <c:v>2.1225776672363001</c:v>
                </c:pt>
                <c:pt idx="4892">
                  <c:v>2.1226544380188002</c:v>
                </c:pt>
                <c:pt idx="4893">
                  <c:v>2.1225776672363001</c:v>
                </c:pt>
                <c:pt idx="4894">
                  <c:v>2.1168870925903001</c:v>
                </c:pt>
                <c:pt idx="4895">
                  <c:v>2.1080436706543</c:v>
                </c:pt>
                <c:pt idx="4896">
                  <c:v>2.0987389087677002</c:v>
                </c:pt>
                <c:pt idx="4897">
                  <c:v>2.0505228042603001</c:v>
                </c:pt>
                <c:pt idx="4898">
                  <c:v>2.0503690242767001</c:v>
                </c:pt>
                <c:pt idx="4899">
                  <c:v>2.0375268459320002</c:v>
                </c:pt>
                <c:pt idx="4900">
                  <c:v>1.9680098295212001</c:v>
                </c:pt>
                <c:pt idx="4901">
                  <c:v>1.9530143737793</c:v>
                </c:pt>
                <c:pt idx="4902">
                  <c:v>1.9379421472549001</c:v>
                </c:pt>
                <c:pt idx="4903">
                  <c:v>1.8777298927307</c:v>
                </c:pt>
                <c:pt idx="4904">
                  <c:v>1.8631958961487001</c:v>
                </c:pt>
                <c:pt idx="4905">
                  <c:v>1.8487387895584</c:v>
                </c:pt>
                <c:pt idx="4906">
                  <c:v>1.8206704854964999</c:v>
                </c:pt>
                <c:pt idx="4907">
                  <c:v>1.7916795015335001</c:v>
                </c:pt>
                <c:pt idx="4908">
                  <c:v>1.7781451940535999</c:v>
                </c:pt>
                <c:pt idx="4909">
                  <c:v>1.7735311985016</c:v>
                </c:pt>
                <c:pt idx="4910">
                  <c:v>1.7642263174057</c:v>
                </c:pt>
                <c:pt idx="4911">
                  <c:v>1.7102429866791</c:v>
                </c:pt>
                <c:pt idx="4912">
                  <c:v>1.70847427845</c:v>
                </c:pt>
                <c:pt idx="4913">
                  <c:v>1.6967855691910001</c:v>
                </c:pt>
                <c:pt idx="4914">
                  <c:v>1.6837127208710001</c:v>
                </c:pt>
                <c:pt idx="4915">
                  <c:v>1.6318055391312001</c:v>
                </c:pt>
                <c:pt idx="4916">
                  <c:v>1.619501709938</c:v>
                </c:pt>
                <c:pt idx="4917">
                  <c:v>1.6075053215027</c:v>
                </c:pt>
                <c:pt idx="4918">
                  <c:v>1.5955859422684</c:v>
                </c:pt>
                <c:pt idx="4919">
                  <c:v>1.5359889268875</c:v>
                </c:pt>
                <c:pt idx="4920">
                  <c:v>1.5245308876038</c:v>
                </c:pt>
                <c:pt idx="4921">
                  <c:v>1.5126115083694001</c:v>
                </c:pt>
                <c:pt idx="4922">
                  <c:v>1.5012303590775</c:v>
                </c:pt>
                <c:pt idx="4923">
                  <c:v>1.4430943727493</c:v>
                </c:pt>
                <c:pt idx="4924">
                  <c:v>1.4321746826171999</c:v>
                </c:pt>
                <c:pt idx="4925">
                  <c:v>1.4218701124191</c:v>
                </c:pt>
                <c:pt idx="4926">
                  <c:v>1.4114887714386</c:v>
                </c:pt>
                <c:pt idx="4927">
                  <c:v>1.3591202497482</c:v>
                </c:pt>
                <c:pt idx="4928">
                  <c:v>1.3487387895584</c:v>
                </c:pt>
                <c:pt idx="4929">
                  <c:v>1.3384343385696</c:v>
                </c:pt>
                <c:pt idx="4930">
                  <c:v>1.3279759883880999</c:v>
                </c:pt>
                <c:pt idx="4931">
                  <c:v>1.2766840457916</c:v>
                </c:pt>
                <c:pt idx="4932">
                  <c:v>1.2666871547698999</c:v>
                </c:pt>
                <c:pt idx="4933">
                  <c:v>1.2568440437316999</c:v>
                </c:pt>
                <c:pt idx="4934">
                  <c:v>1.2475391626357999</c:v>
                </c:pt>
                <c:pt idx="4935">
                  <c:v>1.2003229856491</c:v>
                </c:pt>
                <c:pt idx="4936">
                  <c:v>1.1914795637130999</c:v>
                </c:pt>
                <c:pt idx="4937">
                  <c:v>1.1826361417769999</c:v>
                </c:pt>
                <c:pt idx="4938">
                  <c:v>1.1738696098328001</c:v>
                </c:pt>
                <c:pt idx="4939">
                  <c:v>1.1646416187285999</c:v>
                </c:pt>
                <c:pt idx="4940">
                  <c:v>1.1117348670959</c:v>
                </c:pt>
                <c:pt idx="4941">
                  <c:v>1.1034296751021999</c:v>
                </c:pt>
                <c:pt idx="4942">
                  <c:v>1.0950477123260001</c:v>
                </c:pt>
                <c:pt idx="4943">
                  <c:v>1.0867425203323</c:v>
                </c:pt>
                <c:pt idx="4944">
                  <c:v>1.0784373283386</c:v>
                </c:pt>
                <c:pt idx="4945">
                  <c:v>1.030144572258</c:v>
                </c:pt>
                <c:pt idx="4946">
                  <c:v>1.0218393802643</c:v>
                </c:pt>
                <c:pt idx="4947">
                  <c:v>1.0135343074798999</c:v>
                </c:pt>
                <c:pt idx="4948">
                  <c:v>1.0051522254944001</c:v>
                </c:pt>
                <c:pt idx="4949">
                  <c:v>0.98069822788239003</c:v>
                </c:pt>
                <c:pt idx="4950">
                  <c:v>0.9637034535408</c:v>
                </c:pt>
                <c:pt idx="4951">
                  <c:v>0.95539832115172996</c:v>
                </c:pt>
                <c:pt idx="4952">
                  <c:v>0.95209163427353005</c:v>
                </c:pt>
                <c:pt idx="4953">
                  <c:v>0.94770836830139005</c:v>
                </c:pt>
                <c:pt idx="4954">
                  <c:v>0.93994152545928999</c:v>
                </c:pt>
                <c:pt idx="4955">
                  <c:v>0.93778836727142001</c:v>
                </c:pt>
                <c:pt idx="4956">
                  <c:v>0.93263608217239002</c:v>
                </c:pt>
                <c:pt idx="4957">
                  <c:v>0.88849580287933005</c:v>
                </c:pt>
                <c:pt idx="4958">
                  <c:v>0.88188248872757002</c:v>
                </c:pt>
                <c:pt idx="4959">
                  <c:v>0.87457704544067005</c:v>
                </c:pt>
                <c:pt idx="4960">
                  <c:v>0.86773300170898005</c:v>
                </c:pt>
                <c:pt idx="4961">
                  <c:v>0.86058133840561002</c:v>
                </c:pt>
                <c:pt idx="4962">
                  <c:v>0.81944018602371005</c:v>
                </c:pt>
                <c:pt idx="4963">
                  <c:v>0.81259608268738004</c:v>
                </c:pt>
                <c:pt idx="4964">
                  <c:v>0.80644416809081998</c:v>
                </c:pt>
                <c:pt idx="4965">
                  <c:v>0.79975390434265003</c:v>
                </c:pt>
                <c:pt idx="4966">
                  <c:v>0.79344815015793002</c:v>
                </c:pt>
                <c:pt idx="4967">
                  <c:v>0.75615191459655995</c:v>
                </c:pt>
                <c:pt idx="4968">
                  <c:v>0.75046139955520996</c:v>
                </c:pt>
                <c:pt idx="4969">
                  <c:v>0.74484771490097001</c:v>
                </c:pt>
                <c:pt idx="4970">
                  <c:v>0.73854196071625</c:v>
                </c:pt>
                <c:pt idx="4971">
                  <c:v>0.73861885070801003</c:v>
                </c:pt>
                <c:pt idx="4972">
                  <c:v>0.73285144567490001</c:v>
                </c:pt>
                <c:pt idx="4973">
                  <c:v>0.69709318876266002</c:v>
                </c:pt>
                <c:pt idx="4974">
                  <c:v>0.69140261411667003</c:v>
                </c:pt>
                <c:pt idx="4975">
                  <c:v>0.68563514947891002</c:v>
                </c:pt>
                <c:pt idx="4976">
                  <c:v>0.67994463443756004</c:v>
                </c:pt>
                <c:pt idx="4977">
                  <c:v>0.67425405979155995</c:v>
                </c:pt>
                <c:pt idx="4978">
                  <c:v>0.63934171199798995</c:v>
                </c:pt>
                <c:pt idx="4979">
                  <c:v>0.63411259651184004</c:v>
                </c:pt>
                <c:pt idx="4980">
                  <c:v>0.62849891185759998</c:v>
                </c:pt>
                <c:pt idx="4981">
                  <c:v>0.62326973676681996</c:v>
                </c:pt>
                <c:pt idx="4982">
                  <c:v>0.61750227212905995</c:v>
                </c:pt>
                <c:pt idx="4983">
                  <c:v>0.61235004663466996</c:v>
                </c:pt>
                <c:pt idx="4984">
                  <c:v>0.58589661121367997</c:v>
                </c:pt>
                <c:pt idx="4985">
                  <c:v>0.58074438571929998</c:v>
                </c:pt>
                <c:pt idx="4986">
                  <c:v>0.57605350017547996</c:v>
                </c:pt>
                <c:pt idx="4987">
                  <c:v>0.57090127468108998</c:v>
                </c:pt>
                <c:pt idx="4988">
                  <c:v>0.54990768432616999</c:v>
                </c:pt>
                <c:pt idx="4989">
                  <c:v>0.54544752836226995</c:v>
                </c:pt>
                <c:pt idx="4990">
                  <c:v>0.54091048240661999</c:v>
                </c:pt>
                <c:pt idx="4991">
                  <c:v>0.53775757551193004</c:v>
                </c:pt>
                <c:pt idx="4992">
                  <c:v>0.53621959686278997</c:v>
                </c:pt>
                <c:pt idx="4993">
                  <c:v>0.53160566091536998</c:v>
                </c:pt>
                <c:pt idx="4994">
                  <c:v>0.52776068449019997</c:v>
                </c:pt>
                <c:pt idx="4995">
                  <c:v>0.50815135240554998</c:v>
                </c:pt>
                <c:pt idx="4996">
                  <c:v>0.50353735685348999</c:v>
                </c:pt>
                <c:pt idx="4997">
                  <c:v>0.49938479065894997</c:v>
                </c:pt>
                <c:pt idx="4998">
                  <c:v>0.49469393491745001</c:v>
                </c:pt>
                <c:pt idx="4999">
                  <c:v>0.47293138504027998</c:v>
                </c:pt>
                <c:pt idx="5000">
                  <c:v>0.46824052929878002</c:v>
                </c:pt>
                <c:pt idx="5001">
                  <c:v>0.46408796310424999</c:v>
                </c:pt>
                <c:pt idx="5002">
                  <c:v>0.45993539690971003</c:v>
                </c:pt>
                <c:pt idx="5003">
                  <c:v>0.43871116638183999</c:v>
                </c:pt>
                <c:pt idx="5004">
                  <c:v>0.43440479040146002</c:v>
                </c:pt>
                <c:pt idx="5005">
                  <c:v>0.43025222420692</c:v>
                </c:pt>
                <c:pt idx="5006">
                  <c:v>0.42609965801239003</c:v>
                </c:pt>
                <c:pt idx="5007">
                  <c:v>0.40641340613365001</c:v>
                </c:pt>
                <c:pt idx="5008">
                  <c:v>0.40279912948607999</c:v>
                </c:pt>
                <c:pt idx="5009">
                  <c:v>0.39864656329155002</c:v>
                </c:pt>
                <c:pt idx="5010">
                  <c:v>0.39718547463416998</c:v>
                </c:pt>
                <c:pt idx="5011">
                  <c:v>0.39495539665222001</c:v>
                </c:pt>
                <c:pt idx="5012">
                  <c:v>0.37634572386741999</c:v>
                </c:pt>
                <c:pt idx="5013">
                  <c:v>0.37542295455933</c:v>
                </c:pt>
                <c:pt idx="5014">
                  <c:v>0.37265455722808999</c:v>
                </c:pt>
                <c:pt idx="5015">
                  <c:v>0.36950168013572998</c:v>
                </c:pt>
                <c:pt idx="5016">
                  <c:v>0.36596432328223999</c:v>
                </c:pt>
                <c:pt idx="5017">
                  <c:v>0.34835433959960999</c:v>
                </c:pt>
                <c:pt idx="5018">
                  <c:v>0.34520146250724998</c:v>
                </c:pt>
                <c:pt idx="5019">
                  <c:v>0.34212550520897</c:v>
                </c:pt>
                <c:pt idx="5020">
                  <c:v>0.33904951810836997</c:v>
                </c:pt>
                <c:pt idx="5021">
                  <c:v>0.32397723197937001</c:v>
                </c:pt>
                <c:pt idx="5022">
                  <c:v>0.32090124487876998</c:v>
                </c:pt>
                <c:pt idx="5023">
                  <c:v>0.31782528758049</c:v>
                </c:pt>
                <c:pt idx="5024">
                  <c:v>0.31521070003509999</c:v>
                </c:pt>
                <c:pt idx="5025">
                  <c:v>0.30067670345306002</c:v>
                </c:pt>
                <c:pt idx="5026">
                  <c:v>0.29760074615478999</c:v>
                </c:pt>
                <c:pt idx="5027">
                  <c:v>0.29490923881531</c:v>
                </c:pt>
                <c:pt idx="5028">
                  <c:v>0.29237157106400002</c:v>
                </c:pt>
                <c:pt idx="5029">
                  <c:v>0.27891418337821999</c:v>
                </c:pt>
                <c:pt idx="5030">
                  <c:v>0.27629959583281999</c:v>
                </c:pt>
                <c:pt idx="5031">
                  <c:v>0.27376192808151001</c:v>
                </c:pt>
                <c:pt idx="5032">
                  <c:v>0.27114734053612</c:v>
                </c:pt>
                <c:pt idx="5033">
                  <c:v>0.25861272215843001</c:v>
                </c:pt>
                <c:pt idx="5034">
                  <c:v>0.25607505440711997</c:v>
                </c:pt>
                <c:pt idx="5035">
                  <c:v>0.25346046686172002</c:v>
                </c:pt>
                <c:pt idx="5036">
                  <c:v>0.25146108865737998</c:v>
                </c:pt>
                <c:pt idx="5037">
                  <c:v>0.23900337517261999</c:v>
                </c:pt>
                <c:pt idx="5038">
                  <c:v>0.23685020208359001</c:v>
                </c:pt>
                <c:pt idx="5039">
                  <c:v>0.23431251943111001</c:v>
                </c:pt>
                <c:pt idx="5040">
                  <c:v>0.23215933144093001</c:v>
                </c:pt>
                <c:pt idx="5041">
                  <c:v>0.22062441706656999</c:v>
                </c:pt>
                <c:pt idx="5042">
                  <c:v>0.21854813396931</c:v>
                </c:pt>
                <c:pt idx="5043">
                  <c:v>0.21647185087203999</c:v>
                </c:pt>
                <c:pt idx="5044">
                  <c:v>0.21508766710758001</c:v>
                </c:pt>
                <c:pt idx="5045">
                  <c:v>0.21385726332664001</c:v>
                </c:pt>
                <c:pt idx="5046">
                  <c:v>0.20347584784031</c:v>
                </c:pt>
                <c:pt idx="5047">
                  <c:v>0.20270685851574</c:v>
                </c:pt>
                <c:pt idx="5048">
                  <c:v>0.20147646963596</c:v>
                </c:pt>
                <c:pt idx="5049">
                  <c:v>0.19932328164577001</c:v>
                </c:pt>
                <c:pt idx="5050">
                  <c:v>0.19901567697524999</c:v>
                </c:pt>
                <c:pt idx="5051">
                  <c:v>0.19786219298839999</c:v>
                </c:pt>
                <c:pt idx="5052">
                  <c:v>0.18740387260913999</c:v>
                </c:pt>
                <c:pt idx="5053">
                  <c:v>0.18586587905884</c:v>
                </c:pt>
                <c:pt idx="5054">
                  <c:v>0.18386650085448999</c:v>
                </c:pt>
                <c:pt idx="5055">
                  <c:v>0.18225161731243</c:v>
                </c:pt>
                <c:pt idx="5056">
                  <c:v>0.18071362376212999</c:v>
                </c:pt>
                <c:pt idx="5057">
                  <c:v>0.16979390382767001</c:v>
                </c:pt>
                <c:pt idx="5058">
                  <c:v>0.16825592517853</c:v>
                </c:pt>
                <c:pt idx="5059">
                  <c:v>0.16671793162823001</c:v>
                </c:pt>
                <c:pt idx="5060">
                  <c:v>0.16456474363804</c:v>
                </c:pt>
                <c:pt idx="5061">
                  <c:v>0.16310365498066001</c:v>
                </c:pt>
                <c:pt idx="5062">
                  <c:v>0.15272223949432001</c:v>
                </c:pt>
                <c:pt idx="5063">
                  <c:v>0.15118424594402</c:v>
                </c:pt>
                <c:pt idx="5064">
                  <c:v>0.14956936240196</c:v>
                </c:pt>
                <c:pt idx="5065">
                  <c:v>0.14810827374457999</c:v>
                </c:pt>
                <c:pt idx="5066">
                  <c:v>0.14657028019428001</c:v>
                </c:pt>
                <c:pt idx="5067">
                  <c:v>0.14595508575439001</c:v>
                </c:pt>
                <c:pt idx="5068">
                  <c:v>0.13726545870303999</c:v>
                </c:pt>
                <c:pt idx="5069">
                  <c:v>0.13618886470795</c:v>
                </c:pt>
                <c:pt idx="5070">
                  <c:v>0.13611195981502999</c:v>
                </c:pt>
                <c:pt idx="5071">
                  <c:v>0.13457398116589001</c:v>
                </c:pt>
                <c:pt idx="5072">
                  <c:v>0.13357427716254999</c:v>
                </c:pt>
                <c:pt idx="5073">
                  <c:v>0.13195939362049</c:v>
                </c:pt>
                <c:pt idx="5074">
                  <c:v>0.13095970451832001</c:v>
                </c:pt>
                <c:pt idx="5075">
                  <c:v>0.1216548755765</c:v>
                </c:pt>
                <c:pt idx="5076">
                  <c:v>0.12011688202619999</c:v>
                </c:pt>
                <c:pt idx="5077">
                  <c:v>0.11911719292402</c:v>
                </c:pt>
                <c:pt idx="5078">
                  <c:v>0.11757920682429999</c:v>
                </c:pt>
                <c:pt idx="5079">
                  <c:v>0.11642571538686999</c:v>
                </c:pt>
                <c:pt idx="5080">
                  <c:v>0.11496462672949</c:v>
                </c:pt>
                <c:pt idx="5081">
                  <c:v>0.1065825894475</c:v>
                </c:pt>
                <c:pt idx="5082">
                  <c:v>0.10558289289474</c:v>
                </c:pt>
                <c:pt idx="5083">
                  <c:v>0.10458320379257</c:v>
                </c:pt>
                <c:pt idx="5084">
                  <c:v>0.10350660979748</c:v>
                </c:pt>
                <c:pt idx="5085">
                  <c:v>0.10243002325296</c:v>
                </c:pt>
                <c:pt idx="5086">
                  <c:v>0.10143032670021</c:v>
                </c:pt>
                <c:pt idx="5087">
                  <c:v>9.3663483858109006E-2</c:v>
                </c:pt>
                <c:pt idx="5088">
                  <c:v>9.2663794755936002E-2</c:v>
                </c:pt>
                <c:pt idx="5089">
                  <c:v>9.2125497758389005E-2</c:v>
                </c:pt>
                <c:pt idx="5090">
                  <c:v>9.1125808656216001E-2</c:v>
                </c:pt>
                <c:pt idx="5091">
                  <c:v>8.9972317218781003E-2</c:v>
                </c:pt>
                <c:pt idx="5092">
                  <c:v>8.8972620666027E-2</c:v>
                </c:pt>
                <c:pt idx="5093">
                  <c:v>8.8049829006194999E-2</c:v>
                </c:pt>
                <c:pt idx="5094">
                  <c:v>8.7972931563853995E-2</c:v>
                </c:pt>
                <c:pt idx="5095">
                  <c:v>8.0667488276957994E-2</c:v>
                </c:pt>
                <c:pt idx="5096">
                  <c:v>7.9667791724205003E-2</c:v>
                </c:pt>
                <c:pt idx="5097">
                  <c:v>7.9129494726658006E-2</c:v>
                </c:pt>
                <c:pt idx="5098">
                  <c:v>7.8129805624485002E-2</c:v>
                </c:pt>
                <c:pt idx="5099">
                  <c:v>7.7668406069278995E-2</c:v>
                </c:pt>
                <c:pt idx="5100">
                  <c:v>7.7053211629390994E-2</c:v>
                </c:pt>
                <c:pt idx="5101">
                  <c:v>7.5976617634296001E-2</c:v>
                </c:pt>
                <c:pt idx="5102">
                  <c:v>7.5515225529671007E-2</c:v>
                </c:pt>
                <c:pt idx="5103">
                  <c:v>7.4515528976917003E-2</c:v>
                </c:pt>
                <c:pt idx="5104">
                  <c:v>7.3977239429951006E-2</c:v>
                </c:pt>
                <c:pt idx="5105">
                  <c:v>6.6671788692474004E-2</c:v>
                </c:pt>
                <c:pt idx="5106">
                  <c:v>6.5672099590301999E-2</c:v>
                </c:pt>
                <c:pt idx="5107">
                  <c:v>6.5133802592754003E-2</c:v>
                </c:pt>
                <c:pt idx="5108">
                  <c:v>6.4672410488128995E-2</c:v>
                </c:pt>
                <c:pt idx="5109">
                  <c:v>6.4134113490581998E-2</c:v>
                </c:pt>
                <c:pt idx="5110">
                  <c:v>6.3518919050693998E-2</c:v>
                </c:pt>
                <c:pt idx="5111">
                  <c:v>6.3057519495487005E-2</c:v>
                </c:pt>
                <c:pt idx="5112">
                  <c:v>6.2519222497939994E-2</c:v>
                </c:pt>
                <c:pt idx="5113">
                  <c:v>6.2057826668024001E-2</c:v>
                </c:pt>
                <c:pt idx="5114">
                  <c:v>6.098123639822E-2</c:v>
                </c:pt>
                <c:pt idx="5115">
                  <c:v>6.0519840568303999E-2</c:v>
                </c:pt>
                <c:pt idx="5116">
                  <c:v>5.3752690553665002E-2</c:v>
                </c:pt>
                <c:pt idx="5117">
                  <c:v>5.3214393556117998E-2</c:v>
                </c:pt>
                <c:pt idx="5118">
                  <c:v>5.2676100283861001E-2</c:v>
                </c:pt>
                <c:pt idx="5119">
                  <c:v>5.2214700728655E-2</c:v>
                </c:pt>
                <c:pt idx="5120">
                  <c:v>5.1676407456398003E-2</c:v>
                </c:pt>
                <c:pt idx="5121">
                  <c:v>5.0676714628934999E-2</c:v>
                </c:pt>
                <c:pt idx="5122">
                  <c:v>5.0061520189046999E-2</c:v>
                </c:pt>
                <c:pt idx="5123">
                  <c:v>4.9523223191500002E-2</c:v>
                </c:pt>
                <c:pt idx="5124">
                  <c:v>4.9061827361584001E-2</c:v>
                </c:pt>
                <c:pt idx="5125">
                  <c:v>4.8831127583980997E-2</c:v>
                </c:pt>
                <c:pt idx="5126">
                  <c:v>4.8523530364036997E-2</c:v>
                </c:pt>
                <c:pt idx="5127">
                  <c:v>4.2832974344492E-2</c:v>
                </c:pt>
                <c:pt idx="5128">
                  <c:v>4.2371578514576E-2</c:v>
                </c:pt>
                <c:pt idx="5129">
                  <c:v>4.1833281517029003E-2</c:v>
                </c:pt>
                <c:pt idx="5130">
                  <c:v>4.1218087077141002E-2</c:v>
                </c:pt>
                <c:pt idx="5131">
                  <c:v>4.0756691247225002E-2</c:v>
                </c:pt>
                <c:pt idx="5132">
                  <c:v>4.0218394249677998E-2</c:v>
                </c:pt>
                <c:pt idx="5133">
                  <c:v>3.9756998419761998E-2</c:v>
                </c:pt>
                <c:pt idx="5134">
                  <c:v>3.9218701422215001E-2</c:v>
                </c:pt>
                <c:pt idx="5135">
                  <c:v>3.8680404424666998E-2</c:v>
                </c:pt>
                <c:pt idx="5136">
                  <c:v>3.8219008594750997E-2</c:v>
                </c:pt>
                <c:pt idx="5137">
                  <c:v>3.6681018769741003E-2</c:v>
                </c:pt>
                <c:pt idx="5138">
                  <c:v>3.6065824329853002E-2</c:v>
                </c:pt>
                <c:pt idx="5139">
                  <c:v>3.6219622939825002E-2</c:v>
                </c:pt>
                <c:pt idx="5140">
                  <c:v>3.6065824329853002E-2</c:v>
                </c:pt>
                <c:pt idx="5141">
                  <c:v>3.6219622939825002E-2</c:v>
                </c:pt>
                <c:pt idx="5142">
                  <c:v>3.6065824329853002E-2</c:v>
                </c:pt>
                <c:pt idx="5143">
                  <c:v>3.6219622939825002E-2</c:v>
                </c:pt>
                <c:pt idx="5144">
                  <c:v>3.6065824329853002E-2</c:v>
                </c:pt>
                <c:pt idx="5145">
                  <c:v>3.6219622939825002E-2</c:v>
                </c:pt>
                <c:pt idx="5146">
                  <c:v>3.6065824329853002E-2</c:v>
                </c:pt>
                <c:pt idx="5147">
                  <c:v>3.6219622939825002E-2</c:v>
                </c:pt>
                <c:pt idx="5148">
                  <c:v>3.6065824329853002E-2</c:v>
                </c:pt>
                <c:pt idx="5149">
                  <c:v>3.6219622939825002E-2</c:v>
                </c:pt>
                <c:pt idx="5150">
                  <c:v>3.6065824329853002E-2</c:v>
                </c:pt>
                <c:pt idx="5151">
                  <c:v>3.6219622939825002E-2</c:v>
                </c:pt>
                <c:pt idx="5152">
                  <c:v>3.6065824329853002E-2</c:v>
                </c:pt>
                <c:pt idx="5153">
                  <c:v>3.6219622939825002E-2</c:v>
                </c:pt>
                <c:pt idx="5154">
                  <c:v>3.6065824329853002E-2</c:v>
                </c:pt>
                <c:pt idx="5155">
                  <c:v>3.6219622939825002E-2</c:v>
                </c:pt>
                <c:pt idx="5156">
                  <c:v>3.6065824329853002E-2</c:v>
                </c:pt>
                <c:pt idx="5157">
                  <c:v>3.6219622939825002E-2</c:v>
                </c:pt>
                <c:pt idx="5158">
                  <c:v>3.6065824329853002E-2</c:v>
                </c:pt>
                <c:pt idx="5159">
                  <c:v>3.6219622939825002E-2</c:v>
                </c:pt>
                <c:pt idx="5160">
                  <c:v>3.6065824329853002E-2</c:v>
                </c:pt>
                <c:pt idx="5161">
                  <c:v>3.6219622939825002E-2</c:v>
                </c:pt>
                <c:pt idx="5162">
                  <c:v>3.5604428499937002E-2</c:v>
                </c:pt>
                <c:pt idx="5163">
                  <c:v>3.5681329667567999E-2</c:v>
                </c:pt>
                <c:pt idx="5164">
                  <c:v>3.5604428499937002E-2</c:v>
                </c:pt>
                <c:pt idx="5165">
                  <c:v>3.5681329667567999E-2</c:v>
                </c:pt>
                <c:pt idx="5166">
                  <c:v>3.5604428499937002E-2</c:v>
                </c:pt>
                <c:pt idx="5167">
                  <c:v>3.5681329667567999E-2</c:v>
                </c:pt>
                <c:pt idx="5168">
                  <c:v>3.5604428499937002E-2</c:v>
                </c:pt>
                <c:pt idx="5169">
                  <c:v>3.5681329667567999E-2</c:v>
                </c:pt>
                <c:pt idx="5170">
                  <c:v>3.5604428499937002E-2</c:v>
                </c:pt>
                <c:pt idx="5171">
                  <c:v>3.5681329667567999E-2</c:v>
                </c:pt>
                <c:pt idx="5172">
                  <c:v>3.5604428499937002E-2</c:v>
                </c:pt>
                <c:pt idx="5173">
                  <c:v>3.5681329667567999E-2</c:v>
                </c:pt>
                <c:pt idx="5174">
                  <c:v>3.5604428499937002E-2</c:v>
                </c:pt>
                <c:pt idx="5175">
                  <c:v>3.5681329667567999E-2</c:v>
                </c:pt>
                <c:pt idx="5176">
                  <c:v>3.5604428499937002E-2</c:v>
                </c:pt>
                <c:pt idx="5177">
                  <c:v>3.5681329667567999E-2</c:v>
                </c:pt>
                <c:pt idx="5178">
                  <c:v>3.5143032670021002E-2</c:v>
                </c:pt>
                <c:pt idx="5179">
                  <c:v>3.5681329667567999E-2</c:v>
                </c:pt>
                <c:pt idx="5180">
                  <c:v>3.6219622939825002E-2</c:v>
                </c:pt>
                <c:pt idx="5181">
                  <c:v>3.6681018769741003E-2</c:v>
                </c:pt>
                <c:pt idx="5182">
                  <c:v>3.7219315767288E-2</c:v>
                </c:pt>
                <c:pt idx="5183">
                  <c:v>3.7680711597204E-2</c:v>
                </c:pt>
                <c:pt idx="5184">
                  <c:v>3.8219008594750997E-2</c:v>
                </c:pt>
                <c:pt idx="5185">
                  <c:v>3.8603506982327E-2</c:v>
                </c:pt>
                <c:pt idx="5186">
                  <c:v>3.8680404424666998E-2</c:v>
                </c:pt>
                <c:pt idx="5187">
                  <c:v>3.8988001644610998E-2</c:v>
                </c:pt>
                <c:pt idx="5188">
                  <c:v>3.9295598864554998E-2</c:v>
                </c:pt>
                <c:pt idx="5189">
                  <c:v>3.9833895862103001E-2</c:v>
                </c:pt>
                <c:pt idx="5190">
                  <c:v>3.8219008594750997E-2</c:v>
                </c:pt>
                <c:pt idx="5191">
                  <c:v>3.8680404424666998E-2</c:v>
                </c:pt>
                <c:pt idx="5192">
                  <c:v>3.8834203034638998E-2</c:v>
                </c:pt>
                <c:pt idx="5193">
                  <c:v>3.8680404424666998E-2</c:v>
                </c:pt>
                <c:pt idx="5194">
                  <c:v>3.9295598864554998E-2</c:v>
                </c:pt>
                <c:pt idx="5195">
                  <c:v>3.9833895862103001E-2</c:v>
                </c:pt>
                <c:pt idx="5196">
                  <c:v>4.0372192859649998E-2</c:v>
                </c:pt>
                <c:pt idx="5197">
                  <c:v>4.2371578514576E-2</c:v>
                </c:pt>
                <c:pt idx="5198">
                  <c:v>4.2832974344492E-2</c:v>
                </c:pt>
                <c:pt idx="5199">
                  <c:v>4.2986772954464E-2</c:v>
                </c:pt>
                <c:pt idx="5200">
                  <c:v>4.2832974344492E-2</c:v>
                </c:pt>
                <c:pt idx="5201">
                  <c:v>4.3448168784380001E-2</c:v>
                </c:pt>
                <c:pt idx="5202">
                  <c:v>4.3986465781926998E-2</c:v>
                </c:pt>
                <c:pt idx="5203">
                  <c:v>4.4524759054184002E-2</c:v>
                </c:pt>
                <c:pt idx="5204">
                  <c:v>4.4986158609390002E-2</c:v>
                </c:pt>
                <c:pt idx="5205">
                  <c:v>4.8139031976461001E-2</c:v>
                </c:pt>
                <c:pt idx="5206">
                  <c:v>4.8677328974008997E-2</c:v>
                </c:pt>
                <c:pt idx="5207">
                  <c:v>4.9138724803924998E-2</c:v>
                </c:pt>
                <c:pt idx="5208">
                  <c:v>4.9677021801472002E-2</c:v>
                </c:pt>
                <c:pt idx="5209">
                  <c:v>5.0138417631388002E-2</c:v>
                </c:pt>
                <c:pt idx="5210">
                  <c:v>5.4829280823469002E-2</c:v>
                </c:pt>
                <c:pt idx="5211">
                  <c:v>5.5367577821015999E-2</c:v>
                </c:pt>
                <c:pt idx="5212">
                  <c:v>5.567517504096E-2</c:v>
                </c:pt>
                <c:pt idx="5213">
                  <c:v>5.5828973650932E-2</c:v>
                </c:pt>
                <c:pt idx="5214">
                  <c:v>5.6444171816111E-2</c:v>
                </c:pt>
                <c:pt idx="5215">
                  <c:v>5.6982465088366997E-2</c:v>
                </c:pt>
                <c:pt idx="5216">
                  <c:v>5.7443860918282998E-2</c:v>
                </c:pt>
                <c:pt idx="5217">
                  <c:v>5.7982157915831001E-2</c:v>
                </c:pt>
                <c:pt idx="5218">
                  <c:v>6.2134727835654997E-2</c:v>
                </c:pt>
                <c:pt idx="5219">
                  <c:v>6.2596119940280998E-2</c:v>
                </c:pt>
                <c:pt idx="5220">
                  <c:v>6.3134416937827995E-2</c:v>
                </c:pt>
                <c:pt idx="5221">
                  <c:v>6.3672713935375005E-2</c:v>
                </c:pt>
                <c:pt idx="5222">
                  <c:v>6.4134113490581998E-2</c:v>
                </c:pt>
                <c:pt idx="5223">
                  <c:v>6.4672410488128995E-2</c:v>
                </c:pt>
                <c:pt idx="5224">
                  <c:v>6.5287604928016996E-2</c:v>
                </c:pt>
                <c:pt idx="5225">
                  <c:v>6.9901570677757E-2</c:v>
                </c:pt>
                <c:pt idx="5226">
                  <c:v>7.0439860224723996E-2</c:v>
                </c:pt>
                <c:pt idx="5227">
                  <c:v>7.1439556777477001E-2</c:v>
                </c:pt>
                <c:pt idx="5228">
                  <c:v>7.1977853775023998E-2</c:v>
                </c:pt>
                <c:pt idx="5229">
                  <c:v>7.2439245879650005E-2</c:v>
                </c:pt>
                <c:pt idx="5230">
                  <c:v>7.2977542877197002E-2</c:v>
                </c:pt>
                <c:pt idx="5231">
                  <c:v>7.3515839874743999E-2</c:v>
                </c:pt>
                <c:pt idx="5232">
                  <c:v>7.4592433869839006E-2</c:v>
                </c:pt>
                <c:pt idx="5233">
                  <c:v>7.9744689166546007E-2</c:v>
                </c:pt>
                <c:pt idx="5234">
                  <c:v>8.0282986164093004E-2</c:v>
                </c:pt>
                <c:pt idx="5235">
                  <c:v>8.0744385719298997E-2</c:v>
                </c:pt>
                <c:pt idx="5236">
                  <c:v>8.1282682716845994E-2</c:v>
                </c:pt>
                <c:pt idx="5237">
                  <c:v>8.1820979714394004E-2</c:v>
                </c:pt>
                <c:pt idx="5238">
                  <c:v>8.2282371819018998E-2</c:v>
                </c:pt>
                <c:pt idx="5239">
                  <c:v>8.2897566258906999E-2</c:v>
                </c:pt>
                <c:pt idx="5240">
                  <c:v>8.3435863256453996E-2</c:v>
                </c:pt>
                <c:pt idx="5241">
                  <c:v>8.7588429450989005E-2</c:v>
                </c:pt>
                <c:pt idx="5242">
                  <c:v>8.8049829006194999E-2</c:v>
                </c:pt>
                <c:pt idx="5243">
                  <c:v>8.8588126003741996E-2</c:v>
                </c:pt>
                <c:pt idx="5244">
                  <c:v>8.9049518108368003E-2</c:v>
                </c:pt>
                <c:pt idx="5245">
                  <c:v>8.9587815105915E-2</c:v>
                </c:pt>
                <c:pt idx="5246">
                  <c:v>9.0126112103461997E-2</c:v>
                </c:pt>
                <c:pt idx="5247">
                  <c:v>9.0587511658669004E-2</c:v>
                </c:pt>
                <c:pt idx="5248">
                  <c:v>9.1202706098557004E-2</c:v>
                </c:pt>
                <c:pt idx="5249">
                  <c:v>9.1741003096104001E-2</c:v>
                </c:pt>
                <c:pt idx="5250">
                  <c:v>9.2202395200728995E-2</c:v>
                </c:pt>
                <c:pt idx="5251">
                  <c:v>9.7431555390357999E-2</c:v>
                </c:pt>
                <c:pt idx="5252">
                  <c:v>9.7892954945564006E-2</c:v>
                </c:pt>
                <c:pt idx="5253">
                  <c:v>9.8431251943111003E-2</c:v>
                </c:pt>
                <c:pt idx="5254">
                  <c:v>9.8892644047736997E-2</c:v>
                </c:pt>
                <c:pt idx="5255">
                  <c:v>9.9430941045283994E-2</c:v>
                </c:pt>
                <c:pt idx="5256">
                  <c:v>0.10004613548517</c:v>
                </c:pt>
                <c:pt idx="5257">
                  <c:v>0.10050753504038</c:v>
                </c:pt>
                <c:pt idx="5258">
                  <c:v>0.10104583203792999</c:v>
                </c:pt>
                <c:pt idx="5259">
                  <c:v>0.10158412903547</c:v>
                </c:pt>
                <c:pt idx="5260">
                  <c:v>0.1020455211401</c:v>
                </c:pt>
                <c:pt idx="5261">
                  <c:v>0.10258381813765</c:v>
                </c:pt>
                <c:pt idx="5262">
                  <c:v>0.10273762047291</c:v>
                </c:pt>
                <c:pt idx="5263">
                  <c:v>0.10304521769284999</c:v>
                </c:pt>
                <c:pt idx="5264">
                  <c:v>0.10881266742945001</c:v>
                </c:pt>
                <c:pt idx="5265">
                  <c:v>0.10935096442698999</c:v>
                </c:pt>
                <c:pt idx="5266">
                  <c:v>0.10988926142454</c:v>
                </c:pt>
                <c:pt idx="5267">
                  <c:v>0.11035066097975001</c:v>
                </c:pt>
                <c:pt idx="5268">
                  <c:v>0.11088895797729</c:v>
                </c:pt>
                <c:pt idx="5269">
                  <c:v>0.11135035008192</c:v>
                </c:pt>
                <c:pt idx="5270">
                  <c:v>0.11188864707946999</c:v>
                </c:pt>
                <c:pt idx="5271">
                  <c:v>0.11242694407701</c:v>
                </c:pt>
                <c:pt idx="5272">
                  <c:v>0.11288834363222</c:v>
                </c:pt>
                <c:pt idx="5273">
                  <c:v>0.11350353807211</c:v>
                </c:pt>
                <c:pt idx="5274">
                  <c:v>0.11404182761907999</c:v>
                </c:pt>
                <c:pt idx="5275">
                  <c:v>0.12019378691912</c:v>
                </c:pt>
                <c:pt idx="5276">
                  <c:v>0.12073207646608</c:v>
                </c:pt>
                <c:pt idx="5277">
                  <c:v>0.12119347602129001</c:v>
                </c:pt>
                <c:pt idx="5278">
                  <c:v>0.12180867046118</c:v>
                </c:pt>
                <c:pt idx="5279">
                  <c:v>0.12234696745871999</c:v>
                </c:pt>
                <c:pt idx="5280">
                  <c:v>0.12280836701393</c:v>
                </c:pt>
                <c:pt idx="5281">
                  <c:v>0.12334665656090001</c:v>
                </c:pt>
                <c:pt idx="5282">
                  <c:v>0.12388495355843999</c:v>
                </c:pt>
                <c:pt idx="5283">
                  <c:v>0.12434635311365</c:v>
                </c:pt>
                <c:pt idx="5284">
                  <c:v>0.12488465011119999</c:v>
                </c:pt>
                <c:pt idx="5285">
                  <c:v>0.12534604966640001</c:v>
                </c:pt>
                <c:pt idx="5286">
                  <c:v>0.12588433921337</c:v>
                </c:pt>
                <c:pt idx="5287">
                  <c:v>0.12634573876857999</c:v>
                </c:pt>
                <c:pt idx="5288">
                  <c:v>0.12688402831553999</c:v>
                </c:pt>
                <c:pt idx="5289">
                  <c:v>0.13365118205547</c:v>
                </c:pt>
                <c:pt idx="5290">
                  <c:v>0.13418947160243999</c:v>
                </c:pt>
                <c:pt idx="5291">
                  <c:v>0.13472777605056999</c:v>
                </c:pt>
                <c:pt idx="5292">
                  <c:v>0.13518917560577001</c:v>
                </c:pt>
                <c:pt idx="5293">
                  <c:v>0.13572746515274001</c:v>
                </c:pt>
                <c:pt idx="5294">
                  <c:v>0.13618886470795</c:v>
                </c:pt>
                <c:pt idx="5295">
                  <c:v>0.13680405914783</c:v>
                </c:pt>
                <c:pt idx="5296">
                  <c:v>0.1373423486948</c:v>
                </c:pt>
                <c:pt idx="5297">
                  <c:v>0.13780374825000999</c:v>
                </c:pt>
                <c:pt idx="5298">
                  <c:v>0.13834205269814001</c:v>
                </c:pt>
                <c:pt idx="5299">
                  <c:v>0.13888034224510001</c:v>
                </c:pt>
                <c:pt idx="5300">
                  <c:v>0.13934174180031</c:v>
                </c:pt>
                <c:pt idx="5301">
                  <c:v>0.13988003134727001</c:v>
                </c:pt>
                <c:pt idx="5302">
                  <c:v>0.14026452600955999</c:v>
                </c:pt>
                <c:pt idx="5303">
                  <c:v>0.14034143090248</c:v>
                </c:pt>
                <c:pt idx="5304">
                  <c:v>0.14718547463417</c:v>
                </c:pt>
                <c:pt idx="5305">
                  <c:v>0.14764687418938</c:v>
                </c:pt>
                <c:pt idx="5306">
                  <c:v>0.14818516373634</c:v>
                </c:pt>
                <c:pt idx="5307">
                  <c:v>0.14864656329154999</c:v>
                </c:pt>
                <c:pt idx="5308">
                  <c:v>0.14918486773968001</c:v>
                </c:pt>
                <c:pt idx="5309">
                  <c:v>0.14972315728664001</c:v>
                </c:pt>
                <c:pt idx="5310">
                  <c:v>0.14980006217957001</c:v>
                </c:pt>
                <c:pt idx="5311">
                  <c:v>0.15033835172653001</c:v>
                </c:pt>
                <c:pt idx="5312">
                  <c:v>0.15079975128174</c:v>
                </c:pt>
                <c:pt idx="5313">
                  <c:v>0.1513380408287</c:v>
                </c:pt>
                <c:pt idx="5314">
                  <c:v>0.15179944038390999</c:v>
                </c:pt>
                <c:pt idx="5315">
                  <c:v>0.15233774483203999</c:v>
                </c:pt>
                <c:pt idx="5316">
                  <c:v>0.15279912948607999</c:v>
                </c:pt>
                <c:pt idx="5317">
                  <c:v>0.15948937833308999</c:v>
                </c:pt>
                <c:pt idx="5318">
                  <c:v>0.16002768278122001</c:v>
                </c:pt>
                <c:pt idx="5319">
                  <c:v>0.16056597232819</c:v>
                </c:pt>
                <c:pt idx="5320">
                  <c:v>0.16118116676807001</c:v>
                </c:pt>
                <c:pt idx="5321">
                  <c:v>0.16164256632328</c:v>
                </c:pt>
                <c:pt idx="5322">
                  <c:v>0.16218087077141</c:v>
                </c:pt>
                <c:pt idx="5323">
                  <c:v>0.16264225542544999</c:v>
                </c:pt>
                <c:pt idx="5324">
                  <c:v>0.16318055987357999</c:v>
                </c:pt>
                <c:pt idx="5325">
                  <c:v>0.16364195942879001</c:v>
                </c:pt>
                <c:pt idx="5326">
                  <c:v>0.16418024897575001</c:v>
                </c:pt>
                <c:pt idx="5327">
                  <c:v>0.16471853852272</c:v>
                </c:pt>
                <c:pt idx="5328">
                  <c:v>0.16533373296261</c:v>
                </c:pt>
                <c:pt idx="5329">
                  <c:v>0.16579513251781</c:v>
                </c:pt>
                <c:pt idx="5330">
                  <c:v>0.17302368581295</c:v>
                </c:pt>
                <c:pt idx="5331">
                  <c:v>0.17340818047522999</c:v>
                </c:pt>
                <c:pt idx="5332">
                  <c:v>0.17348508536816001</c:v>
                </c:pt>
                <c:pt idx="5333">
                  <c:v>0.17410027980803999</c:v>
                </c:pt>
                <c:pt idx="5334">
                  <c:v>0.17463856935500999</c:v>
                </c:pt>
                <c:pt idx="5335">
                  <c:v>0.17509996891022001</c:v>
                </c:pt>
                <c:pt idx="5336">
                  <c:v>0.17617656290531</c:v>
                </c:pt>
                <c:pt idx="5337">
                  <c:v>0.17663794755935999</c:v>
                </c:pt>
                <c:pt idx="5338">
                  <c:v>0.17763765156269001</c:v>
                </c:pt>
                <c:pt idx="5339">
                  <c:v>0.18394340574741</c:v>
                </c:pt>
                <c:pt idx="5340">
                  <c:v>0.18448169529437999</c:v>
                </c:pt>
                <c:pt idx="5341">
                  <c:v>0.18494309484959001</c:v>
                </c:pt>
                <c:pt idx="5342">
                  <c:v>0.18548138439654999</c:v>
                </c:pt>
                <c:pt idx="5343">
                  <c:v>0.18594278395176</c:v>
                </c:pt>
                <c:pt idx="5344">
                  <c:v>0.18648107349873</c:v>
                </c:pt>
                <c:pt idx="5345">
                  <c:v>0.18709626793861001</c:v>
                </c:pt>
                <c:pt idx="5346">
                  <c:v>0.18763457238674</c:v>
                </c:pt>
                <c:pt idx="5347">
                  <c:v>0.18809597194194999</c:v>
                </c:pt>
                <c:pt idx="5348">
                  <c:v>0.19178713858127999</c:v>
                </c:pt>
                <c:pt idx="5349">
                  <c:v>0.19224853813647999</c:v>
                </c:pt>
                <c:pt idx="5350">
                  <c:v>0.19278682768345001</c:v>
                </c:pt>
                <c:pt idx="5351">
                  <c:v>0.19324822723866</c:v>
                </c:pt>
                <c:pt idx="5352">
                  <c:v>0.19378651678562001</c:v>
                </c:pt>
                <c:pt idx="5353">
                  <c:v>0.19432482123375</c:v>
                </c:pt>
                <c:pt idx="5354">
                  <c:v>0.19478622078895999</c:v>
                </c:pt>
                <c:pt idx="5355">
                  <c:v>0.19532451033591999</c:v>
                </c:pt>
                <c:pt idx="5356">
                  <c:v>0.19593970477580999</c:v>
                </c:pt>
                <c:pt idx="5357">
                  <c:v>0.19640110433102001</c:v>
                </c:pt>
                <c:pt idx="5358">
                  <c:v>0.20470623672009</c:v>
                </c:pt>
                <c:pt idx="5359">
                  <c:v>0.20524454116821</c:v>
                </c:pt>
                <c:pt idx="5360">
                  <c:v>0.20570592582225999</c:v>
                </c:pt>
                <c:pt idx="5361">
                  <c:v>0.20678251981734999</c:v>
                </c:pt>
                <c:pt idx="5362">
                  <c:v>0.20724391937256001</c:v>
                </c:pt>
                <c:pt idx="5363">
                  <c:v>0.20778222382069</c:v>
                </c:pt>
                <c:pt idx="5364">
                  <c:v>0.20824360847473</c:v>
                </c:pt>
                <c:pt idx="5365">
                  <c:v>0.20939710736275</c:v>
                </c:pt>
                <c:pt idx="5366">
                  <c:v>0.20985850691794999</c:v>
                </c:pt>
                <c:pt idx="5367">
                  <c:v>0.21039679646491999</c:v>
                </c:pt>
                <c:pt idx="5368">
                  <c:v>0.21762533485888999</c:v>
                </c:pt>
                <c:pt idx="5369">
                  <c:v>0.21870192885399001</c:v>
                </c:pt>
                <c:pt idx="5370">
                  <c:v>0.21924023330212</c:v>
                </c:pt>
                <c:pt idx="5371">
                  <c:v>0.22023992240429</c:v>
                </c:pt>
                <c:pt idx="5372">
                  <c:v>0.22070132195950001</c:v>
                </c:pt>
                <c:pt idx="5373">
                  <c:v>0.22177791595459001</c:v>
                </c:pt>
                <c:pt idx="5374">
                  <c:v>0.22239311039448001</c:v>
                </c:pt>
                <c:pt idx="5375">
                  <c:v>0.22285449504852001</c:v>
                </c:pt>
                <c:pt idx="5376">
                  <c:v>0.22977544367312999</c:v>
                </c:pt>
                <c:pt idx="5377">
                  <c:v>0.23077514767647</c:v>
                </c:pt>
                <c:pt idx="5378">
                  <c:v>0.23131343722343001</c:v>
                </c:pt>
                <c:pt idx="5379">
                  <c:v>0.23239003121853</c:v>
                </c:pt>
                <c:pt idx="5380">
                  <c:v>0.23292832076549999</c:v>
                </c:pt>
                <c:pt idx="5381">
                  <c:v>0.23392802476883001</c:v>
                </c:pt>
                <c:pt idx="5382">
                  <c:v>0.23438940942287001</c:v>
                </c:pt>
                <c:pt idx="5383">
                  <c:v>0.23546600341797</c:v>
                </c:pt>
                <c:pt idx="5384">
                  <c:v>0.2422331571579</c:v>
                </c:pt>
                <c:pt idx="5385">
                  <c:v>0.24323284626007</c:v>
                </c:pt>
                <c:pt idx="5386">
                  <c:v>0.24423253536223999</c:v>
                </c:pt>
                <c:pt idx="5387">
                  <c:v>0.24477083981037001</c:v>
                </c:pt>
                <c:pt idx="5388">
                  <c:v>0.24584743380547</c:v>
                </c:pt>
                <c:pt idx="5389">
                  <c:v>0.24638572335243</c:v>
                </c:pt>
                <c:pt idx="5390">
                  <c:v>0.24738541245460999</c:v>
                </c:pt>
                <c:pt idx="5391">
                  <c:v>0.24838510155678001</c:v>
                </c:pt>
                <c:pt idx="5392">
                  <c:v>0.25622883439063998</c:v>
                </c:pt>
                <c:pt idx="5393">
                  <c:v>0.25722855329513999</c:v>
                </c:pt>
                <c:pt idx="5394">
                  <c:v>0.2577668428421</c:v>
                </c:pt>
                <c:pt idx="5395">
                  <c:v>0.25884342193603999</c:v>
                </c:pt>
                <c:pt idx="5396">
                  <c:v>0.25984311103821001</c:v>
                </c:pt>
                <c:pt idx="5397">
                  <c:v>0.26084280014038003</c:v>
                </c:pt>
                <c:pt idx="5398">
                  <c:v>0.26191940903664002</c:v>
                </c:pt>
                <c:pt idx="5399">
                  <c:v>0.26291909813880998</c:v>
                </c:pt>
                <c:pt idx="5400">
                  <c:v>0.26299598813057001</c:v>
                </c:pt>
                <c:pt idx="5401">
                  <c:v>0.27230083942413003</c:v>
                </c:pt>
                <c:pt idx="5402">
                  <c:v>0.27283912897110002</c:v>
                </c:pt>
                <c:pt idx="5403">
                  <c:v>0.27383881807326999</c:v>
                </c:pt>
                <c:pt idx="5404">
                  <c:v>0.27483850717545</c:v>
                </c:pt>
                <c:pt idx="5405">
                  <c:v>0.27583819627762002</c:v>
                </c:pt>
                <c:pt idx="5406">
                  <c:v>0.27699169516562999</c:v>
                </c:pt>
                <c:pt idx="5407">
                  <c:v>0.27752998471259999</c:v>
                </c:pt>
                <c:pt idx="5408">
                  <c:v>0.27852967381477001</c:v>
                </c:pt>
                <c:pt idx="5409">
                  <c:v>0.28683480620384</c:v>
                </c:pt>
                <c:pt idx="5410">
                  <c:v>0.28783449530602001</c:v>
                </c:pt>
                <c:pt idx="5411">
                  <c:v>0.28883421421050998</c:v>
                </c:pt>
                <c:pt idx="5412">
                  <c:v>0.28998768329620001</c:v>
                </c:pt>
                <c:pt idx="5413">
                  <c:v>0.29098737239838002</c:v>
                </c:pt>
                <c:pt idx="5414">
                  <c:v>0.29198706150054998</c:v>
                </c:pt>
                <c:pt idx="5415">
                  <c:v>0.29298678040504</c:v>
                </c:pt>
                <c:pt idx="5416">
                  <c:v>0.29414024949074002</c:v>
                </c:pt>
                <c:pt idx="5417">
                  <c:v>0.30290678143500999</c:v>
                </c:pt>
                <c:pt idx="5418">
                  <c:v>0.30398339033126998</c:v>
                </c:pt>
                <c:pt idx="5419">
                  <c:v>0.30498307943344</c:v>
                </c:pt>
                <c:pt idx="5420">
                  <c:v>0.30598276853561002</c:v>
                </c:pt>
                <c:pt idx="5421">
                  <c:v>0.30705934762955001</c:v>
                </c:pt>
                <c:pt idx="5422">
                  <c:v>0.3081359565258</c:v>
                </c:pt>
                <c:pt idx="5423">
                  <c:v>0.30913564562798002</c:v>
                </c:pt>
                <c:pt idx="5424">
                  <c:v>0.31013533473014998</c:v>
                </c:pt>
                <c:pt idx="5425">
                  <c:v>0.31844046711922003</c:v>
                </c:pt>
                <c:pt idx="5426">
                  <c:v>0.31944015622138999</c:v>
                </c:pt>
                <c:pt idx="5427">
                  <c:v>0.32059365510941001</c:v>
                </c:pt>
                <c:pt idx="5428">
                  <c:v>0.32159334421157998</c:v>
                </c:pt>
                <c:pt idx="5429">
                  <c:v>0.32259303331375</c:v>
                </c:pt>
                <c:pt idx="5430">
                  <c:v>0.32359272241592002</c:v>
                </c:pt>
                <c:pt idx="5431">
                  <c:v>0.32474622130393999</c:v>
                </c:pt>
                <c:pt idx="5432">
                  <c:v>0.32574591040611001</c:v>
                </c:pt>
                <c:pt idx="5433">
                  <c:v>0.33443555235862998</c:v>
                </c:pt>
                <c:pt idx="5434">
                  <c:v>0.33558905124664001</c:v>
                </c:pt>
                <c:pt idx="5435">
                  <c:v>0.33712702989577997</c:v>
                </c:pt>
                <c:pt idx="5436">
                  <c:v>0.33858811855316001</c:v>
                </c:pt>
                <c:pt idx="5437">
                  <c:v>0.34020301699638</c:v>
                </c:pt>
                <c:pt idx="5438">
                  <c:v>0.34174099564552002</c:v>
                </c:pt>
                <c:pt idx="5439">
                  <c:v>0.35788986086844998</c:v>
                </c:pt>
                <c:pt idx="5440">
                  <c:v>0.35935094952583002</c:v>
                </c:pt>
                <c:pt idx="5441">
                  <c:v>0.36088895797728998</c:v>
                </c:pt>
                <c:pt idx="5442">
                  <c:v>0.36250382661818997</c:v>
                </c:pt>
                <c:pt idx="5443">
                  <c:v>0.36404183506965998</c:v>
                </c:pt>
                <c:pt idx="5444">
                  <c:v>0.36504152417183</c:v>
                </c:pt>
                <c:pt idx="5445">
                  <c:v>0.36665639281272999</c:v>
                </c:pt>
                <c:pt idx="5446">
                  <c:v>0.36819440126419001</c:v>
                </c:pt>
                <c:pt idx="5447">
                  <c:v>0.36973237991333002</c:v>
                </c:pt>
                <c:pt idx="5448">
                  <c:v>0.37073206901549999</c:v>
                </c:pt>
                <c:pt idx="5449">
                  <c:v>0.37234696745871998</c:v>
                </c:pt>
                <c:pt idx="5450">
                  <c:v>0.39049521088599998</c:v>
                </c:pt>
                <c:pt idx="5451">
                  <c:v>0.39203321933745999</c:v>
                </c:pt>
                <c:pt idx="5452">
                  <c:v>0.39403259754181003</c:v>
                </c:pt>
                <c:pt idx="5453">
                  <c:v>0.39418640732764998</c:v>
                </c:pt>
                <c:pt idx="5454">
                  <c:v>0.39564749598503002</c:v>
                </c:pt>
                <c:pt idx="5455">
                  <c:v>0.39772376418114003</c:v>
                </c:pt>
                <c:pt idx="5456">
                  <c:v>0.39980006217956998</c:v>
                </c:pt>
                <c:pt idx="5457">
                  <c:v>0.4013380408287</c:v>
                </c:pt>
                <c:pt idx="5458">
                  <c:v>0.40287601947784002</c:v>
                </c:pt>
                <c:pt idx="5459">
                  <c:v>0.40502920746803001</c:v>
                </c:pt>
                <c:pt idx="5460">
                  <c:v>0.42210087180138001</c:v>
                </c:pt>
                <c:pt idx="5461">
                  <c:v>0.42363888025284002</c:v>
                </c:pt>
                <c:pt idx="5462">
                  <c:v>0.42525374889374001</c:v>
                </c:pt>
                <c:pt idx="5463">
                  <c:v>0.42679175734519997</c:v>
                </c:pt>
                <c:pt idx="5464">
                  <c:v>0.42832973599433999</c:v>
                </c:pt>
                <c:pt idx="5465">
                  <c:v>0.42932942509651001</c:v>
                </c:pt>
                <c:pt idx="5466">
                  <c:v>0.43094432353973</c:v>
                </c:pt>
                <c:pt idx="5467">
                  <c:v>0.43248230218887002</c:v>
                </c:pt>
                <c:pt idx="5468">
                  <c:v>0.43317440152168002</c:v>
                </c:pt>
                <c:pt idx="5469">
                  <c:v>0.43348199129104997</c:v>
                </c:pt>
                <c:pt idx="5470">
                  <c:v>0.43455860018730003</c:v>
                </c:pt>
                <c:pt idx="5471">
                  <c:v>0.43609657883643999</c:v>
                </c:pt>
                <c:pt idx="5472">
                  <c:v>0.43709626793861001</c:v>
                </c:pt>
                <c:pt idx="5473">
                  <c:v>0.44870808720589</c:v>
                </c:pt>
                <c:pt idx="5474">
                  <c:v>0.44978466629982</c:v>
                </c:pt>
                <c:pt idx="5475">
                  <c:v>0.45078435540199002</c:v>
                </c:pt>
                <c:pt idx="5476">
                  <c:v>0.45178404450416998</c:v>
                </c:pt>
                <c:pt idx="5477">
                  <c:v>0.45286065340041998</c:v>
                </c:pt>
                <c:pt idx="5478">
                  <c:v>0.45393723249434997</c:v>
                </c:pt>
                <c:pt idx="5479">
                  <c:v>0.45493692159652999</c:v>
                </c:pt>
                <c:pt idx="5480">
                  <c:v>0.45593664050102001</c:v>
                </c:pt>
                <c:pt idx="5481">
                  <c:v>0.46577975153923001</c:v>
                </c:pt>
                <c:pt idx="5482">
                  <c:v>0.46739464998245001</c:v>
                </c:pt>
                <c:pt idx="5483">
                  <c:v>0.46847122907638999</c:v>
                </c:pt>
                <c:pt idx="5484">
                  <c:v>0.46993231773375999</c:v>
                </c:pt>
                <c:pt idx="5485">
                  <c:v>0.47100889682769997</c:v>
                </c:pt>
                <c:pt idx="5486">
                  <c:v>0.47208550572395003</c:v>
                </c:pt>
                <c:pt idx="5487">
                  <c:v>0.47362348437308999</c:v>
                </c:pt>
                <c:pt idx="5488">
                  <c:v>0.47462317347527</c:v>
                </c:pt>
                <c:pt idx="5489">
                  <c:v>0.48554289340973</c:v>
                </c:pt>
                <c:pt idx="5490">
                  <c:v>0.48708090186119002</c:v>
                </c:pt>
                <c:pt idx="5491">
                  <c:v>0.48861888051032998</c:v>
                </c:pt>
                <c:pt idx="5492">
                  <c:v>0.48969545960425997</c:v>
                </c:pt>
                <c:pt idx="5493">
                  <c:v>0.49123346805572998</c:v>
                </c:pt>
                <c:pt idx="5494">
                  <c:v>0.49277144670486001</c:v>
                </c:pt>
                <c:pt idx="5495">
                  <c:v>0.49438634514808999</c:v>
                </c:pt>
                <c:pt idx="5496">
                  <c:v>0.49592432379723</c:v>
                </c:pt>
                <c:pt idx="5497">
                  <c:v>0.50884342193604004</c:v>
                </c:pt>
                <c:pt idx="5498">
                  <c:v>0.51038140058517001</c:v>
                </c:pt>
                <c:pt idx="5499">
                  <c:v>0.51199632883071999</c:v>
                </c:pt>
                <c:pt idx="5500">
                  <c:v>0.51353430747985995</c:v>
                </c:pt>
                <c:pt idx="5501">
                  <c:v>0.51453399658203003</c:v>
                </c:pt>
                <c:pt idx="5502">
                  <c:v>0.51668715476990001</c:v>
                </c:pt>
                <c:pt idx="5503">
                  <c:v>0.51822513341903997</c:v>
                </c:pt>
                <c:pt idx="5504">
                  <c:v>0.51984006166457997</c:v>
                </c:pt>
                <c:pt idx="5505">
                  <c:v>0.53429710865020996</c:v>
                </c:pt>
                <c:pt idx="5506">
                  <c:v>0.53583514690399003</c:v>
                </c:pt>
                <c:pt idx="5507">
                  <c:v>0.53798830509186002</c:v>
                </c:pt>
                <c:pt idx="5508">
                  <c:v>0.53944939374923995</c:v>
                </c:pt>
                <c:pt idx="5509">
                  <c:v>0.54152566194534002</c:v>
                </c:pt>
                <c:pt idx="5510">
                  <c:v>0.54314059019089</c:v>
                </c:pt>
                <c:pt idx="5511">
                  <c:v>0.54467856884002996</c:v>
                </c:pt>
                <c:pt idx="5512">
                  <c:v>0.56590276956558005</c:v>
                </c:pt>
                <c:pt idx="5513">
                  <c:v>0.56797909736633001</c:v>
                </c:pt>
                <c:pt idx="5514">
                  <c:v>0.57005536556243996</c:v>
                </c:pt>
                <c:pt idx="5515">
                  <c:v>0.57259303331375</c:v>
                </c:pt>
                <c:pt idx="5516">
                  <c:v>0.57474619150161999</c:v>
                </c:pt>
                <c:pt idx="5517">
                  <c:v>0.57674562931061002</c:v>
                </c:pt>
                <c:pt idx="5518">
                  <c:v>0.57928329706192005</c:v>
                </c:pt>
                <c:pt idx="5519">
                  <c:v>0.58143645524979004</c:v>
                </c:pt>
                <c:pt idx="5520">
                  <c:v>0.60158413648605003</c:v>
                </c:pt>
                <c:pt idx="5521">
                  <c:v>0.60373729467392001</c:v>
                </c:pt>
                <c:pt idx="5522">
                  <c:v>0.60573667287827004</c:v>
                </c:pt>
                <c:pt idx="5523">
                  <c:v>0.60888957977295</c:v>
                </c:pt>
                <c:pt idx="5524">
                  <c:v>0.61204242706298995</c:v>
                </c:pt>
                <c:pt idx="5525">
                  <c:v>0.61573362350464</c:v>
                </c:pt>
                <c:pt idx="5526">
                  <c:v>0.61557978391646995</c:v>
                </c:pt>
                <c:pt idx="5527">
                  <c:v>0.63849586248398005</c:v>
                </c:pt>
                <c:pt idx="5528">
                  <c:v>0.64157181978225997</c:v>
                </c:pt>
                <c:pt idx="5529">
                  <c:v>0.6451860666275</c:v>
                </c:pt>
                <c:pt idx="5530">
                  <c:v>0.64549368619919001</c:v>
                </c:pt>
                <c:pt idx="5531">
                  <c:v>0.64903104305267001</c:v>
                </c:pt>
                <c:pt idx="5532">
                  <c:v>0.65156871080399004</c:v>
                </c:pt>
                <c:pt idx="5533">
                  <c:v>0.67133188247680997</c:v>
                </c:pt>
                <c:pt idx="5534">
                  <c:v>0.67448478937149003</c:v>
                </c:pt>
                <c:pt idx="5535">
                  <c:v>0.67756074666976995</c:v>
                </c:pt>
                <c:pt idx="5536">
                  <c:v>0.68063670396804998</c:v>
                </c:pt>
                <c:pt idx="5537">
                  <c:v>0.68317437171936002</c:v>
                </c:pt>
                <c:pt idx="5538">
                  <c:v>0.68586587905884</c:v>
                </c:pt>
                <c:pt idx="5539">
                  <c:v>0.68848043680190996</c:v>
                </c:pt>
                <c:pt idx="5540">
                  <c:v>0.69047981500625999</c:v>
                </c:pt>
                <c:pt idx="5541">
                  <c:v>0.69209474325179998</c:v>
                </c:pt>
                <c:pt idx="5542">
                  <c:v>0.69201785326003995</c:v>
                </c:pt>
                <c:pt idx="5543">
                  <c:v>0.69417101144791005</c:v>
                </c:pt>
                <c:pt idx="5544">
                  <c:v>0.69563210010528997</c:v>
                </c:pt>
                <c:pt idx="5545">
                  <c:v>0.69732385873795</c:v>
                </c:pt>
                <c:pt idx="5546">
                  <c:v>0.71378034353256004</c:v>
                </c:pt>
                <c:pt idx="5547">
                  <c:v>0.71439558267592995</c:v>
                </c:pt>
                <c:pt idx="5548">
                  <c:v>0.71539527177811002</c:v>
                </c:pt>
                <c:pt idx="5549">
                  <c:v>0.71593356132507002</c:v>
                </c:pt>
                <c:pt idx="5550">
                  <c:v>0.71693325042724998</c:v>
                </c:pt>
                <c:pt idx="5551">
                  <c:v>0.71808671951294001</c:v>
                </c:pt>
                <c:pt idx="5552">
                  <c:v>0.71854811906814997</c:v>
                </c:pt>
                <c:pt idx="5553">
                  <c:v>0.72008609771729004</c:v>
                </c:pt>
                <c:pt idx="5554">
                  <c:v>0.72108578681946001</c:v>
                </c:pt>
                <c:pt idx="5555">
                  <c:v>0.72208547592162997</c:v>
                </c:pt>
                <c:pt idx="5556">
                  <c:v>0.72370040416717996</c:v>
                </c:pt>
                <c:pt idx="5557">
                  <c:v>0.72477698326110995</c:v>
                </c:pt>
                <c:pt idx="5558">
                  <c:v>0.74038755893706998</c:v>
                </c:pt>
                <c:pt idx="5559">
                  <c:v>0.74184864759445002</c:v>
                </c:pt>
                <c:pt idx="5560">
                  <c:v>0.74392491579055997</c:v>
                </c:pt>
                <c:pt idx="5561">
                  <c:v>0.74553984403609996</c:v>
                </c:pt>
                <c:pt idx="5562">
                  <c:v>0.74753922224045</c:v>
                </c:pt>
                <c:pt idx="5563">
                  <c:v>0.74907720088958996</c:v>
                </c:pt>
                <c:pt idx="5564">
                  <c:v>0.75123035907744995</c:v>
                </c:pt>
                <c:pt idx="5565">
                  <c:v>0.75269144773482999</c:v>
                </c:pt>
                <c:pt idx="5566">
                  <c:v>0.76884031295776001</c:v>
                </c:pt>
                <c:pt idx="5567">
                  <c:v>0.77037835121154996</c:v>
                </c:pt>
                <c:pt idx="5568">
                  <c:v>0.77237772941589</c:v>
                </c:pt>
                <c:pt idx="5569">
                  <c:v>0.77399259805678999</c:v>
                </c:pt>
                <c:pt idx="5570">
                  <c:v>0.77606886625289995</c:v>
                </c:pt>
                <c:pt idx="5571">
                  <c:v>0.77768379449844005</c:v>
                </c:pt>
                <c:pt idx="5572">
                  <c:v>0.77968317270278997</c:v>
                </c:pt>
                <c:pt idx="5573">
                  <c:v>0.78122115135193004</c:v>
                </c:pt>
                <c:pt idx="5574">
                  <c:v>0.79783141613007003</c:v>
                </c:pt>
                <c:pt idx="5575">
                  <c:v>0.79983079433440996</c:v>
                </c:pt>
                <c:pt idx="5576">
                  <c:v>0.80252230167389005</c:v>
                </c:pt>
                <c:pt idx="5577">
                  <c:v>0.80452167987822998</c:v>
                </c:pt>
                <c:pt idx="5578">
                  <c:v>0.80713623762131004</c:v>
                </c:pt>
                <c:pt idx="5579">
                  <c:v>0.80921250581741</c:v>
                </c:pt>
                <c:pt idx="5580">
                  <c:v>0.83458936214446999</c:v>
                </c:pt>
                <c:pt idx="5581">
                  <c:v>0.83728080987929998</c:v>
                </c:pt>
                <c:pt idx="5582">
                  <c:v>0.83928018808365001</c:v>
                </c:pt>
                <c:pt idx="5583">
                  <c:v>0.84189480543136996</c:v>
                </c:pt>
                <c:pt idx="5584">
                  <c:v>0.84443247318268</c:v>
                </c:pt>
                <c:pt idx="5585">
                  <c:v>0.84658563137053999</c:v>
                </c:pt>
                <c:pt idx="5586">
                  <c:v>0.84912335872650002</c:v>
                </c:pt>
                <c:pt idx="5587">
                  <c:v>0.85173791646956998</c:v>
                </c:pt>
                <c:pt idx="5588">
                  <c:v>0.85435247421265004</c:v>
                </c:pt>
                <c:pt idx="5589">
                  <c:v>0.87988311052321999</c:v>
                </c:pt>
                <c:pt idx="5590">
                  <c:v>0.88242077827454002</c:v>
                </c:pt>
                <c:pt idx="5591">
                  <c:v>0.88457393646240001</c:v>
                </c:pt>
                <c:pt idx="5592">
                  <c:v>0.88611197471618997</c:v>
                </c:pt>
                <c:pt idx="5593">
                  <c:v>0.88826513290404996</c:v>
                </c:pt>
                <c:pt idx="5594">
                  <c:v>0.89026451110839999</c:v>
                </c:pt>
                <c:pt idx="5595">
                  <c:v>0.89287906885146995</c:v>
                </c:pt>
                <c:pt idx="5596">
                  <c:v>0.89495539665222001</c:v>
                </c:pt>
                <c:pt idx="5597">
                  <c:v>0.89756995439528997</c:v>
                </c:pt>
                <c:pt idx="5598">
                  <c:v>0.89956933259964</c:v>
                </c:pt>
                <c:pt idx="5599">
                  <c:v>0.92602276802062999</c:v>
                </c:pt>
                <c:pt idx="5600">
                  <c:v>0.92817592620849998</c:v>
                </c:pt>
                <c:pt idx="5601">
                  <c:v>0.92971390485764005</c:v>
                </c:pt>
                <c:pt idx="5602">
                  <c:v>0.93132883310318004</c:v>
                </c:pt>
                <c:pt idx="5603">
                  <c:v>0.93179017305374001</c:v>
                </c:pt>
                <c:pt idx="5604">
                  <c:v>0.93278992176055997</c:v>
                </c:pt>
                <c:pt idx="5605">
                  <c:v>0.93332821130752996</c:v>
                </c:pt>
                <c:pt idx="5606">
                  <c:v>0.93432790040970004</c:v>
                </c:pt>
                <c:pt idx="5607">
                  <c:v>0.93532758951187001</c:v>
                </c:pt>
                <c:pt idx="5608">
                  <c:v>0.93594276905060003</c:v>
                </c:pt>
                <c:pt idx="5609">
                  <c:v>0.93694245815277</c:v>
                </c:pt>
                <c:pt idx="5610">
                  <c:v>0.93801903724669999</c:v>
                </c:pt>
                <c:pt idx="5611">
                  <c:v>0.93901872634887995</c:v>
                </c:pt>
                <c:pt idx="5612">
                  <c:v>0.94063365459442005</c:v>
                </c:pt>
                <c:pt idx="5613">
                  <c:v>0.94163334369659002</c:v>
                </c:pt>
                <c:pt idx="5614">
                  <c:v>0.94317132234572998</c:v>
                </c:pt>
                <c:pt idx="5615">
                  <c:v>0.94478619098662997</c:v>
                </c:pt>
                <c:pt idx="5616">
                  <c:v>0.96178096532821999</c:v>
                </c:pt>
                <c:pt idx="5617">
                  <c:v>0.96331894397735995</c:v>
                </c:pt>
                <c:pt idx="5618">
                  <c:v>0.96493387222289995</c:v>
                </c:pt>
                <c:pt idx="5619">
                  <c:v>0.96701014041901001</c:v>
                </c:pt>
                <c:pt idx="5620">
                  <c:v>0.96862500905991</c:v>
                </c:pt>
                <c:pt idx="5621">
                  <c:v>0.97008609771729004</c:v>
                </c:pt>
                <c:pt idx="5622">
                  <c:v>0.97216236591339</c:v>
                </c:pt>
                <c:pt idx="5623">
                  <c:v>0.97377729415893999</c:v>
                </c:pt>
                <c:pt idx="5624">
                  <c:v>0.99038755893706998</c:v>
                </c:pt>
                <c:pt idx="5625">
                  <c:v>0.99238693714142001</c:v>
                </c:pt>
                <c:pt idx="5626">
                  <c:v>0.99446320533751997</c:v>
                </c:pt>
                <c:pt idx="5627">
                  <c:v>0.99653953313828003</c:v>
                </c:pt>
                <c:pt idx="5628">
                  <c:v>0.99861580133437999</c:v>
                </c:pt>
                <c:pt idx="5629">
                  <c:v>1.0012303590775</c:v>
                </c:pt>
                <c:pt idx="5630">
                  <c:v>1.0011534690857</c:v>
                </c:pt>
                <c:pt idx="5631">
                  <c:v>1.0032297372818</c:v>
                </c:pt>
                <c:pt idx="5632">
                  <c:v>1.0059212446212999</c:v>
                </c:pt>
                <c:pt idx="5633">
                  <c:v>1.0255305767059</c:v>
                </c:pt>
                <c:pt idx="5634">
                  <c:v>1.0282220840453999</c:v>
                </c:pt>
                <c:pt idx="5635">
                  <c:v>1.0302214622498</c:v>
                </c:pt>
                <c:pt idx="5636">
                  <c:v>1.0328360795975</c:v>
                </c:pt>
                <c:pt idx="5637">
                  <c:v>1.0353736877441</c:v>
                </c:pt>
                <c:pt idx="5638">
                  <c:v>1.0379883050919001</c:v>
                </c:pt>
                <c:pt idx="5639">
                  <c:v>1.0677483081818</c:v>
                </c:pt>
                <c:pt idx="5640">
                  <c:v>1.0703629255295</c:v>
                </c:pt>
                <c:pt idx="5641">
                  <c:v>1.0729006528853999</c:v>
                </c:pt>
                <c:pt idx="5642">
                  <c:v>1.0755151510239001</c:v>
                </c:pt>
                <c:pt idx="5643">
                  <c:v>1.0775146484375</c:v>
                </c:pt>
                <c:pt idx="5644">
                  <c:v>1.0796678066254</c:v>
                </c:pt>
                <c:pt idx="5645">
                  <c:v>1.0812057256698999</c:v>
                </c:pt>
                <c:pt idx="5646">
                  <c:v>1.0828206539153999</c:v>
                </c:pt>
                <c:pt idx="5647">
                  <c:v>1.0827437639235999</c:v>
                </c:pt>
                <c:pt idx="5648">
                  <c:v>1.0843586921691999</c:v>
                </c:pt>
                <c:pt idx="5649">
                  <c:v>1.0858966112137001</c:v>
                </c:pt>
                <c:pt idx="5650">
                  <c:v>1.0879728794098</c:v>
                </c:pt>
                <c:pt idx="5651">
                  <c:v>1.0895109176636</c:v>
                </c:pt>
                <c:pt idx="5652">
                  <c:v>1.1051214933394999</c:v>
                </c:pt>
                <c:pt idx="5653">
                  <c:v>1.1071208715439</c:v>
                </c:pt>
                <c:pt idx="5654">
                  <c:v>1.1092740297318</c:v>
                </c:pt>
                <c:pt idx="5655">
                  <c:v>1.1112734079361</c:v>
                </c:pt>
                <c:pt idx="5656">
                  <c:v>1.1133496761321999</c:v>
                </c:pt>
                <c:pt idx="5657">
                  <c:v>1.1149646043777</c:v>
                </c:pt>
                <c:pt idx="5658">
                  <c:v>1.1169639825821001</c:v>
                </c:pt>
                <c:pt idx="5659">
                  <c:v>1.11911714077</c:v>
                </c:pt>
                <c:pt idx="5660">
                  <c:v>1.1367270946503001</c:v>
                </c:pt>
                <c:pt idx="5661">
                  <c:v>1.1382651329041</c:v>
                </c:pt>
                <c:pt idx="5662">
                  <c:v>1.1404182910919001</c:v>
                </c:pt>
                <c:pt idx="5663">
                  <c:v>1.1424176692963</c:v>
                </c:pt>
                <c:pt idx="5664">
                  <c:v>1.1445708274841</c:v>
                </c:pt>
                <c:pt idx="5665">
                  <c:v>1.1465702056885001</c:v>
                </c:pt>
                <c:pt idx="5666">
                  <c:v>1.1487234830855999</c:v>
                </c:pt>
                <c:pt idx="5667">
                  <c:v>1.15072286129</c:v>
                </c:pt>
                <c:pt idx="5668">
                  <c:v>1.1698707342148</c:v>
                </c:pt>
                <c:pt idx="5669">
                  <c:v>1.1724853515625</c:v>
                </c:pt>
                <c:pt idx="5670">
                  <c:v>1.1750230789185001</c:v>
                </c:pt>
                <c:pt idx="5671">
                  <c:v>1.1777145862578999</c:v>
                </c:pt>
                <c:pt idx="5672">
                  <c:v>1.1802521944046001</c:v>
                </c:pt>
                <c:pt idx="5673">
                  <c:v>1.1828668117523</c:v>
                </c:pt>
                <c:pt idx="5674">
                  <c:v>1.2129344940186</c:v>
                </c:pt>
                <c:pt idx="5675">
                  <c:v>1.2164717912673999</c:v>
                </c:pt>
                <c:pt idx="5676">
                  <c:v>1.2201629877089999</c:v>
                </c:pt>
                <c:pt idx="5677">
                  <c:v>1.2233158349991</c:v>
                </c:pt>
                <c:pt idx="5678">
                  <c:v>1.2264688014984</c:v>
                </c:pt>
                <c:pt idx="5679">
                  <c:v>1.2263149023055999</c:v>
                </c:pt>
                <c:pt idx="5680">
                  <c:v>1.2294678688049001</c:v>
                </c:pt>
                <c:pt idx="5681">
                  <c:v>1.232620716095</c:v>
                </c:pt>
                <c:pt idx="5682">
                  <c:v>1.235773563385</c:v>
                </c:pt>
                <c:pt idx="5683">
                  <c:v>1.2356197834014999</c:v>
                </c:pt>
                <c:pt idx="5684">
                  <c:v>1.2383112907410001</c:v>
                </c:pt>
                <c:pt idx="5685">
                  <c:v>1.2414641380310001</c:v>
                </c:pt>
                <c:pt idx="5686">
                  <c:v>1.2720700502396001</c:v>
                </c:pt>
                <c:pt idx="5687">
                  <c:v>1.2747615575789999</c:v>
                </c:pt>
                <c:pt idx="5688">
                  <c:v>1.277299284935</c:v>
                </c:pt>
                <c:pt idx="5689">
                  <c:v>1.2799139022827</c:v>
                </c:pt>
                <c:pt idx="5690">
                  <c:v>1.2819901704787999</c:v>
                </c:pt>
                <c:pt idx="5691">
                  <c:v>1.2846046686171999</c:v>
                </c:pt>
                <c:pt idx="5692">
                  <c:v>1.2871423959732</c:v>
                </c:pt>
                <c:pt idx="5693">
                  <c:v>1.2897570133209</c:v>
                </c:pt>
                <c:pt idx="5694">
                  <c:v>1.2929098606110001</c:v>
                </c:pt>
                <c:pt idx="5695">
                  <c:v>1.2954475879669001</c:v>
                </c:pt>
                <c:pt idx="5696">
                  <c:v>1.2980620861053001</c:v>
                </c:pt>
                <c:pt idx="5697">
                  <c:v>1.3307443857193</c:v>
                </c:pt>
                <c:pt idx="5698">
                  <c:v>1.3338972330093</c:v>
                </c:pt>
                <c:pt idx="5699">
                  <c:v>1.3365118503571001</c:v>
                </c:pt>
                <c:pt idx="5700">
                  <c:v>1.3395109176636</c:v>
                </c:pt>
                <c:pt idx="5701">
                  <c:v>1.3426637649536</c:v>
                </c:pt>
                <c:pt idx="5702">
                  <c:v>1.3458166122437001</c:v>
                </c:pt>
                <c:pt idx="5703">
                  <c:v>1.3489695787430001</c:v>
                </c:pt>
                <c:pt idx="5704">
                  <c:v>1.3525068759918</c:v>
                </c:pt>
                <c:pt idx="5705">
                  <c:v>1.3556597232819001</c:v>
                </c:pt>
                <c:pt idx="5706">
                  <c:v>1.3878036737442001</c:v>
                </c:pt>
                <c:pt idx="5707">
                  <c:v>1.3909566402435001</c:v>
                </c:pt>
                <c:pt idx="5708">
                  <c:v>1.3945708274841</c:v>
                </c:pt>
                <c:pt idx="5709">
                  <c:v>1.3981082439423</c:v>
                </c:pt>
                <c:pt idx="5710">
                  <c:v>1.4017994403839</c:v>
                </c:pt>
                <c:pt idx="5711">
                  <c:v>1.4054137468337999</c:v>
                </c:pt>
                <c:pt idx="5712">
                  <c:v>1.4090279340744001</c:v>
                </c:pt>
                <c:pt idx="5713">
                  <c:v>1.4126422405243</c:v>
                </c:pt>
                <c:pt idx="5714">
                  <c:v>1.4443248510361</c:v>
                </c:pt>
                <c:pt idx="5715">
                  <c:v>1.4478621482848999</c:v>
                </c:pt>
                <c:pt idx="5716">
                  <c:v>1.451014995575</c:v>
                </c:pt>
                <c:pt idx="5717">
                  <c:v>1.4547061920166</c:v>
                </c:pt>
                <c:pt idx="5718">
                  <c:v>1.4588587284087999</c:v>
                </c:pt>
                <c:pt idx="5719">
                  <c:v>1.4624730348587001</c:v>
                </c:pt>
                <c:pt idx="5720">
                  <c:v>1.4671639204025</c:v>
                </c:pt>
                <c:pt idx="5721">
                  <c:v>1.4997693300246999</c:v>
                </c:pt>
                <c:pt idx="5722">
                  <c:v>1.5049215555191</c:v>
                </c:pt>
                <c:pt idx="5723">
                  <c:v>1.510227560997</c:v>
                </c:pt>
                <c:pt idx="5724">
                  <c:v>1.5153799057007</c:v>
                </c:pt>
                <c:pt idx="5725">
                  <c:v>1.5200706720352</c:v>
                </c:pt>
                <c:pt idx="5726">
                  <c:v>1.5501383543014999</c:v>
                </c:pt>
                <c:pt idx="5727">
                  <c:v>1.5568286180496</c:v>
                </c:pt>
                <c:pt idx="5728">
                  <c:v>1.5580589771271001</c:v>
                </c:pt>
                <c:pt idx="5729">
                  <c:v>1.5641341209412001</c:v>
                </c:pt>
                <c:pt idx="5730">
                  <c:v>1.5719009637832999</c:v>
                </c:pt>
                <c:pt idx="5731">
                  <c:v>1.60919713974</c:v>
                </c:pt>
                <c:pt idx="5732">
                  <c:v>1.6165026426314999</c:v>
                </c:pt>
                <c:pt idx="5733">
                  <c:v>1.6237311363219999</c:v>
                </c:pt>
                <c:pt idx="5734">
                  <c:v>1.6298830509186</c:v>
                </c:pt>
                <c:pt idx="5735">
                  <c:v>1.6636419296264999</c:v>
                </c:pt>
                <c:pt idx="5736">
                  <c:v>1.6698707342148</c:v>
                </c:pt>
                <c:pt idx="5737">
                  <c:v>1.6760996580123999</c:v>
                </c:pt>
                <c:pt idx="5738">
                  <c:v>1.6823284626007</c:v>
                </c:pt>
                <c:pt idx="5739">
                  <c:v>1.7123961448669001</c:v>
                </c:pt>
                <c:pt idx="5740">
                  <c:v>1.7181636095046999</c:v>
                </c:pt>
                <c:pt idx="5741">
                  <c:v>1.7238541841507</c:v>
                </c:pt>
                <c:pt idx="5742">
                  <c:v>1.7290064096451001</c:v>
                </c:pt>
                <c:pt idx="5743">
                  <c:v>1.7341586351395</c:v>
                </c:pt>
                <c:pt idx="5744">
                  <c:v>1.7649184465408001</c:v>
                </c:pt>
                <c:pt idx="5745">
                  <c:v>1.7694555521010999</c:v>
                </c:pt>
                <c:pt idx="5746">
                  <c:v>1.7742233276367001</c:v>
                </c:pt>
                <c:pt idx="5747">
                  <c:v>1.7789140939713</c:v>
                </c:pt>
                <c:pt idx="5748">
                  <c:v>1.7835280895233001</c:v>
                </c:pt>
                <c:pt idx="5749">
                  <c:v>1.7834511995316</c:v>
                </c:pt>
                <c:pt idx="5750">
                  <c:v>1.7882189750671</c:v>
                </c:pt>
                <c:pt idx="5751">
                  <c:v>1.8203629255295</c:v>
                </c:pt>
                <c:pt idx="5752">
                  <c:v>1.8260535001755001</c:v>
                </c:pt>
                <c:pt idx="5753">
                  <c:v>1.8312057256698999</c:v>
                </c:pt>
                <c:pt idx="5754">
                  <c:v>1.8363579511642001</c:v>
                </c:pt>
                <c:pt idx="5755">
                  <c:v>1.8415102958678999</c:v>
                </c:pt>
                <c:pt idx="5756">
                  <c:v>1.8731158971785999</c:v>
                </c:pt>
                <c:pt idx="5757">
                  <c:v>1.8789602518082</c:v>
                </c:pt>
                <c:pt idx="5758">
                  <c:v>1.8851122856139999</c:v>
                </c:pt>
                <c:pt idx="5759">
                  <c:v>1.8914179801941</c:v>
                </c:pt>
                <c:pt idx="5760">
                  <c:v>1.9224853515625</c:v>
                </c:pt>
                <c:pt idx="5761">
                  <c:v>1.9297908544539999</c:v>
                </c:pt>
                <c:pt idx="5762">
                  <c:v>1.9370193481444999</c:v>
                </c:pt>
                <c:pt idx="5763">
                  <c:v>1.9432481527328</c:v>
                </c:pt>
                <c:pt idx="5764">
                  <c:v>1.9759304523468</c:v>
                </c:pt>
                <c:pt idx="5765">
                  <c:v>1.9816979169846001</c:v>
                </c:pt>
                <c:pt idx="5766">
                  <c:v>1.985773563385</c:v>
                </c:pt>
                <c:pt idx="5767">
                  <c:v>1.9899260997771999</c:v>
                </c:pt>
                <c:pt idx="5768">
                  <c:v>1.9930790662766</c:v>
                </c:pt>
                <c:pt idx="5769">
                  <c:v>1.9966932535172</c:v>
                </c:pt>
                <c:pt idx="5770">
                  <c:v>2.0003075599670002</c:v>
                </c:pt>
                <c:pt idx="5771">
                  <c:v>2.0039217472075999</c:v>
                </c:pt>
                <c:pt idx="5772">
                  <c:v>2.0069978237152002</c:v>
                </c:pt>
                <c:pt idx="5773">
                  <c:v>2.0096893310546999</c:v>
                </c:pt>
                <c:pt idx="5774">
                  <c:v>2.0122270584106001</c:v>
                </c:pt>
                <c:pt idx="5775">
                  <c:v>2.0148415565490998</c:v>
                </c:pt>
                <c:pt idx="5776">
                  <c:v>2.0406796932220002</c:v>
                </c:pt>
                <c:pt idx="5777">
                  <c:v>2.0422947406768999</c:v>
                </c:pt>
                <c:pt idx="5778">
                  <c:v>2.0432944297790998</c:v>
                </c:pt>
                <c:pt idx="5779">
                  <c:v>2.0438325405121001</c:v>
                </c:pt>
                <c:pt idx="5780">
                  <c:v>2.0448322296143</c:v>
                </c:pt>
                <c:pt idx="5781">
                  <c:v>2.0458319187164</c:v>
                </c:pt>
                <c:pt idx="5782">
                  <c:v>2.0463702678679998</c:v>
                </c:pt>
                <c:pt idx="5783">
                  <c:v>2.0474469661713002</c:v>
                </c:pt>
                <c:pt idx="5784">
                  <c:v>2.048985004425</c:v>
                </c:pt>
                <c:pt idx="5785">
                  <c:v>2.0499846935271999</c:v>
                </c:pt>
                <c:pt idx="5786">
                  <c:v>2.0511381626128999</c:v>
                </c:pt>
                <c:pt idx="5787">
                  <c:v>2.0509843826293999</c:v>
                </c:pt>
                <c:pt idx="5788">
                  <c:v>2.0525991916656001</c:v>
                </c:pt>
                <c:pt idx="5789">
                  <c:v>2.0541372299193998</c:v>
                </c:pt>
                <c:pt idx="5790">
                  <c:v>2.0557520389557</c:v>
                </c:pt>
                <c:pt idx="5791">
                  <c:v>2.0572900772095002</c:v>
                </c:pt>
                <c:pt idx="5792">
                  <c:v>2.0588281154632999</c:v>
                </c:pt>
                <c:pt idx="5793">
                  <c:v>2.0599045753478999</c:v>
                </c:pt>
                <c:pt idx="5794">
                  <c:v>2.0598278045653999</c:v>
                </c:pt>
                <c:pt idx="5795">
                  <c:v>2.0609812736511</c:v>
                </c:pt>
                <c:pt idx="5796">
                  <c:v>2.0614426136017001</c:v>
                </c:pt>
                <c:pt idx="5797">
                  <c:v>2.0624423027039001</c:v>
                </c:pt>
                <c:pt idx="5798">
                  <c:v>2.0629806518554998</c:v>
                </c:pt>
                <c:pt idx="5799">
                  <c:v>2.0639803409575999</c:v>
                </c:pt>
                <c:pt idx="5800">
                  <c:v>2.0645954608917001</c:v>
                </c:pt>
                <c:pt idx="5801">
                  <c:v>2.0811288356781001</c:v>
                </c:pt>
                <c:pt idx="5802">
                  <c:v>2.0805904865264999</c:v>
                </c:pt>
                <c:pt idx="5803">
                  <c:v>2.0801291465759002</c:v>
                </c:pt>
                <c:pt idx="5804">
                  <c:v>2.0795907974243</c:v>
                </c:pt>
                <c:pt idx="5805">
                  <c:v>2.0790524482727002</c:v>
                </c:pt>
                <c:pt idx="5806">
                  <c:v>2.0785911083221</c:v>
                </c:pt>
                <c:pt idx="5807">
                  <c:v>2.0774376392364999</c:v>
                </c:pt>
                <c:pt idx="5808">
                  <c:v>2.0769762992859002</c:v>
                </c:pt>
                <c:pt idx="5809">
                  <c:v>2.0764379501343</c:v>
                </c:pt>
                <c:pt idx="5810">
                  <c:v>2.0759766101836998</c:v>
                </c:pt>
                <c:pt idx="5811">
                  <c:v>2.0754382610321001</c:v>
                </c:pt>
                <c:pt idx="5812">
                  <c:v>2.0748999118804998</c:v>
                </c:pt>
                <c:pt idx="5813">
                  <c:v>2.0744385719299001</c:v>
                </c:pt>
                <c:pt idx="5814">
                  <c:v>2.0739002227782999</c:v>
                </c:pt>
                <c:pt idx="5815">
                  <c:v>2.0738234519957999</c:v>
                </c:pt>
                <c:pt idx="5816">
                  <c:v>2.0732851028442001</c:v>
                </c:pt>
                <c:pt idx="5817">
                  <c:v>2.0728237628936999</c:v>
                </c:pt>
                <c:pt idx="5818">
                  <c:v>2.0722854137421001</c:v>
                </c:pt>
                <c:pt idx="5819">
                  <c:v>2.0718240737914999</c:v>
                </c:pt>
                <c:pt idx="5820">
                  <c:v>2.0712857246399001</c:v>
                </c:pt>
                <c:pt idx="5821">
                  <c:v>2.0707473754882999</c:v>
                </c:pt>
                <c:pt idx="5822">
                  <c:v>2.0712857246399001</c:v>
                </c:pt>
                <c:pt idx="5823">
                  <c:v>2.0718240737914999</c:v>
                </c:pt>
                <c:pt idx="5824">
                  <c:v>2.0722854137421001</c:v>
                </c:pt>
                <c:pt idx="5825">
                  <c:v>2.0728237628936999</c:v>
                </c:pt>
                <c:pt idx="5826">
                  <c:v>2.0732851028442001</c:v>
                </c:pt>
                <c:pt idx="5827">
                  <c:v>2.0744385719299001</c:v>
                </c:pt>
                <c:pt idx="5828">
                  <c:v>2.0743618011475</c:v>
                </c:pt>
                <c:pt idx="5829">
                  <c:v>2.0748999118804998</c:v>
                </c:pt>
                <c:pt idx="5830">
                  <c:v>2.0759766101836998</c:v>
                </c:pt>
                <c:pt idx="5831">
                  <c:v>2.0764379501343</c:v>
                </c:pt>
                <c:pt idx="5832">
                  <c:v>2.1101968288421999</c:v>
                </c:pt>
                <c:pt idx="5833">
                  <c:v>2.11234998703</c:v>
                </c:pt>
                <c:pt idx="5834">
                  <c:v>2.1138880252838002</c:v>
                </c:pt>
                <c:pt idx="5835">
                  <c:v>2.1158874034882</c:v>
                </c:pt>
                <c:pt idx="5836">
                  <c:v>2.1180405616760001</c:v>
                </c:pt>
                <c:pt idx="5837">
                  <c:v>2.1200399398804</c:v>
                </c:pt>
                <c:pt idx="5838">
                  <c:v>2.1221930980682</c:v>
                </c:pt>
                <c:pt idx="5839">
                  <c:v>2.1226544380188002</c:v>
                </c:pt>
                <c:pt idx="5840">
                  <c:v>2.1180405616760001</c:v>
                </c:pt>
                <c:pt idx="5841">
                  <c:v>2.1143493652343999</c:v>
                </c:pt>
                <c:pt idx="5842">
                  <c:v>2.1107351779938002</c:v>
                </c:pt>
                <c:pt idx="5843">
                  <c:v>2.1070439815521</c:v>
                </c:pt>
                <c:pt idx="5844">
                  <c:v>2.1028914451599001</c:v>
                </c:pt>
                <c:pt idx="5845">
                  <c:v>2.0645186901093</c:v>
                </c:pt>
                <c:pt idx="5846">
                  <c:v>2.0608274936675999</c:v>
                </c:pt>
                <c:pt idx="5847">
                  <c:v>2.0562133789063002</c:v>
                </c:pt>
                <c:pt idx="5848">
                  <c:v>2.0515224933624001</c:v>
                </c:pt>
                <c:pt idx="5849">
                  <c:v>2.0463702678679998</c:v>
                </c:pt>
                <c:pt idx="5850">
                  <c:v>2.0416793823242001</c:v>
                </c:pt>
                <c:pt idx="5851">
                  <c:v>2.0069208145142001</c:v>
                </c:pt>
                <c:pt idx="5852">
                  <c:v>2.0022299289703001</c:v>
                </c:pt>
                <c:pt idx="5853">
                  <c:v>1.9980775117873999</c:v>
                </c:pt>
                <c:pt idx="5854">
                  <c:v>1.9934635162354</c:v>
                </c:pt>
                <c:pt idx="5855">
                  <c:v>1.9887726306914999</c:v>
                </c:pt>
                <c:pt idx="5856">
                  <c:v>1.9836204051971</c:v>
                </c:pt>
                <c:pt idx="5857">
                  <c:v>1.9789295196533001</c:v>
                </c:pt>
                <c:pt idx="5858">
                  <c:v>1.9410181045532</c:v>
                </c:pt>
                <c:pt idx="5859">
                  <c:v>1.9364041090012001</c:v>
                </c:pt>
                <c:pt idx="5860">
                  <c:v>1.9317132234573</c:v>
                </c:pt>
                <c:pt idx="5861">
                  <c:v>1.9275606870651001</c:v>
                </c:pt>
                <c:pt idx="5862">
                  <c:v>1.9234081506728999</c:v>
                </c:pt>
                <c:pt idx="5863">
                  <c:v>1.9198707342148</c:v>
                </c:pt>
                <c:pt idx="5864">
                  <c:v>1.9167178869246999</c:v>
                </c:pt>
                <c:pt idx="5865">
                  <c:v>1.9135650396346999</c:v>
                </c:pt>
                <c:pt idx="5866">
                  <c:v>1.9104121923446999</c:v>
                </c:pt>
                <c:pt idx="5867">
                  <c:v>1.9078744649887001</c:v>
                </c:pt>
                <c:pt idx="5868">
                  <c:v>1.9047985076903999</c:v>
                </c:pt>
                <c:pt idx="5869">
                  <c:v>1.9022607803345</c:v>
                </c:pt>
                <c:pt idx="5870">
                  <c:v>1.8761918544769001</c:v>
                </c:pt>
                <c:pt idx="5871">
                  <c:v>1.8746539354324001</c:v>
                </c:pt>
                <c:pt idx="5872">
                  <c:v>1.8725007772446001</c:v>
                </c:pt>
                <c:pt idx="5873">
                  <c:v>1.8710396289825</c:v>
                </c:pt>
                <c:pt idx="5874">
                  <c:v>1.869501709938</c:v>
                </c:pt>
                <c:pt idx="5875">
                  <c:v>1.8678867816925</c:v>
                </c:pt>
                <c:pt idx="5876">
                  <c:v>1.8663487434387001</c:v>
                </c:pt>
                <c:pt idx="5877">
                  <c:v>1.8648108243942001</c:v>
                </c:pt>
                <c:pt idx="5878">
                  <c:v>1.8631958961487001</c:v>
                </c:pt>
                <c:pt idx="5879">
                  <c:v>1.8616578578948999</c:v>
                </c:pt>
                <c:pt idx="5880">
                  <c:v>1.8606581687927</c:v>
                </c:pt>
                <c:pt idx="5881">
                  <c:v>1.8595815896987999</c:v>
                </c:pt>
                <c:pt idx="5882">
                  <c:v>1.8585819005966</c:v>
                </c:pt>
                <c:pt idx="5883">
                  <c:v>1.8575053215027</c:v>
                </c:pt>
                <c:pt idx="5884">
                  <c:v>1.8565056324005</c:v>
                </c:pt>
                <c:pt idx="5885">
                  <c:v>1.85604429245</c:v>
                </c:pt>
                <c:pt idx="5886">
                  <c:v>1.8555059432983001</c:v>
                </c:pt>
                <c:pt idx="5887">
                  <c:v>1.8544293642044001</c:v>
                </c:pt>
                <c:pt idx="5888">
                  <c:v>1.8538911342621001</c:v>
                </c:pt>
                <c:pt idx="5889">
                  <c:v>1.8533527851105001</c:v>
                </c:pt>
                <c:pt idx="5890">
                  <c:v>1.8528913259505999</c:v>
                </c:pt>
                <c:pt idx="5891">
                  <c:v>1.8523530960082999</c:v>
                </c:pt>
                <c:pt idx="5892">
                  <c:v>1.8414334058762001</c:v>
                </c:pt>
                <c:pt idx="5893">
                  <c:v>1.8425099849701001</c:v>
                </c:pt>
                <c:pt idx="5894">
                  <c:v>1.8430482149123999</c:v>
                </c:pt>
                <c:pt idx="5895">
                  <c:v>1.8435865640639999</c:v>
                </c:pt>
                <c:pt idx="5896">
                  <c:v>1.8445862531662001</c:v>
                </c:pt>
                <c:pt idx="5897">
                  <c:v>1.8455859422684</c:v>
                </c:pt>
                <c:pt idx="5898">
                  <c:v>1.8460472822189</c:v>
                </c:pt>
                <c:pt idx="5899">
                  <c:v>1.8472008705139</c:v>
                </c:pt>
                <c:pt idx="5900">
                  <c:v>1.8477391004562</c:v>
                </c:pt>
                <c:pt idx="5901">
                  <c:v>1.8487387895584</c:v>
                </c:pt>
                <c:pt idx="5902">
                  <c:v>1.8492002487182999</c:v>
                </c:pt>
                <c:pt idx="5903">
                  <c:v>1.8497384786605999</c:v>
                </c:pt>
                <c:pt idx="5904">
                  <c:v>1.8502768278121999</c:v>
                </c:pt>
                <c:pt idx="5905">
                  <c:v>1.8508150577544999</c:v>
                </c:pt>
                <c:pt idx="5906">
                  <c:v>1.8513534069061</c:v>
                </c:pt>
                <c:pt idx="5907">
                  <c:v>1.8512765169144001</c:v>
                </c:pt>
                <c:pt idx="5908">
                  <c:v>1.8518916368484</c:v>
                </c:pt>
                <c:pt idx="5909">
                  <c:v>1.8631958961487001</c:v>
                </c:pt>
                <c:pt idx="5910">
                  <c:v>1.8638111352921001</c:v>
                </c:pt>
                <c:pt idx="5911">
                  <c:v>1.8637342453003001</c:v>
                </c:pt>
                <c:pt idx="5912">
                  <c:v>1.8638111352921001</c:v>
                </c:pt>
                <c:pt idx="5913">
                  <c:v>1.8643493652344001</c:v>
                </c:pt>
                <c:pt idx="5914">
                  <c:v>1.8648108243942001</c:v>
                </c:pt>
                <c:pt idx="5915">
                  <c:v>1.8643493652344001</c:v>
                </c:pt>
                <c:pt idx="5916">
                  <c:v>1.8641955852509</c:v>
                </c:pt>
                <c:pt idx="5917">
                  <c:v>1.8643493652344001</c:v>
                </c:pt>
                <c:pt idx="5918">
                  <c:v>1.8637342453003001</c:v>
                </c:pt>
                <c:pt idx="5919">
                  <c:v>1.8631958961487001</c:v>
                </c:pt>
                <c:pt idx="5920">
                  <c:v>1.8627345561980999</c:v>
                </c:pt>
                <c:pt idx="5921">
                  <c:v>1.8621962070464999</c:v>
                </c:pt>
                <c:pt idx="5922">
                  <c:v>1.8616578578948999</c:v>
                </c:pt>
                <c:pt idx="5923">
                  <c:v>1.8611965179443</c:v>
                </c:pt>
                <c:pt idx="5924">
                  <c:v>1.8606581687927</c:v>
                </c:pt>
                <c:pt idx="5925">
                  <c:v>1.8445862531662001</c:v>
                </c:pt>
                <c:pt idx="5926">
                  <c:v>1.8424330949783001</c:v>
                </c:pt>
                <c:pt idx="5927">
                  <c:v>1.8222854137421001</c:v>
                </c:pt>
                <c:pt idx="5928">
                  <c:v>1.8207473754882999</c:v>
                </c:pt>
                <c:pt idx="5929">
                  <c:v>1.8185942173003999</c:v>
                </c:pt>
                <c:pt idx="5930">
                  <c:v>1.8171331882477</c:v>
                </c:pt>
                <c:pt idx="5931">
                  <c:v>1.8155951499939</c:v>
                </c:pt>
                <c:pt idx="5932">
                  <c:v>1.8139802217484</c:v>
                </c:pt>
                <c:pt idx="5933">
                  <c:v>1.8129805326462001</c:v>
                </c:pt>
                <c:pt idx="5934">
                  <c:v>1.8114426136016999</c:v>
                </c:pt>
                <c:pt idx="5935">
                  <c:v>1.8104429244995</c:v>
                </c:pt>
                <c:pt idx="5936">
                  <c:v>1.8092894554137999</c:v>
                </c:pt>
                <c:pt idx="5937">
                  <c:v>1.8082897663116</c:v>
                </c:pt>
                <c:pt idx="5938">
                  <c:v>1.80775141716</c:v>
                </c:pt>
                <c:pt idx="5939">
                  <c:v>1.8067517280579</c:v>
                </c:pt>
                <c:pt idx="5940">
                  <c:v>1.8061364889145</c:v>
                </c:pt>
                <c:pt idx="5941">
                  <c:v>1.8062903881073</c:v>
                </c:pt>
                <c:pt idx="5942">
                  <c:v>1.8057520389557</c:v>
                </c:pt>
                <c:pt idx="5943">
                  <c:v>1.8051367998123</c:v>
                </c:pt>
                <c:pt idx="5944">
                  <c:v>1.80459856987</c:v>
                </c:pt>
                <c:pt idx="5945">
                  <c:v>1.8041371107101001</c:v>
                </c:pt>
                <c:pt idx="5946">
                  <c:v>1.8035988807678001</c:v>
                </c:pt>
                <c:pt idx="5947">
                  <c:v>1.8031374216080001</c:v>
                </c:pt>
                <c:pt idx="5948">
                  <c:v>1.8025991916655999</c:v>
                </c:pt>
                <c:pt idx="5949">
                  <c:v>1.8021377325057999</c:v>
                </c:pt>
                <c:pt idx="5950">
                  <c:v>1.8015995025635001</c:v>
                </c:pt>
                <c:pt idx="5951">
                  <c:v>1.8009842634201001</c:v>
                </c:pt>
                <c:pt idx="5952">
                  <c:v>1.8004460334778001</c:v>
                </c:pt>
                <c:pt idx="5953">
                  <c:v>1.7999845743178999</c:v>
                </c:pt>
                <c:pt idx="5954">
                  <c:v>1.8004460334778001</c:v>
                </c:pt>
                <c:pt idx="5955">
                  <c:v>1.8009842634201001</c:v>
                </c:pt>
                <c:pt idx="5956">
                  <c:v>1.8015995025635001</c:v>
                </c:pt>
                <c:pt idx="5957">
                  <c:v>1.8021377325057999</c:v>
                </c:pt>
                <c:pt idx="5958">
                  <c:v>1.8023685216904</c:v>
                </c:pt>
                <c:pt idx="5959">
                  <c:v>1.8025991916655999</c:v>
                </c:pt>
                <c:pt idx="5960">
                  <c:v>1.8031374216080001</c:v>
                </c:pt>
                <c:pt idx="5961">
                  <c:v>1.8035988807678001</c:v>
                </c:pt>
                <c:pt idx="5962">
                  <c:v>1.8031374216080001</c:v>
                </c:pt>
                <c:pt idx="5963">
                  <c:v>1.8025991916655999</c:v>
                </c:pt>
                <c:pt idx="5964">
                  <c:v>1.8021377325057999</c:v>
                </c:pt>
                <c:pt idx="5965">
                  <c:v>1.8015995025635001</c:v>
                </c:pt>
                <c:pt idx="5966">
                  <c:v>1.8009842634201001</c:v>
                </c:pt>
                <c:pt idx="5967">
                  <c:v>1.8004460334778001</c:v>
                </c:pt>
                <c:pt idx="5968">
                  <c:v>1.7999845743178999</c:v>
                </c:pt>
                <c:pt idx="5969">
                  <c:v>1.8004460334778001</c:v>
                </c:pt>
                <c:pt idx="5970">
                  <c:v>1.8009842634201001</c:v>
                </c:pt>
                <c:pt idx="5971">
                  <c:v>1.8015995025635001</c:v>
                </c:pt>
                <c:pt idx="5972">
                  <c:v>1.8021377325057999</c:v>
                </c:pt>
                <c:pt idx="5973">
                  <c:v>1.8207473754882999</c:v>
                </c:pt>
                <c:pt idx="5974">
                  <c:v>1.8202091455460001</c:v>
                </c:pt>
                <c:pt idx="5975">
                  <c:v>1.8197476863861</c:v>
                </c:pt>
                <c:pt idx="5976">
                  <c:v>1.8202091455460001</c:v>
                </c:pt>
                <c:pt idx="5977">
                  <c:v>1.8197476863861</c:v>
                </c:pt>
                <c:pt idx="5978">
                  <c:v>1.8192094564437999</c:v>
                </c:pt>
                <c:pt idx="5979">
                  <c:v>1.8191325664519999</c:v>
                </c:pt>
                <c:pt idx="5980">
                  <c:v>1.8192094564437999</c:v>
                </c:pt>
                <c:pt idx="5981">
                  <c:v>1.8191325664519999</c:v>
                </c:pt>
                <c:pt idx="5982">
                  <c:v>1.8185942173003999</c:v>
                </c:pt>
                <c:pt idx="5983">
                  <c:v>1.8181328773498999</c:v>
                </c:pt>
                <c:pt idx="5984">
                  <c:v>1.8175945281982</c:v>
                </c:pt>
                <c:pt idx="5985">
                  <c:v>1.8171331882477</c:v>
                </c:pt>
                <c:pt idx="5986">
                  <c:v>1.8165948390961</c:v>
                </c:pt>
                <c:pt idx="5987">
                  <c:v>1.8160566091537</c:v>
                </c:pt>
                <c:pt idx="5988">
                  <c:v>1.8155951499939</c:v>
                </c:pt>
                <c:pt idx="5989">
                  <c:v>1.8150569200516</c:v>
                </c:pt>
                <c:pt idx="5990">
                  <c:v>1.8155951499939</c:v>
                </c:pt>
                <c:pt idx="5991">
                  <c:v>1.8160566091537</c:v>
                </c:pt>
                <c:pt idx="5992">
                  <c:v>1.8165948390961</c:v>
                </c:pt>
                <c:pt idx="5993">
                  <c:v>1.8171331882477</c:v>
                </c:pt>
                <c:pt idx="5994">
                  <c:v>1.8175945281982</c:v>
                </c:pt>
                <c:pt idx="5995">
                  <c:v>1.8181328773498999</c:v>
                </c:pt>
                <c:pt idx="5996">
                  <c:v>1.8192094564437999</c:v>
                </c:pt>
                <c:pt idx="5997">
                  <c:v>1.8492002487182999</c:v>
                </c:pt>
                <c:pt idx="5998">
                  <c:v>1.8508150577544999</c:v>
                </c:pt>
                <c:pt idx="5999">
                  <c:v>1.8523530960082999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1E3-4044-B431-17A20D83AC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71160975"/>
        <c:axId val="1871162687"/>
      </c:scatterChart>
      <c:valAx>
        <c:axId val="1871160975"/>
        <c:scaling>
          <c:orientation val="minMax"/>
          <c:max val="75000"/>
          <c:min val="45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71162687"/>
        <c:crosses val="autoZero"/>
        <c:crossBetween val="midCat"/>
      </c:valAx>
      <c:valAx>
        <c:axId val="18711626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71160975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15701181102362205"/>
          <c:y val="0.17989352011581827"/>
          <c:w val="0.80098818897637791"/>
          <c:h val="0.53269411106184084"/>
        </c:manualLayout>
      </c:layout>
      <c:scatterChart>
        <c:scatterStyle val="lineMarker"/>
        <c:varyColors val="0"/>
        <c:ser>
          <c:idx val="0"/>
          <c:order val="0"/>
          <c:tx>
            <c:strRef>
              <c:f>'data_LeyboldIM540_2025-12-18_17'!$D$1:$D$3</c:f>
              <c:strCache>
                <c:ptCount val="3"/>
              </c:strCache>
            </c:strRef>
          </c:tx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'data_LeyboldIM540_2025-12-18_17'!$C$5:$C$5278</c:f>
              <c:numCache>
                <c:formatCode>General</c:formatCode>
                <c:ptCount val="5274"/>
                <c:pt idx="0">
                  <c:v>1.1111111111111112E-2</c:v>
                </c:pt>
                <c:pt idx="1">
                  <c:v>1.1666666666666667E-2</c:v>
                </c:pt>
                <c:pt idx="2">
                  <c:v>1.2222222222222223E-2</c:v>
                </c:pt>
                <c:pt idx="3">
                  <c:v>1.2777777777777779E-2</c:v>
                </c:pt>
                <c:pt idx="4">
                  <c:v>1.3333333333333334E-2</c:v>
                </c:pt>
                <c:pt idx="5">
                  <c:v>1.3888888888888888E-2</c:v>
                </c:pt>
                <c:pt idx="6">
                  <c:v>1.4444444444444444E-2</c:v>
                </c:pt>
                <c:pt idx="7">
                  <c:v>1.4999999999999999E-2</c:v>
                </c:pt>
                <c:pt idx="8">
                  <c:v>1.5555555555555555E-2</c:v>
                </c:pt>
                <c:pt idx="9">
                  <c:v>1.6111111111111111E-2</c:v>
                </c:pt>
                <c:pt idx="10">
                  <c:v>1.6666666666666666E-2</c:v>
                </c:pt>
                <c:pt idx="11">
                  <c:v>3.3333333333333333E-2</c:v>
                </c:pt>
                <c:pt idx="12">
                  <c:v>0.05</c:v>
                </c:pt>
                <c:pt idx="13">
                  <c:v>6.6666666666666666E-2</c:v>
                </c:pt>
                <c:pt idx="14">
                  <c:v>8.3333333333333329E-2</c:v>
                </c:pt>
                <c:pt idx="15">
                  <c:v>0.1</c:v>
                </c:pt>
                <c:pt idx="16">
                  <c:v>0.11666666666666667</c:v>
                </c:pt>
                <c:pt idx="17">
                  <c:v>0.13333333333333333</c:v>
                </c:pt>
                <c:pt idx="18">
                  <c:v>0.15</c:v>
                </c:pt>
                <c:pt idx="19">
                  <c:v>0.16666666666666666</c:v>
                </c:pt>
                <c:pt idx="20">
                  <c:v>0.18333333333333332</c:v>
                </c:pt>
                <c:pt idx="21">
                  <c:v>0.2</c:v>
                </c:pt>
                <c:pt idx="22">
                  <c:v>0.21666666666666667</c:v>
                </c:pt>
                <c:pt idx="23">
                  <c:v>0.23333333333333334</c:v>
                </c:pt>
                <c:pt idx="24">
                  <c:v>0.25</c:v>
                </c:pt>
                <c:pt idx="25">
                  <c:v>0.26666666666666666</c:v>
                </c:pt>
                <c:pt idx="26">
                  <c:v>0.28333333333333333</c:v>
                </c:pt>
                <c:pt idx="27">
                  <c:v>0.3</c:v>
                </c:pt>
                <c:pt idx="28">
                  <c:v>0.31666666666666665</c:v>
                </c:pt>
                <c:pt idx="29">
                  <c:v>0.33333333333333331</c:v>
                </c:pt>
                <c:pt idx="30">
                  <c:v>0.35</c:v>
                </c:pt>
                <c:pt idx="31">
                  <c:v>0.36666666666666664</c:v>
                </c:pt>
                <c:pt idx="32">
                  <c:v>0.38333333333333336</c:v>
                </c:pt>
                <c:pt idx="33">
                  <c:v>0.4</c:v>
                </c:pt>
                <c:pt idx="34">
                  <c:v>0.41666666666666669</c:v>
                </c:pt>
                <c:pt idx="35">
                  <c:v>0.43333333333333335</c:v>
                </c:pt>
                <c:pt idx="36">
                  <c:v>0.45</c:v>
                </c:pt>
                <c:pt idx="37">
                  <c:v>0.46666666666666667</c:v>
                </c:pt>
                <c:pt idx="38">
                  <c:v>0.48333333333333334</c:v>
                </c:pt>
                <c:pt idx="39">
                  <c:v>0.5</c:v>
                </c:pt>
                <c:pt idx="40">
                  <c:v>0.51666666666666672</c:v>
                </c:pt>
                <c:pt idx="41">
                  <c:v>0.53333333333333333</c:v>
                </c:pt>
                <c:pt idx="42">
                  <c:v>0.55000000000000004</c:v>
                </c:pt>
                <c:pt idx="43">
                  <c:v>0.56666666666666665</c:v>
                </c:pt>
                <c:pt idx="44">
                  <c:v>0.58333333333333337</c:v>
                </c:pt>
                <c:pt idx="45">
                  <c:v>0.6</c:v>
                </c:pt>
                <c:pt idx="46">
                  <c:v>0.6166666666666667</c:v>
                </c:pt>
                <c:pt idx="47">
                  <c:v>0.63361111111111112</c:v>
                </c:pt>
                <c:pt idx="48">
                  <c:v>0.65</c:v>
                </c:pt>
                <c:pt idx="49">
                  <c:v>0.66666666666666663</c:v>
                </c:pt>
                <c:pt idx="50">
                  <c:v>0.68333333333333335</c:v>
                </c:pt>
                <c:pt idx="51">
                  <c:v>0.7</c:v>
                </c:pt>
                <c:pt idx="52">
                  <c:v>0.7169444444444445</c:v>
                </c:pt>
                <c:pt idx="53">
                  <c:v>0.73333333333333328</c:v>
                </c:pt>
                <c:pt idx="54">
                  <c:v>0.75</c:v>
                </c:pt>
                <c:pt idx="55">
                  <c:v>0.76666666666666672</c:v>
                </c:pt>
                <c:pt idx="56">
                  <c:v>0.78361111111111115</c:v>
                </c:pt>
                <c:pt idx="57">
                  <c:v>0.8</c:v>
                </c:pt>
                <c:pt idx="58">
                  <c:v>0.81666666666666665</c:v>
                </c:pt>
                <c:pt idx="59">
                  <c:v>0.83361111111111108</c:v>
                </c:pt>
                <c:pt idx="60">
                  <c:v>0.8502777777777778</c:v>
                </c:pt>
                <c:pt idx="61">
                  <c:v>0.86694444444444441</c:v>
                </c:pt>
                <c:pt idx="62">
                  <c:v>0.88361111111111112</c:v>
                </c:pt>
                <c:pt idx="63">
                  <c:v>0.90027777777777773</c:v>
                </c:pt>
                <c:pt idx="64">
                  <c:v>0.91694444444444445</c:v>
                </c:pt>
                <c:pt idx="65">
                  <c:v>0.93361111111111106</c:v>
                </c:pt>
                <c:pt idx="66">
                  <c:v>0.95027777777777778</c:v>
                </c:pt>
                <c:pt idx="67">
                  <c:v>0.96666666666666667</c:v>
                </c:pt>
                <c:pt idx="68">
                  <c:v>0.9836111111111111</c:v>
                </c:pt>
                <c:pt idx="69">
                  <c:v>1.0002777777777778</c:v>
                </c:pt>
                <c:pt idx="70">
                  <c:v>1.0169444444444444</c:v>
                </c:pt>
                <c:pt idx="71">
                  <c:v>1.033611111111111</c:v>
                </c:pt>
                <c:pt idx="72">
                  <c:v>1.0502777777777779</c:v>
                </c:pt>
                <c:pt idx="73">
                  <c:v>1.0669444444444445</c:v>
                </c:pt>
                <c:pt idx="74">
                  <c:v>1.0836111111111111</c:v>
                </c:pt>
                <c:pt idx="75">
                  <c:v>1.1002777777777777</c:v>
                </c:pt>
                <c:pt idx="76">
                  <c:v>1.1169444444444445</c:v>
                </c:pt>
                <c:pt idx="77">
                  <c:v>1.1336111111111111</c:v>
                </c:pt>
                <c:pt idx="78">
                  <c:v>1.1502777777777777</c:v>
                </c:pt>
                <c:pt idx="79">
                  <c:v>1.1669444444444443</c:v>
                </c:pt>
                <c:pt idx="80">
                  <c:v>1.1836111111111112</c:v>
                </c:pt>
                <c:pt idx="81">
                  <c:v>1.2002777777777778</c:v>
                </c:pt>
                <c:pt idx="82">
                  <c:v>1.2169444444444444</c:v>
                </c:pt>
                <c:pt idx="83">
                  <c:v>1.2336111111111112</c:v>
                </c:pt>
                <c:pt idx="84">
                  <c:v>1.2502777777777778</c:v>
                </c:pt>
                <c:pt idx="85">
                  <c:v>1.2669444444444444</c:v>
                </c:pt>
                <c:pt idx="86">
                  <c:v>1.283611111111111</c:v>
                </c:pt>
                <c:pt idx="87">
                  <c:v>1.3002777777777779</c:v>
                </c:pt>
                <c:pt idx="88">
                  <c:v>1.3169444444444445</c:v>
                </c:pt>
                <c:pt idx="89">
                  <c:v>1.3336111111111111</c:v>
                </c:pt>
                <c:pt idx="90">
                  <c:v>1.3502777777777777</c:v>
                </c:pt>
                <c:pt idx="91">
                  <c:v>1.3669444444444445</c:v>
                </c:pt>
                <c:pt idx="92">
                  <c:v>1.3836111111111111</c:v>
                </c:pt>
                <c:pt idx="93">
                  <c:v>1.4002777777777777</c:v>
                </c:pt>
                <c:pt idx="94">
                  <c:v>1.4169444444444443</c:v>
                </c:pt>
                <c:pt idx="95">
                  <c:v>1.4336111111111112</c:v>
                </c:pt>
                <c:pt idx="96">
                  <c:v>1.4502777777777778</c:v>
                </c:pt>
                <c:pt idx="97">
                  <c:v>1.4669444444444444</c:v>
                </c:pt>
                <c:pt idx="98">
                  <c:v>1.4836111111111112</c:v>
                </c:pt>
                <c:pt idx="99">
                  <c:v>1.5002777777777778</c:v>
                </c:pt>
                <c:pt idx="100">
                  <c:v>1.5169444444444444</c:v>
                </c:pt>
                <c:pt idx="101">
                  <c:v>1.533611111111111</c:v>
                </c:pt>
                <c:pt idx="102">
                  <c:v>1.5502777777777779</c:v>
                </c:pt>
                <c:pt idx="103">
                  <c:v>1.5669444444444445</c:v>
                </c:pt>
                <c:pt idx="104">
                  <c:v>1.5836111111111111</c:v>
                </c:pt>
                <c:pt idx="105">
                  <c:v>1.6002777777777777</c:v>
                </c:pt>
                <c:pt idx="106">
                  <c:v>1.6169444444444445</c:v>
                </c:pt>
                <c:pt idx="107">
                  <c:v>1.6336111111111111</c:v>
                </c:pt>
                <c:pt idx="108">
                  <c:v>1.6502777777777777</c:v>
                </c:pt>
                <c:pt idx="109">
                  <c:v>1.6669444444444443</c:v>
                </c:pt>
                <c:pt idx="110">
                  <c:v>1.6836111111111112</c:v>
                </c:pt>
                <c:pt idx="111">
                  <c:v>1.7002777777777778</c:v>
                </c:pt>
                <c:pt idx="112">
                  <c:v>1.7169444444444444</c:v>
                </c:pt>
                <c:pt idx="113">
                  <c:v>1.7336111111111112</c:v>
                </c:pt>
                <c:pt idx="114">
                  <c:v>1.7502777777777778</c:v>
                </c:pt>
                <c:pt idx="115">
                  <c:v>1.7669444444444444</c:v>
                </c:pt>
                <c:pt idx="116">
                  <c:v>1.783611111111111</c:v>
                </c:pt>
                <c:pt idx="117">
                  <c:v>1.8002777777777779</c:v>
                </c:pt>
                <c:pt idx="118">
                  <c:v>1.8169444444444445</c:v>
                </c:pt>
                <c:pt idx="119">
                  <c:v>1.8336111111111111</c:v>
                </c:pt>
                <c:pt idx="120">
                  <c:v>1.8502777777777777</c:v>
                </c:pt>
                <c:pt idx="121">
                  <c:v>1.8669444444444445</c:v>
                </c:pt>
                <c:pt idx="122">
                  <c:v>1.8836111111111111</c:v>
                </c:pt>
                <c:pt idx="123">
                  <c:v>1.9002777777777777</c:v>
                </c:pt>
                <c:pt idx="124">
                  <c:v>1.9169444444444443</c:v>
                </c:pt>
                <c:pt idx="125">
                  <c:v>1.9336111111111112</c:v>
                </c:pt>
                <c:pt idx="126">
                  <c:v>1.9502777777777778</c:v>
                </c:pt>
                <c:pt idx="127">
                  <c:v>1.9669444444444444</c:v>
                </c:pt>
                <c:pt idx="128">
                  <c:v>1.9836111111111112</c:v>
                </c:pt>
                <c:pt idx="129">
                  <c:v>2.0002777777777778</c:v>
                </c:pt>
                <c:pt idx="130">
                  <c:v>2.0169444444444444</c:v>
                </c:pt>
                <c:pt idx="131">
                  <c:v>2.033611111111111</c:v>
                </c:pt>
                <c:pt idx="132">
                  <c:v>2.0502777777777776</c:v>
                </c:pt>
                <c:pt idx="133">
                  <c:v>2.0669444444444443</c:v>
                </c:pt>
                <c:pt idx="134">
                  <c:v>2.0836111111111113</c:v>
                </c:pt>
                <c:pt idx="135">
                  <c:v>2.1002777777777779</c:v>
                </c:pt>
                <c:pt idx="136">
                  <c:v>2.1169444444444445</c:v>
                </c:pt>
                <c:pt idx="137">
                  <c:v>2.1336111111111111</c:v>
                </c:pt>
                <c:pt idx="138">
                  <c:v>2.1502777777777777</c:v>
                </c:pt>
                <c:pt idx="139">
                  <c:v>2.1669444444444443</c:v>
                </c:pt>
                <c:pt idx="140">
                  <c:v>2.1836111111111109</c:v>
                </c:pt>
                <c:pt idx="141">
                  <c:v>2.200277777777778</c:v>
                </c:pt>
                <c:pt idx="142">
                  <c:v>2.2169444444444446</c:v>
                </c:pt>
                <c:pt idx="143">
                  <c:v>2.2336111111111112</c:v>
                </c:pt>
                <c:pt idx="144">
                  <c:v>2.2502777777777778</c:v>
                </c:pt>
                <c:pt idx="145">
                  <c:v>2.2669444444444444</c:v>
                </c:pt>
                <c:pt idx="146">
                  <c:v>2.283611111111111</c:v>
                </c:pt>
                <c:pt idx="147">
                  <c:v>2.3002777777777776</c:v>
                </c:pt>
                <c:pt idx="148">
                  <c:v>2.3169444444444443</c:v>
                </c:pt>
                <c:pt idx="149">
                  <c:v>2.3336111111111113</c:v>
                </c:pt>
                <c:pt idx="150">
                  <c:v>2.3502777777777779</c:v>
                </c:pt>
                <c:pt idx="151">
                  <c:v>2.3669444444444445</c:v>
                </c:pt>
                <c:pt idx="152">
                  <c:v>2.3836111111111111</c:v>
                </c:pt>
                <c:pt idx="153">
                  <c:v>2.4002777777777777</c:v>
                </c:pt>
                <c:pt idx="154">
                  <c:v>2.4169444444444443</c:v>
                </c:pt>
                <c:pt idx="155">
                  <c:v>2.4336111111111109</c:v>
                </c:pt>
                <c:pt idx="156">
                  <c:v>2.450277777777778</c:v>
                </c:pt>
                <c:pt idx="157">
                  <c:v>2.4669444444444446</c:v>
                </c:pt>
                <c:pt idx="158">
                  <c:v>2.4836111111111112</c:v>
                </c:pt>
                <c:pt idx="159">
                  <c:v>2.5002777777777778</c:v>
                </c:pt>
                <c:pt idx="160">
                  <c:v>2.5169444444444444</c:v>
                </c:pt>
                <c:pt idx="161">
                  <c:v>2.533611111111111</c:v>
                </c:pt>
                <c:pt idx="162">
                  <c:v>2.5502777777777776</c:v>
                </c:pt>
                <c:pt idx="163">
                  <c:v>2.5669444444444443</c:v>
                </c:pt>
                <c:pt idx="164">
                  <c:v>2.5836111111111113</c:v>
                </c:pt>
                <c:pt idx="165">
                  <c:v>2.6002777777777779</c:v>
                </c:pt>
                <c:pt idx="166">
                  <c:v>2.6169444444444445</c:v>
                </c:pt>
                <c:pt idx="167">
                  <c:v>2.6336111111111111</c:v>
                </c:pt>
                <c:pt idx="168">
                  <c:v>2.6502777777777777</c:v>
                </c:pt>
                <c:pt idx="169">
                  <c:v>2.6669444444444443</c:v>
                </c:pt>
                <c:pt idx="170">
                  <c:v>2.6836111111111109</c:v>
                </c:pt>
                <c:pt idx="171">
                  <c:v>2.700277777777778</c:v>
                </c:pt>
                <c:pt idx="172">
                  <c:v>2.7169444444444446</c:v>
                </c:pt>
                <c:pt idx="173">
                  <c:v>2.7336111111111112</c:v>
                </c:pt>
                <c:pt idx="174">
                  <c:v>2.7502777777777778</c:v>
                </c:pt>
                <c:pt idx="175">
                  <c:v>2.7669444444444444</c:v>
                </c:pt>
                <c:pt idx="176">
                  <c:v>2.783611111111111</c:v>
                </c:pt>
                <c:pt idx="177">
                  <c:v>2.8002777777777776</c:v>
                </c:pt>
                <c:pt idx="178">
                  <c:v>2.8169444444444443</c:v>
                </c:pt>
                <c:pt idx="179">
                  <c:v>2.8336111111111113</c:v>
                </c:pt>
                <c:pt idx="180">
                  <c:v>2.8502777777777779</c:v>
                </c:pt>
                <c:pt idx="181">
                  <c:v>2.8669444444444445</c:v>
                </c:pt>
                <c:pt idx="182">
                  <c:v>2.8836111111111111</c:v>
                </c:pt>
                <c:pt idx="183">
                  <c:v>2.9002777777777777</c:v>
                </c:pt>
                <c:pt idx="184">
                  <c:v>2.9169444444444443</c:v>
                </c:pt>
                <c:pt idx="185">
                  <c:v>2.9336111111111109</c:v>
                </c:pt>
                <c:pt idx="186">
                  <c:v>2.950277777777778</c:v>
                </c:pt>
                <c:pt idx="187">
                  <c:v>2.9669444444444446</c:v>
                </c:pt>
                <c:pt idx="188">
                  <c:v>2.9836111111111112</c:v>
                </c:pt>
                <c:pt idx="189">
                  <c:v>3.0002777777777778</c:v>
                </c:pt>
                <c:pt idx="190">
                  <c:v>3.0169444444444444</c:v>
                </c:pt>
                <c:pt idx="191">
                  <c:v>3.033611111111111</c:v>
                </c:pt>
                <c:pt idx="192">
                  <c:v>3.0502777777777776</c:v>
                </c:pt>
                <c:pt idx="193">
                  <c:v>3.0669444444444443</c:v>
                </c:pt>
                <c:pt idx="194">
                  <c:v>3.0836111111111113</c:v>
                </c:pt>
                <c:pt idx="195">
                  <c:v>3.1002777777777779</c:v>
                </c:pt>
                <c:pt idx="196">
                  <c:v>3.1169444444444445</c:v>
                </c:pt>
                <c:pt idx="197">
                  <c:v>3.1336111111111111</c:v>
                </c:pt>
                <c:pt idx="198">
                  <c:v>3.1502777777777777</c:v>
                </c:pt>
                <c:pt idx="199">
                  <c:v>3.1669444444444443</c:v>
                </c:pt>
                <c:pt idx="200">
                  <c:v>3.1836111111111109</c:v>
                </c:pt>
                <c:pt idx="201">
                  <c:v>3.200277777777778</c:v>
                </c:pt>
                <c:pt idx="202">
                  <c:v>3.2169444444444446</c:v>
                </c:pt>
                <c:pt idx="203">
                  <c:v>3.2336111111111112</c:v>
                </c:pt>
                <c:pt idx="204">
                  <c:v>3.2502777777777778</c:v>
                </c:pt>
                <c:pt idx="205">
                  <c:v>3.2669444444444444</c:v>
                </c:pt>
                <c:pt idx="206">
                  <c:v>3.283611111111111</c:v>
                </c:pt>
                <c:pt idx="207">
                  <c:v>3.3002777777777776</c:v>
                </c:pt>
                <c:pt idx="208">
                  <c:v>3.3169444444444443</c:v>
                </c:pt>
                <c:pt idx="209">
                  <c:v>3.3336111111111113</c:v>
                </c:pt>
                <c:pt idx="210">
                  <c:v>3.3502777777777779</c:v>
                </c:pt>
                <c:pt idx="211">
                  <c:v>3.3669444444444445</c:v>
                </c:pt>
                <c:pt idx="212">
                  <c:v>3.3836111111111111</c:v>
                </c:pt>
                <c:pt idx="213">
                  <c:v>3.4002777777777777</c:v>
                </c:pt>
                <c:pt idx="214">
                  <c:v>3.4169444444444443</c:v>
                </c:pt>
                <c:pt idx="215">
                  <c:v>3.4336111111111109</c:v>
                </c:pt>
                <c:pt idx="216">
                  <c:v>3.4505555555555554</c:v>
                </c:pt>
                <c:pt idx="217">
                  <c:v>3.4669444444444446</c:v>
                </c:pt>
                <c:pt idx="218">
                  <c:v>3.4836111111111112</c:v>
                </c:pt>
                <c:pt idx="219">
                  <c:v>3.5002777777777778</c:v>
                </c:pt>
                <c:pt idx="220">
                  <c:v>3.5172222222222222</c:v>
                </c:pt>
                <c:pt idx="221">
                  <c:v>3.533611111111111</c:v>
                </c:pt>
                <c:pt idx="222">
                  <c:v>3.5502777777777776</c:v>
                </c:pt>
                <c:pt idx="223">
                  <c:v>3.5669444444444443</c:v>
                </c:pt>
                <c:pt idx="224">
                  <c:v>3.5836111111111113</c:v>
                </c:pt>
                <c:pt idx="225">
                  <c:v>3.6005555555555557</c:v>
                </c:pt>
                <c:pt idx="226">
                  <c:v>3.6169444444444445</c:v>
                </c:pt>
                <c:pt idx="227">
                  <c:v>3.6338888888888889</c:v>
                </c:pt>
                <c:pt idx="228">
                  <c:v>3.6505555555555556</c:v>
                </c:pt>
                <c:pt idx="229">
                  <c:v>3.6672222222222222</c:v>
                </c:pt>
                <c:pt idx="230">
                  <c:v>3.6838888888888888</c:v>
                </c:pt>
                <c:pt idx="231">
                  <c:v>3.7005555555555554</c:v>
                </c:pt>
                <c:pt idx="232">
                  <c:v>3.7172222222222224</c:v>
                </c:pt>
                <c:pt idx="233">
                  <c:v>3.733888888888889</c:v>
                </c:pt>
                <c:pt idx="234">
                  <c:v>3.7505555555555556</c:v>
                </c:pt>
                <c:pt idx="235">
                  <c:v>3.7672222222222222</c:v>
                </c:pt>
                <c:pt idx="236">
                  <c:v>3.7838888888888889</c:v>
                </c:pt>
                <c:pt idx="237">
                  <c:v>3.8005555555555555</c:v>
                </c:pt>
                <c:pt idx="238">
                  <c:v>3.8172222222222221</c:v>
                </c:pt>
                <c:pt idx="239">
                  <c:v>3.8338888888888887</c:v>
                </c:pt>
                <c:pt idx="240">
                  <c:v>3.8505555555555557</c:v>
                </c:pt>
                <c:pt idx="241">
                  <c:v>3.8672222222222223</c:v>
                </c:pt>
                <c:pt idx="242">
                  <c:v>3.8838888888888889</c:v>
                </c:pt>
                <c:pt idx="243">
                  <c:v>3.9005555555555556</c:v>
                </c:pt>
                <c:pt idx="244">
                  <c:v>3.9172222222222222</c:v>
                </c:pt>
                <c:pt idx="245">
                  <c:v>3.9338888888888888</c:v>
                </c:pt>
                <c:pt idx="246">
                  <c:v>3.9505555555555554</c:v>
                </c:pt>
                <c:pt idx="247">
                  <c:v>3.9672222222222224</c:v>
                </c:pt>
                <c:pt idx="248">
                  <c:v>3.983888888888889</c:v>
                </c:pt>
                <c:pt idx="249">
                  <c:v>4.0005555555555556</c:v>
                </c:pt>
                <c:pt idx="250">
                  <c:v>4.0172222222222222</c:v>
                </c:pt>
                <c:pt idx="251">
                  <c:v>4.0338888888888889</c:v>
                </c:pt>
                <c:pt idx="252">
                  <c:v>4.0505555555555555</c:v>
                </c:pt>
                <c:pt idx="253">
                  <c:v>4.0672222222222221</c:v>
                </c:pt>
                <c:pt idx="254">
                  <c:v>4.0838888888888887</c:v>
                </c:pt>
                <c:pt idx="255">
                  <c:v>4.1005555555555553</c:v>
                </c:pt>
                <c:pt idx="256">
                  <c:v>4.1172222222222219</c:v>
                </c:pt>
                <c:pt idx="257">
                  <c:v>4.1338888888888885</c:v>
                </c:pt>
                <c:pt idx="258">
                  <c:v>4.150555555555556</c:v>
                </c:pt>
                <c:pt idx="259">
                  <c:v>4.1672222222222226</c:v>
                </c:pt>
                <c:pt idx="260">
                  <c:v>4.1838888888888892</c:v>
                </c:pt>
                <c:pt idx="261">
                  <c:v>4.2005555555555558</c:v>
                </c:pt>
                <c:pt idx="262">
                  <c:v>4.2172222222222224</c:v>
                </c:pt>
                <c:pt idx="263">
                  <c:v>4.233888888888889</c:v>
                </c:pt>
                <c:pt idx="264">
                  <c:v>4.2505555555555556</c:v>
                </c:pt>
                <c:pt idx="265">
                  <c:v>4.2672222222222222</c:v>
                </c:pt>
                <c:pt idx="266">
                  <c:v>4.2838888888888889</c:v>
                </c:pt>
                <c:pt idx="267">
                  <c:v>4.3005555555555555</c:v>
                </c:pt>
                <c:pt idx="268">
                  <c:v>4.3172222222222221</c:v>
                </c:pt>
                <c:pt idx="269">
                  <c:v>4.3338888888888887</c:v>
                </c:pt>
                <c:pt idx="270">
                  <c:v>4.3505555555555553</c:v>
                </c:pt>
                <c:pt idx="271">
                  <c:v>4.3672222222222219</c:v>
                </c:pt>
                <c:pt idx="272">
                  <c:v>4.3838888888888885</c:v>
                </c:pt>
                <c:pt idx="273">
                  <c:v>4.400555555555556</c:v>
                </c:pt>
                <c:pt idx="274">
                  <c:v>4.4172222222222226</c:v>
                </c:pt>
                <c:pt idx="275">
                  <c:v>4.4338888888888892</c:v>
                </c:pt>
                <c:pt idx="276">
                  <c:v>4.4505555555555558</c:v>
                </c:pt>
                <c:pt idx="277">
                  <c:v>4.4672222222222224</c:v>
                </c:pt>
                <c:pt idx="278">
                  <c:v>4.483888888888889</c:v>
                </c:pt>
                <c:pt idx="279">
                  <c:v>4.5005555555555556</c:v>
                </c:pt>
                <c:pt idx="280">
                  <c:v>4.5172222222222222</c:v>
                </c:pt>
                <c:pt idx="281">
                  <c:v>4.5338888888888889</c:v>
                </c:pt>
                <c:pt idx="282">
                  <c:v>4.5505555555555555</c:v>
                </c:pt>
                <c:pt idx="283">
                  <c:v>4.5672222222222221</c:v>
                </c:pt>
                <c:pt idx="284">
                  <c:v>4.5838888888888887</c:v>
                </c:pt>
                <c:pt idx="285">
                  <c:v>4.6005555555555553</c:v>
                </c:pt>
                <c:pt idx="286">
                  <c:v>4.6172222222222219</c:v>
                </c:pt>
                <c:pt idx="287">
                  <c:v>4.6338888888888885</c:v>
                </c:pt>
                <c:pt idx="288">
                  <c:v>4.650555555555556</c:v>
                </c:pt>
                <c:pt idx="289">
                  <c:v>4.6672222222222226</c:v>
                </c:pt>
                <c:pt idx="290">
                  <c:v>4.6838888888888892</c:v>
                </c:pt>
                <c:pt idx="291">
                  <c:v>4.7005555555555558</c:v>
                </c:pt>
                <c:pt idx="292">
                  <c:v>4.7172222222222224</c:v>
                </c:pt>
                <c:pt idx="293">
                  <c:v>4.733888888888889</c:v>
                </c:pt>
                <c:pt idx="294">
                  <c:v>4.7505555555555556</c:v>
                </c:pt>
                <c:pt idx="295">
                  <c:v>4.7672222222222222</c:v>
                </c:pt>
                <c:pt idx="296">
                  <c:v>4.7838888888888889</c:v>
                </c:pt>
                <c:pt idx="297">
                  <c:v>4.8005555555555555</c:v>
                </c:pt>
                <c:pt idx="298">
                  <c:v>4.8172222222222221</c:v>
                </c:pt>
                <c:pt idx="299">
                  <c:v>4.8338888888888887</c:v>
                </c:pt>
                <c:pt idx="300">
                  <c:v>4.8505555555555553</c:v>
                </c:pt>
                <c:pt idx="301">
                  <c:v>4.8672222222222219</c:v>
                </c:pt>
                <c:pt idx="302">
                  <c:v>4.8838888888888885</c:v>
                </c:pt>
                <c:pt idx="303">
                  <c:v>4.900555555555556</c:v>
                </c:pt>
                <c:pt idx="304">
                  <c:v>4.9172222222222226</c:v>
                </c:pt>
                <c:pt idx="305">
                  <c:v>4.9338888888888892</c:v>
                </c:pt>
                <c:pt idx="306">
                  <c:v>4.9505555555555558</c:v>
                </c:pt>
                <c:pt idx="307">
                  <c:v>4.9672222222222224</c:v>
                </c:pt>
                <c:pt idx="308">
                  <c:v>4.983888888888889</c:v>
                </c:pt>
                <c:pt idx="309">
                  <c:v>5.0005555555555556</c:v>
                </c:pt>
                <c:pt idx="310">
                  <c:v>5.0172222222222222</c:v>
                </c:pt>
                <c:pt idx="311">
                  <c:v>5.0338888888888889</c:v>
                </c:pt>
                <c:pt idx="312">
                  <c:v>5.0505555555555555</c:v>
                </c:pt>
                <c:pt idx="313">
                  <c:v>5.0672222222222221</c:v>
                </c:pt>
                <c:pt idx="314">
                  <c:v>5.0838888888888887</c:v>
                </c:pt>
                <c:pt idx="315">
                  <c:v>5.1005555555555553</c:v>
                </c:pt>
                <c:pt idx="316">
                  <c:v>5.1172222222222219</c:v>
                </c:pt>
                <c:pt idx="317">
                  <c:v>5.1338888888888885</c:v>
                </c:pt>
                <c:pt idx="318">
                  <c:v>5.150555555555556</c:v>
                </c:pt>
                <c:pt idx="319">
                  <c:v>5.1672222222222226</c:v>
                </c:pt>
                <c:pt idx="320">
                  <c:v>5.1838888888888892</c:v>
                </c:pt>
                <c:pt idx="321">
                  <c:v>5.2005555555555558</c:v>
                </c:pt>
                <c:pt idx="322">
                  <c:v>5.2172222222222224</c:v>
                </c:pt>
                <c:pt idx="323">
                  <c:v>5.233888888888889</c:v>
                </c:pt>
                <c:pt idx="324">
                  <c:v>5.2505555555555556</c:v>
                </c:pt>
                <c:pt idx="325">
                  <c:v>5.2672222222222222</c:v>
                </c:pt>
                <c:pt idx="326">
                  <c:v>5.2838888888888889</c:v>
                </c:pt>
                <c:pt idx="327">
                  <c:v>5.3005555555555555</c:v>
                </c:pt>
                <c:pt idx="328">
                  <c:v>5.3172222222222221</c:v>
                </c:pt>
                <c:pt idx="329">
                  <c:v>5.3338888888888887</c:v>
                </c:pt>
                <c:pt idx="330">
                  <c:v>5.3505555555555553</c:v>
                </c:pt>
                <c:pt idx="331">
                  <c:v>5.3672222222222219</c:v>
                </c:pt>
                <c:pt idx="332">
                  <c:v>5.3838888888888885</c:v>
                </c:pt>
                <c:pt idx="333">
                  <c:v>5.400555555555556</c:v>
                </c:pt>
                <c:pt idx="334">
                  <c:v>5.4172222222222226</c:v>
                </c:pt>
                <c:pt idx="335">
                  <c:v>5.4338888888888892</c:v>
                </c:pt>
                <c:pt idx="336">
                  <c:v>5.4505555555555558</c:v>
                </c:pt>
                <c:pt idx="337">
                  <c:v>5.4672222222222224</c:v>
                </c:pt>
                <c:pt idx="338">
                  <c:v>5.483888888888889</c:v>
                </c:pt>
                <c:pt idx="339">
                  <c:v>5.5005555555555556</c:v>
                </c:pt>
                <c:pt idx="340">
                  <c:v>5.5172222222222222</c:v>
                </c:pt>
                <c:pt idx="341">
                  <c:v>5.5338888888888889</c:v>
                </c:pt>
                <c:pt idx="342">
                  <c:v>5.5505555555555555</c:v>
                </c:pt>
                <c:pt idx="343">
                  <c:v>5.5672222222222221</c:v>
                </c:pt>
                <c:pt idx="344">
                  <c:v>5.5838888888888887</c:v>
                </c:pt>
                <c:pt idx="345">
                  <c:v>5.6005555555555553</c:v>
                </c:pt>
                <c:pt idx="346">
                  <c:v>5.6172222222222219</c:v>
                </c:pt>
                <c:pt idx="347">
                  <c:v>5.6338888888888885</c:v>
                </c:pt>
                <c:pt idx="348">
                  <c:v>5.650555555555556</c:v>
                </c:pt>
                <c:pt idx="349">
                  <c:v>5.6672222222222226</c:v>
                </c:pt>
                <c:pt idx="350">
                  <c:v>5.6838888888888892</c:v>
                </c:pt>
                <c:pt idx="351">
                  <c:v>5.7005555555555558</c:v>
                </c:pt>
                <c:pt idx="352">
                  <c:v>5.7172222222222224</c:v>
                </c:pt>
                <c:pt idx="353">
                  <c:v>5.733888888888889</c:v>
                </c:pt>
                <c:pt idx="354">
                  <c:v>5.7505555555555556</c:v>
                </c:pt>
                <c:pt idx="355">
                  <c:v>5.7672222222222222</c:v>
                </c:pt>
                <c:pt idx="356">
                  <c:v>5.7838888888888889</c:v>
                </c:pt>
                <c:pt idx="357">
                  <c:v>5.8008333333333333</c:v>
                </c:pt>
                <c:pt idx="358">
                  <c:v>5.8172222222222221</c:v>
                </c:pt>
                <c:pt idx="359">
                  <c:v>5.8338888888888887</c:v>
                </c:pt>
                <c:pt idx="360">
                  <c:v>5.8505555555555553</c:v>
                </c:pt>
                <c:pt idx="361">
                  <c:v>5.8674999999999997</c:v>
                </c:pt>
                <c:pt idx="362">
                  <c:v>5.8838888888888885</c:v>
                </c:pt>
                <c:pt idx="363">
                  <c:v>5.9008333333333329</c:v>
                </c:pt>
                <c:pt idx="364">
                  <c:v>5.9175000000000004</c:v>
                </c:pt>
                <c:pt idx="365">
                  <c:v>5.934166666666667</c:v>
                </c:pt>
                <c:pt idx="366">
                  <c:v>5.9508333333333336</c:v>
                </c:pt>
                <c:pt idx="367">
                  <c:v>5.9675000000000002</c:v>
                </c:pt>
                <c:pt idx="368">
                  <c:v>5.9841666666666669</c:v>
                </c:pt>
                <c:pt idx="369">
                  <c:v>6.0008333333333335</c:v>
                </c:pt>
                <c:pt idx="370">
                  <c:v>6.0175000000000001</c:v>
                </c:pt>
                <c:pt idx="371">
                  <c:v>6.0341666666666667</c:v>
                </c:pt>
                <c:pt idx="372">
                  <c:v>6.0508333333333333</c:v>
                </c:pt>
                <c:pt idx="373">
                  <c:v>6.0674999999999999</c:v>
                </c:pt>
                <c:pt idx="374">
                  <c:v>6.0841666666666665</c:v>
                </c:pt>
                <c:pt idx="375">
                  <c:v>6.1008333333333331</c:v>
                </c:pt>
                <c:pt idx="376">
                  <c:v>6.1174999999999997</c:v>
                </c:pt>
                <c:pt idx="377">
                  <c:v>6.1341666666666663</c:v>
                </c:pt>
                <c:pt idx="378">
                  <c:v>6.1508333333333329</c:v>
                </c:pt>
                <c:pt idx="379">
                  <c:v>6.1675000000000004</c:v>
                </c:pt>
                <c:pt idx="380">
                  <c:v>6.184166666666667</c:v>
                </c:pt>
                <c:pt idx="381">
                  <c:v>6.2008333333333336</c:v>
                </c:pt>
                <c:pt idx="382">
                  <c:v>6.2175000000000002</c:v>
                </c:pt>
                <c:pt idx="383">
                  <c:v>6.2341666666666669</c:v>
                </c:pt>
                <c:pt idx="384">
                  <c:v>6.2508333333333335</c:v>
                </c:pt>
                <c:pt idx="385">
                  <c:v>6.2675000000000001</c:v>
                </c:pt>
                <c:pt idx="386">
                  <c:v>6.2841666666666667</c:v>
                </c:pt>
                <c:pt idx="387">
                  <c:v>6.3008333333333333</c:v>
                </c:pt>
                <c:pt idx="388">
                  <c:v>6.3174999999999999</c:v>
                </c:pt>
                <c:pt idx="389">
                  <c:v>6.3341666666666665</c:v>
                </c:pt>
                <c:pt idx="390">
                  <c:v>6.3508333333333331</c:v>
                </c:pt>
                <c:pt idx="391">
                  <c:v>6.3674999999999997</c:v>
                </c:pt>
                <c:pt idx="392">
                  <c:v>6.3841666666666663</c:v>
                </c:pt>
                <c:pt idx="393">
                  <c:v>6.4008333333333329</c:v>
                </c:pt>
                <c:pt idx="394">
                  <c:v>6.4175000000000004</c:v>
                </c:pt>
                <c:pt idx="395">
                  <c:v>6.434166666666667</c:v>
                </c:pt>
                <c:pt idx="396">
                  <c:v>6.4508333333333336</c:v>
                </c:pt>
                <c:pt idx="397">
                  <c:v>6.4675000000000002</c:v>
                </c:pt>
                <c:pt idx="398">
                  <c:v>6.4841666666666669</c:v>
                </c:pt>
                <c:pt idx="399">
                  <c:v>6.5008333333333335</c:v>
                </c:pt>
                <c:pt idx="400">
                  <c:v>6.5175000000000001</c:v>
                </c:pt>
                <c:pt idx="401">
                  <c:v>6.5341666666666667</c:v>
                </c:pt>
                <c:pt idx="402">
                  <c:v>6.5508333333333333</c:v>
                </c:pt>
                <c:pt idx="403">
                  <c:v>6.5674999999999999</c:v>
                </c:pt>
                <c:pt idx="404">
                  <c:v>6.5841666666666665</c:v>
                </c:pt>
                <c:pt idx="405">
                  <c:v>6.6008333333333331</c:v>
                </c:pt>
                <c:pt idx="406">
                  <c:v>6.6174999999999997</c:v>
                </c:pt>
                <c:pt idx="407">
                  <c:v>6.6341666666666663</c:v>
                </c:pt>
                <c:pt idx="408">
                  <c:v>6.6508333333333329</c:v>
                </c:pt>
                <c:pt idx="409">
                  <c:v>6.6675000000000004</c:v>
                </c:pt>
                <c:pt idx="410">
                  <c:v>6.684166666666667</c:v>
                </c:pt>
                <c:pt idx="411">
                  <c:v>6.7008333333333336</c:v>
                </c:pt>
                <c:pt idx="412">
                  <c:v>6.7175000000000002</c:v>
                </c:pt>
                <c:pt idx="413">
                  <c:v>6.7341666666666669</c:v>
                </c:pt>
                <c:pt idx="414">
                  <c:v>6.7508333333333335</c:v>
                </c:pt>
                <c:pt idx="415">
                  <c:v>6.7675000000000001</c:v>
                </c:pt>
                <c:pt idx="416">
                  <c:v>6.7841666666666667</c:v>
                </c:pt>
                <c:pt idx="417">
                  <c:v>6.8008333333333333</c:v>
                </c:pt>
                <c:pt idx="418">
                  <c:v>6.8174999999999999</c:v>
                </c:pt>
                <c:pt idx="419">
                  <c:v>6.8341666666666665</c:v>
                </c:pt>
                <c:pt idx="420">
                  <c:v>6.8508333333333331</c:v>
                </c:pt>
                <c:pt idx="421">
                  <c:v>6.8674999999999997</c:v>
                </c:pt>
                <c:pt idx="422">
                  <c:v>6.8841666666666663</c:v>
                </c:pt>
                <c:pt idx="423">
                  <c:v>6.9008333333333329</c:v>
                </c:pt>
                <c:pt idx="424">
                  <c:v>6.9175000000000004</c:v>
                </c:pt>
                <c:pt idx="425">
                  <c:v>6.934166666666667</c:v>
                </c:pt>
                <c:pt idx="426">
                  <c:v>6.9508333333333336</c:v>
                </c:pt>
                <c:pt idx="427">
                  <c:v>6.9675000000000002</c:v>
                </c:pt>
                <c:pt idx="428">
                  <c:v>6.9841666666666669</c:v>
                </c:pt>
                <c:pt idx="429">
                  <c:v>7.0008333333333335</c:v>
                </c:pt>
                <c:pt idx="430">
                  <c:v>7.0175000000000001</c:v>
                </c:pt>
                <c:pt idx="431">
                  <c:v>7.0341666666666667</c:v>
                </c:pt>
                <c:pt idx="432">
                  <c:v>7.0508333333333333</c:v>
                </c:pt>
                <c:pt idx="433">
                  <c:v>7.0674999999999999</c:v>
                </c:pt>
                <c:pt idx="434">
                  <c:v>7.0841666666666665</c:v>
                </c:pt>
                <c:pt idx="435">
                  <c:v>7.1008333333333331</c:v>
                </c:pt>
                <c:pt idx="436">
                  <c:v>7.1174999999999997</c:v>
                </c:pt>
                <c:pt idx="437">
                  <c:v>7.1341666666666663</c:v>
                </c:pt>
                <c:pt idx="438">
                  <c:v>7.1508333333333329</c:v>
                </c:pt>
                <c:pt idx="439">
                  <c:v>7.1675000000000004</c:v>
                </c:pt>
                <c:pt idx="440">
                  <c:v>7.184166666666667</c:v>
                </c:pt>
                <c:pt idx="441">
                  <c:v>7.2008333333333336</c:v>
                </c:pt>
                <c:pt idx="442">
                  <c:v>7.2175000000000002</c:v>
                </c:pt>
                <c:pt idx="443">
                  <c:v>7.2341666666666669</c:v>
                </c:pt>
                <c:pt idx="444">
                  <c:v>7.2508333333333335</c:v>
                </c:pt>
                <c:pt idx="445">
                  <c:v>7.2675000000000001</c:v>
                </c:pt>
                <c:pt idx="446">
                  <c:v>7.2841666666666667</c:v>
                </c:pt>
                <c:pt idx="447">
                  <c:v>7.3008333333333333</c:v>
                </c:pt>
                <c:pt idx="448">
                  <c:v>7.3174999999999999</c:v>
                </c:pt>
                <c:pt idx="449">
                  <c:v>7.3341666666666665</c:v>
                </c:pt>
                <c:pt idx="450">
                  <c:v>7.3508333333333331</c:v>
                </c:pt>
                <c:pt idx="451">
                  <c:v>7.3674999999999997</c:v>
                </c:pt>
                <c:pt idx="452">
                  <c:v>7.3841666666666663</c:v>
                </c:pt>
                <c:pt idx="453">
                  <c:v>7.4008333333333329</c:v>
                </c:pt>
                <c:pt idx="454">
                  <c:v>7.4175000000000004</c:v>
                </c:pt>
                <c:pt idx="455">
                  <c:v>7.434166666666667</c:v>
                </c:pt>
                <c:pt idx="456">
                  <c:v>7.4508333333333336</c:v>
                </c:pt>
                <c:pt idx="457">
                  <c:v>7.4675000000000002</c:v>
                </c:pt>
                <c:pt idx="458">
                  <c:v>7.4841666666666669</c:v>
                </c:pt>
                <c:pt idx="459">
                  <c:v>7.5008333333333335</c:v>
                </c:pt>
                <c:pt idx="460">
                  <c:v>7.5175000000000001</c:v>
                </c:pt>
                <c:pt idx="461">
                  <c:v>7.5341666666666667</c:v>
                </c:pt>
                <c:pt idx="462">
                  <c:v>7.5508333333333333</c:v>
                </c:pt>
                <c:pt idx="463">
                  <c:v>7.5674999999999999</c:v>
                </c:pt>
                <c:pt idx="464">
                  <c:v>7.5841666666666665</c:v>
                </c:pt>
                <c:pt idx="465">
                  <c:v>7.6008333333333331</c:v>
                </c:pt>
                <c:pt idx="466">
                  <c:v>7.6174999999999997</c:v>
                </c:pt>
                <c:pt idx="467">
                  <c:v>7.6341666666666663</c:v>
                </c:pt>
                <c:pt idx="468">
                  <c:v>7.6508333333333329</c:v>
                </c:pt>
                <c:pt idx="469">
                  <c:v>7.6675000000000004</c:v>
                </c:pt>
                <c:pt idx="470">
                  <c:v>7.684166666666667</c:v>
                </c:pt>
                <c:pt idx="471">
                  <c:v>7.7008333333333336</c:v>
                </c:pt>
                <c:pt idx="472">
                  <c:v>7.7175000000000002</c:v>
                </c:pt>
                <c:pt idx="473">
                  <c:v>7.7341666666666669</c:v>
                </c:pt>
                <c:pt idx="474">
                  <c:v>7.7508333333333335</c:v>
                </c:pt>
                <c:pt idx="475">
                  <c:v>7.7675000000000001</c:v>
                </c:pt>
                <c:pt idx="476">
                  <c:v>7.7841666666666667</c:v>
                </c:pt>
                <c:pt idx="477">
                  <c:v>7.8008333333333333</c:v>
                </c:pt>
                <c:pt idx="478">
                  <c:v>7.8174999999999999</c:v>
                </c:pt>
                <c:pt idx="479">
                  <c:v>7.8341666666666665</c:v>
                </c:pt>
                <c:pt idx="480">
                  <c:v>7.8508333333333331</c:v>
                </c:pt>
                <c:pt idx="481">
                  <c:v>7.8674999999999997</c:v>
                </c:pt>
                <c:pt idx="482">
                  <c:v>7.8841666666666663</c:v>
                </c:pt>
                <c:pt idx="483">
                  <c:v>7.9008333333333329</c:v>
                </c:pt>
                <c:pt idx="484">
                  <c:v>7.9175000000000004</c:v>
                </c:pt>
                <c:pt idx="485">
                  <c:v>7.934166666666667</c:v>
                </c:pt>
                <c:pt idx="486">
                  <c:v>7.9508333333333336</c:v>
                </c:pt>
                <c:pt idx="487">
                  <c:v>7.9675000000000002</c:v>
                </c:pt>
                <c:pt idx="488">
                  <c:v>7.9841666666666669</c:v>
                </c:pt>
                <c:pt idx="489">
                  <c:v>8.0008333333333326</c:v>
                </c:pt>
                <c:pt idx="490">
                  <c:v>8.0175000000000001</c:v>
                </c:pt>
                <c:pt idx="491">
                  <c:v>8.0341666666666658</c:v>
                </c:pt>
                <c:pt idx="492">
                  <c:v>8.0508333333333333</c:v>
                </c:pt>
                <c:pt idx="493">
                  <c:v>8.0675000000000008</c:v>
                </c:pt>
                <c:pt idx="494">
                  <c:v>8.0841666666666665</c:v>
                </c:pt>
                <c:pt idx="495">
                  <c:v>8.100833333333334</c:v>
                </c:pt>
                <c:pt idx="496">
                  <c:v>8.1174999999999997</c:v>
                </c:pt>
                <c:pt idx="497">
                  <c:v>8.1344444444444441</c:v>
                </c:pt>
                <c:pt idx="498">
                  <c:v>8.1508333333333329</c:v>
                </c:pt>
                <c:pt idx="499">
                  <c:v>8.1675000000000004</c:v>
                </c:pt>
                <c:pt idx="500">
                  <c:v>8.1841666666666661</c:v>
                </c:pt>
                <c:pt idx="501">
                  <c:v>8.2011111111111106</c:v>
                </c:pt>
                <c:pt idx="502">
                  <c:v>8.2174999999999994</c:v>
                </c:pt>
                <c:pt idx="503">
                  <c:v>8.2341666666666669</c:v>
                </c:pt>
                <c:pt idx="504">
                  <c:v>8.2511111111111113</c:v>
                </c:pt>
                <c:pt idx="505">
                  <c:v>8.267777777777777</c:v>
                </c:pt>
                <c:pt idx="506">
                  <c:v>8.2844444444444445</c:v>
                </c:pt>
                <c:pt idx="507">
                  <c:v>8.301111111111112</c:v>
                </c:pt>
                <c:pt idx="508">
                  <c:v>8.3177777777777777</c:v>
                </c:pt>
                <c:pt idx="509">
                  <c:v>8.3344444444444452</c:v>
                </c:pt>
                <c:pt idx="510">
                  <c:v>8.3511111111111109</c:v>
                </c:pt>
                <c:pt idx="511">
                  <c:v>8.3677777777777784</c:v>
                </c:pt>
                <c:pt idx="512">
                  <c:v>8.3844444444444441</c:v>
                </c:pt>
                <c:pt idx="513">
                  <c:v>8.4011111111111116</c:v>
                </c:pt>
                <c:pt idx="514">
                  <c:v>8.4177777777777774</c:v>
                </c:pt>
                <c:pt idx="515">
                  <c:v>8.4344444444444449</c:v>
                </c:pt>
                <c:pt idx="516">
                  <c:v>8.4511111111111106</c:v>
                </c:pt>
                <c:pt idx="517">
                  <c:v>8.4677777777777781</c:v>
                </c:pt>
                <c:pt idx="518">
                  <c:v>8.4844444444444438</c:v>
                </c:pt>
                <c:pt idx="519">
                  <c:v>8.5011111111111113</c:v>
                </c:pt>
                <c:pt idx="520">
                  <c:v>8.517777777777777</c:v>
                </c:pt>
                <c:pt idx="521">
                  <c:v>8.5344444444444445</c:v>
                </c:pt>
                <c:pt idx="522">
                  <c:v>8.551111111111112</c:v>
                </c:pt>
                <c:pt idx="523">
                  <c:v>8.5677777777777777</c:v>
                </c:pt>
                <c:pt idx="524">
                  <c:v>8.5844444444444452</c:v>
                </c:pt>
                <c:pt idx="525">
                  <c:v>8.6011111111111109</c:v>
                </c:pt>
                <c:pt idx="526">
                  <c:v>8.6177777777777784</c:v>
                </c:pt>
                <c:pt idx="527">
                  <c:v>8.6344444444444441</c:v>
                </c:pt>
                <c:pt idx="528">
                  <c:v>8.6511111111111116</c:v>
                </c:pt>
                <c:pt idx="529">
                  <c:v>8.6677777777777774</c:v>
                </c:pt>
                <c:pt idx="530">
                  <c:v>8.6844444444444449</c:v>
                </c:pt>
                <c:pt idx="531">
                  <c:v>8.7011111111111106</c:v>
                </c:pt>
                <c:pt idx="532">
                  <c:v>8.7177777777777781</c:v>
                </c:pt>
                <c:pt idx="533">
                  <c:v>8.7344444444444438</c:v>
                </c:pt>
                <c:pt idx="534">
                  <c:v>8.7511111111111113</c:v>
                </c:pt>
                <c:pt idx="535">
                  <c:v>8.767777777777777</c:v>
                </c:pt>
                <c:pt idx="536">
                  <c:v>8.7844444444444445</c:v>
                </c:pt>
                <c:pt idx="537">
                  <c:v>8.801111111111112</c:v>
                </c:pt>
                <c:pt idx="538">
                  <c:v>8.8177777777777777</c:v>
                </c:pt>
                <c:pt idx="539">
                  <c:v>8.8344444444444452</c:v>
                </c:pt>
                <c:pt idx="540">
                  <c:v>8.8511111111111109</c:v>
                </c:pt>
                <c:pt idx="541">
                  <c:v>8.8677777777777784</c:v>
                </c:pt>
                <c:pt idx="542">
                  <c:v>8.8844444444444441</c:v>
                </c:pt>
                <c:pt idx="543">
                  <c:v>8.9011111111111116</c:v>
                </c:pt>
                <c:pt idx="544">
                  <c:v>8.9177777777777774</c:v>
                </c:pt>
                <c:pt idx="545">
                  <c:v>8.9344444444444449</c:v>
                </c:pt>
                <c:pt idx="546">
                  <c:v>8.9511111111111106</c:v>
                </c:pt>
                <c:pt idx="547">
                  <c:v>8.9677777777777781</c:v>
                </c:pt>
                <c:pt idx="548">
                  <c:v>8.9844444444444438</c:v>
                </c:pt>
                <c:pt idx="549">
                  <c:v>9.0011111111111113</c:v>
                </c:pt>
                <c:pt idx="550">
                  <c:v>9.017777777777777</c:v>
                </c:pt>
                <c:pt idx="551">
                  <c:v>9.0344444444444445</c:v>
                </c:pt>
                <c:pt idx="552">
                  <c:v>9.051111111111112</c:v>
                </c:pt>
                <c:pt idx="553">
                  <c:v>9.0677777777777777</c:v>
                </c:pt>
                <c:pt idx="554">
                  <c:v>9.0844444444444452</c:v>
                </c:pt>
                <c:pt idx="555">
                  <c:v>9.1011111111111109</c:v>
                </c:pt>
                <c:pt idx="556">
                  <c:v>9.1177777777777784</c:v>
                </c:pt>
                <c:pt idx="557">
                  <c:v>9.1344444444444441</c:v>
                </c:pt>
                <c:pt idx="558">
                  <c:v>9.1511111111111116</c:v>
                </c:pt>
                <c:pt idx="559">
                  <c:v>9.1677777777777774</c:v>
                </c:pt>
                <c:pt idx="560">
                  <c:v>9.1844444444444449</c:v>
                </c:pt>
                <c:pt idx="561">
                  <c:v>9.2011111111111106</c:v>
                </c:pt>
                <c:pt idx="562">
                  <c:v>9.2177777777777781</c:v>
                </c:pt>
                <c:pt idx="563">
                  <c:v>9.2344444444444438</c:v>
                </c:pt>
                <c:pt idx="564">
                  <c:v>9.2511111111111113</c:v>
                </c:pt>
                <c:pt idx="565">
                  <c:v>9.267777777777777</c:v>
                </c:pt>
                <c:pt idx="566">
                  <c:v>9.2844444444444445</c:v>
                </c:pt>
                <c:pt idx="567">
                  <c:v>9.301111111111112</c:v>
                </c:pt>
                <c:pt idx="568">
                  <c:v>9.3177777777777777</c:v>
                </c:pt>
                <c:pt idx="569">
                  <c:v>9.3344444444444452</c:v>
                </c:pt>
                <c:pt idx="570">
                  <c:v>9.3511111111111109</c:v>
                </c:pt>
                <c:pt idx="571">
                  <c:v>9.3677777777777784</c:v>
                </c:pt>
                <c:pt idx="572">
                  <c:v>9.3844444444444441</c:v>
                </c:pt>
                <c:pt idx="573">
                  <c:v>9.4011111111111116</c:v>
                </c:pt>
                <c:pt idx="574">
                  <c:v>9.4177777777777774</c:v>
                </c:pt>
                <c:pt idx="575">
                  <c:v>9.4344444444444449</c:v>
                </c:pt>
                <c:pt idx="576">
                  <c:v>9.4511111111111106</c:v>
                </c:pt>
                <c:pt idx="577">
                  <c:v>9.4677777777777781</c:v>
                </c:pt>
                <c:pt idx="578">
                  <c:v>9.4844444444444438</c:v>
                </c:pt>
                <c:pt idx="579">
                  <c:v>9.5011111111111113</c:v>
                </c:pt>
                <c:pt idx="580">
                  <c:v>9.517777777777777</c:v>
                </c:pt>
                <c:pt idx="581">
                  <c:v>9.5344444444444445</c:v>
                </c:pt>
                <c:pt idx="582">
                  <c:v>9.551111111111112</c:v>
                </c:pt>
                <c:pt idx="583">
                  <c:v>9.5677777777777777</c:v>
                </c:pt>
                <c:pt idx="584">
                  <c:v>9.5844444444444452</c:v>
                </c:pt>
                <c:pt idx="585">
                  <c:v>9.6011111111111109</c:v>
                </c:pt>
                <c:pt idx="586">
                  <c:v>9.6177777777777784</c:v>
                </c:pt>
                <c:pt idx="587">
                  <c:v>9.6344444444444441</c:v>
                </c:pt>
                <c:pt idx="588">
                  <c:v>9.6511111111111116</c:v>
                </c:pt>
                <c:pt idx="589">
                  <c:v>9.6677777777777774</c:v>
                </c:pt>
                <c:pt idx="590">
                  <c:v>9.6844444444444449</c:v>
                </c:pt>
                <c:pt idx="591">
                  <c:v>9.7011111111111106</c:v>
                </c:pt>
                <c:pt idx="592">
                  <c:v>9.7177777777777781</c:v>
                </c:pt>
                <c:pt idx="593">
                  <c:v>9.7344444444444438</c:v>
                </c:pt>
                <c:pt idx="594">
                  <c:v>9.7511111111111113</c:v>
                </c:pt>
                <c:pt idx="595">
                  <c:v>9.767777777777777</c:v>
                </c:pt>
                <c:pt idx="596">
                  <c:v>9.7844444444444445</c:v>
                </c:pt>
                <c:pt idx="597">
                  <c:v>9.801111111111112</c:v>
                </c:pt>
                <c:pt idx="598">
                  <c:v>9.8177777777777777</c:v>
                </c:pt>
                <c:pt idx="599">
                  <c:v>9.8344444444444452</c:v>
                </c:pt>
                <c:pt idx="600">
                  <c:v>9.8511111111111109</c:v>
                </c:pt>
                <c:pt idx="601">
                  <c:v>9.8677777777777784</c:v>
                </c:pt>
                <c:pt idx="602">
                  <c:v>9.8844444444444441</c:v>
                </c:pt>
                <c:pt idx="603">
                  <c:v>9.9011111111111116</c:v>
                </c:pt>
                <c:pt idx="604">
                  <c:v>9.9177777777777774</c:v>
                </c:pt>
                <c:pt idx="605">
                  <c:v>9.9344444444444449</c:v>
                </c:pt>
                <c:pt idx="606">
                  <c:v>9.9511111111111106</c:v>
                </c:pt>
                <c:pt idx="607">
                  <c:v>9.9677777777777781</c:v>
                </c:pt>
                <c:pt idx="608">
                  <c:v>9.9844444444444438</c:v>
                </c:pt>
                <c:pt idx="609">
                  <c:v>10.001111111111111</c:v>
                </c:pt>
                <c:pt idx="610">
                  <c:v>10.017777777777777</c:v>
                </c:pt>
                <c:pt idx="611">
                  <c:v>10.034444444444444</c:v>
                </c:pt>
                <c:pt idx="612">
                  <c:v>10.051111111111112</c:v>
                </c:pt>
                <c:pt idx="613">
                  <c:v>10.067777777777778</c:v>
                </c:pt>
                <c:pt idx="614">
                  <c:v>10.084444444444445</c:v>
                </c:pt>
                <c:pt idx="615">
                  <c:v>10.101111111111111</c:v>
                </c:pt>
                <c:pt idx="616">
                  <c:v>10.117777777777778</c:v>
                </c:pt>
                <c:pt idx="617">
                  <c:v>10.134444444444444</c:v>
                </c:pt>
                <c:pt idx="618">
                  <c:v>10.151111111111112</c:v>
                </c:pt>
                <c:pt idx="619">
                  <c:v>10.167777777777777</c:v>
                </c:pt>
                <c:pt idx="620">
                  <c:v>10.184444444444445</c:v>
                </c:pt>
                <c:pt idx="621">
                  <c:v>10.201111111111111</c:v>
                </c:pt>
                <c:pt idx="622">
                  <c:v>10.217777777777778</c:v>
                </c:pt>
                <c:pt idx="623">
                  <c:v>10.234444444444444</c:v>
                </c:pt>
                <c:pt idx="624">
                  <c:v>10.251111111111111</c:v>
                </c:pt>
                <c:pt idx="625">
                  <c:v>10.267777777777777</c:v>
                </c:pt>
                <c:pt idx="626">
                  <c:v>10.284444444444444</c:v>
                </c:pt>
                <c:pt idx="627">
                  <c:v>10.301111111111112</c:v>
                </c:pt>
                <c:pt idx="628">
                  <c:v>10.317777777777778</c:v>
                </c:pt>
                <c:pt idx="629">
                  <c:v>10.334444444444445</c:v>
                </c:pt>
                <c:pt idx="630">
                  <c:v>10.351111111111111</c:v>
                </c:pt>
                <c:pt idx="631">
                  <c:v>10.367777777777778</c:v>
                </c:pt>
                <c:pt idx="632">
                  <c:v>10.384444444444444</c:v>
                </c:pt>
                <c:pt idx="633">
                  <c:v>10.401111111111112</c:v>
                </c:pt>
                <c:pt idx="634">
                  <c:v>10.417777777777777</c:v>
                </c:pt>
                <c:pt idx="635">
                  <c:v>10.434444444444445</c:v>
                </c:pt>
                <c:pt idx="636">
                  <c:v>10.451111111111111</c:v>
                </c:pt>
                <c:pt idx="637">
                  <c:v>10.467777777777778</c:v>
                </c:pt>
                <c:pt idx="638">
                  <c:v>10.484444444444444</c:v>
                </c:pt>
                <c:pt idx="639">
                  <c:v>10.501111111111111</c:v>
                </c:pt>
                <c:pt idx="640">
                  <c:v>10.517777777777777</c:v>
                </c:pt>
                <c:pt idx="641">
                  <c:v>10.534444444444444</c:v>
                </c:pt>
                <c:pt idx="642">
                  <c:v>10.551111111111112</c:v>
                </c:pt>
                <c:pt idx="643">
                  <c:v>10.568055555555556</c:v>
                </c:pt>
                <c:pt idx="644">
                  <c:v>10.584444444444445</c:v>
                </c:pt>
                <c:pt idx="645">
                  <c:v>10.601111111111111</c:v>
                </c:pt>
                <c:pt idx="646">
                  <c:v>10.617777777777778</c:v>
                </c:pt>
                <c:pt idx="647">
                  <c:v>10.634444444444444</c:v>
                </c:pt>
                <c:pt idx="648">
                  <c:v>10.651111111111112</c:v>
                </c:pt>
                <c:pt idx="649">
                  <c:v>10.667777777777777</c:v>
                </c:pt>
                <c:pt idx="650">
                  <c:v>10.684444444444445</c:v>
                </c:pt>
                <c:pt idx="651">
                  <c:v>10.701388888888889</c:v>
                </c:pt>
                <c:pt idx="652">
                  <c:v>10.717777777777778</c:v>
                </c:pt>
                <c:pt idx="653">
                  <c:v>10.734722222222222</c:v>
                </c:pt>
                <c:pt idx="654">
                  <c:v>10.751388888888888</c:v>
                </c:pt>
                <c:pt idx="655">
                  <c:v>10.768055555555556</c:v>
                </c:pt>
                <c:pt idx="656">
                  <c:v>10.784444444444444</c:v>
                </c:pt>
                <c:pt idx="657">
                  <c:v>10.801111111111112</c:v>
                </c:pt>
                <c:pt idx="658">
                  <c:v>10.817777777777778</c:v>
                </c:pt>
                <c:pt idx="659">
                  <c:v>10.834444444444445</c:v>
                </c:pt>
                <c:pt idx="660">
                  <c:v>10.85138888888889</c:v>
                </c:pt>
                <c:pt idx="661">
                  <c:v>10.868055555555555</c:v>
                </c:pt>
                <c:pt idx="662">
                  <c:v>10.884444444444444</c:v>
                </c:pt>
                <c:pt idx="663">
                  <c:v>10.901111111111112</c:v>
                </c:pt>
                <c:pt idx="664">
                  <c:v>10.918055555555556</c:v>
                </c:pt>
                <c:pt idx="665">
                  <c:v>10.934722222222222</c:v>
                </c:pt>
                <c:pt idx="666">
                  <c:v>10.951388888888889</c:v>
                </c:pt>
                <c:pt idx="667">
                  <c:v>10.968055555555555</c:v>
                </c:pt>
                <c:pt idx="668">
                  <c:v>10.984722222222222</c:v>
                </c:pt>
                <c:pt idx="669">
                  <c:v>11.001388888888888</c:v>
                </c:pt>
                <c:pt idx="670">
                  <c:v>11.018055555555556</c:v>
                </c:pt>
                <c:pt idx="671">
                  <c:v>11.034722222222221</c:v>
                </c:pt>
                <c:pt idx="672">
                  <c:v>11.051388888888889</c:v>
                </c:pt>
                <c:pt idx="673">
                  <c:v>11.068055555555556</c:v>
                </c:pt>
                <c:pt idx="674">
                  <c:v>11.084722222222222</c:v>
                </c:pt>
                <c:pt idx="675">
                  <c:v>11.10138888888889</c:v>
                </c:pt>
                <c:pt idx="676">
                  <c:v>11.118055555555555</c:v>
                </c:pt>
                <c:pt idx="677">
                  <c:v>11.134722222222223</c:v>
                </c:pt>
                <c:pt idx="678">
                  <c:v>11.151388888888889</c:v>
                </c:pt>
                <c:pt idx="679">
                  <c:v>11.168055555555556</c:v>
                </c:pt>
                <c:pt idx="680">
                  <c:v>11.184722222222222</c:v>
                </c:pt>
                <c:pt idx="681">
                  <c:v>11.201388888888889</c:v>
                </c:pt>
                <c:pt idx="682">
                  <c:v>11.218055555555555</c:v>
                </c:pt>
                <c:pt idx="683">
                  <c:v>11.234722222222222</c:v>
                </c:pt>
                <c:pt idx="684">
                  <c:v>11.251388888888888</c:v>
                </c:pt>
                <c:pt idx="685">
                  <c:v>11.268055555555556</c:v>
                </c:pt>
                <c:pt idx="686">
                  <c:v>11.284722222222221</c:v>
                </c:pt>
                <c:pt idx="687">
                  <c:v>11.301388888888889</c:v>
                </c:pt>
                <c:pt idx="688">
                  <c:v>11.318055555555556</c:v>
                </c:pt>
                <c:pt idx="689">
                  <c:v>11.334722222222222</c:v>
                </c:pt>
                <c:pt idx="690">
                  <c:v>11.35138888888889</c:v>
                </c:pt>
                <c:pt idx="691">
                  <c:v>11.368055555555555</c:v>
                </c:pt>
                <c:pt idx="692">
                  <c:v>11.384722222222223</c:v>
                </c:pt>
                <c:pt idx="693">
                  <c:v>11.401388888888889</c:v>
                </c:pt>
                <c:pt idx="694">
                  <c:v>11.418055555555556</c:v>
                </c:pt>
                <c:pt idx="695">
                  <c:v>11.434722222222222</c:v>
                </c:pt>
                <c:pt idx="696">
                  <c:v>11.451388888888889</c:v>
                </c:pt>
                <c:pt idx="697">
                  <c:v>11.468055555555555</c:v>
                </c:pt>
                <c:pt idx="698">
                  <c:v>11.484722222222222</c:v>
                </c:pt>
                <c:pt idx="699">
                  <c:v>11.501388888888888</c:v>
                </c:pt>
                <c:pt idx="700">
                  <c:v>11.518055555555556</c:v>
                </c:pt>
                <c:pt idx="701">
                  <c:v>11.534722222222221</c:v>
                </c:pt>
                <c:pt idx="702">
                  <c:v>11.551388888888889</c:v>
                </c:pt>
                <c:pt idx="703">
                  <c:v>11.568055555555556</c:v>
                </c:pt>
                <c:pt idx="704">
                  <c:v>11.584722222222222</c:v>
                </c:pt>
                <c:pt idx="705">
                  <c:v>11.60138888888889</c:v>
                </c:pt>
                <c:pt idx="706">
                  <c:v>11.618055555555555</c:v>
                </c:pt>
                <c:pt idx="707">
                  <c:v>11.634722222222223</c:v>
                </c:pt>
                <c:pt idx="708">
                  <c:v>11.651388888888889</c:v>
                </c:pt>
                <c:pt idx="709">
                  <c:v>11.668055555555556</c:v>
                </c:pt>
                <c:pt idx="710">
                  <c:v>11.684722222222222</c:v>
                </c:pt>
                <c:pt idx="711">
                  <c:v>11.701388888888889</c:v>
                </c:pt>
                <c:pt idx="712">
                  <c:v>11.718055555555555</c:v>
                </c:pt>
                <c:pt idx="713">
                  <c:v>11.734722222222222</c:v>
                </c:pt>
                <c:pt idx="714">
                  <c:v>11.751388888888888</c:v>
                </c:pt>
                <c:pt idx="715">
                  <c:v>11.768055555555556</c:v>
                </c:pt>
                <c:pt idx="716">
                  <c:v>11.784722222222221</c:v>
                </c:pt>
                <c:pt idx="717">
                  <c:v>11.801388888888889</c:v>
                </c:pt>
                <c:pt idx="718">
                  <c:v>11.818055555555556</c:v>
                </c:pt>
                <c:pt idx="719">
                  <c:v>11.834722222222222</c:v>
                </c:pt>
                <c:pt idx="720">
                  <c:v>11.85138888888889</c:v>
                </c:pt>
                <c:pt idx="721">
                  <c:v>11.868055555555555</c:v>
                </c:pt>
                <c:pt idx="722">
                  <c:v>11.884722222222223</c:v>
                </c:pt>
                <c:pt idx="723">
                  <c:v>11.901388888888889</c:v>
                </c:pt>
                <c:pt idx="724">
                  <c:v>11.918055555555556</c:v>
                </c:pt>
                <c:pt idx="725">
                  <c:v>11.934722222222222</c:v>
                </c:pt>
                <c:pt idx="726">
                  <c:v>11.951388888888889</c:v>
                </c:pt>
                <c:pt idx="727">
                  <c:v>11.968055555555555</c:v>
                </c:pt>
                <c:pt idx="728">
                  <c:v>11.984722222222222</c:v>
                </c:pt>
                <c:pt idx="729">
                  <c:v>12.001388888888888</c:v>
                </c:pt>
                <c:pt idx="730">
                  <c:v>12.018055555555556</c:v>
                </c:pt>
                <c:pt idx="731">
                  <c:v>12.034722222222221</c:v>
                </c:pt>
                <c:pt idx="732">
                  <c:v>12.051388888888889</c:v>
                </c:pt>
                <c:pt idx="733">
                  <c:v>12.068055555555556</c:v>
                </c:pt>
                <c:pt idx="734">
                  <c:v>12.084722222222222</c:v>
                </c:pt>
                <c:pt idx="735">
                  <c:v>12.10138888888889</c:v>
                </c:pt>
                <c:pt idx="736">
                  <c:v>12.118055555555555</c:v>
                </c:pt>
                <c:pt idx="737">
                  <c:v>12.134722222222223</c:v>
                </c:pt>
                <c:pt idx="738">
                  <c:v>12.151388888888889</c:v>
                </c:pt>
                <c:pt idx="739">
                  <c:v>12.168055555555556</c:v>
                </c:pt>
                <c:pt idx="740">
                  <c:v>12.184722222222222</c:v>
                </c:pt>
                <c:pt idx="741">
                  <c:v>12.201388888888889</c:v>
                </c:pt>
                <c:pt idx="742">
                  <c:v>12.218055555555555</c:v>
                </c:pt>
                <c:pt idx="743">
                  <c:v>12.234722222222222</c:v>
                </c:pt>
                <c:pt idx="744">
                  <c:v>12.251388888888888</c:v>
                </c:pt>
                <c:pt idx="745">
                  <c:v>12.268055555555556</c:v>
                </c:pt>
                <c:pt idx="746">
                  <c:v>12.284722222222221</c:v>
                </c:pt>
                <c:pt idx="747">
                  <c:v>12.301388888888889</c:v>
                </c:pt>
                <c:pt idx="748">
                  <c:v>12.318055555555556</c:v>
                </c:pt>
                <c:pt idx="749">
                  <c:v>12.334722222222222</c:v>
                </c:pt>
                <c:pt idx="750">
                  <c:v>12.35138888888889</c:v>
                </c:pt>
                <c:pt idx="751">
                  <c:v>12.368055555555555</c:v>
                </c:pt>
                <c:pt idx="752">
                  <c:v>12.384722222222223</c:v>
                </c:pt>
                <c:pt idx="753">
                  <c:v>12.401388888888889</c:v>
                </c:pt>
                <c:pt idx="754">
                  <c:v>12.418055555555556</c:v>
                </c:pt>
                <c:pt idx="755">
                  <c:v>12.434722222222222</c:v>
                </c:pt>
                <c:pt idx="756">
                  <c:v>12.451388888888889</c:v>
                </c:pt>
                <c:pt idx="757">
                  <c:v>12.468055555555555</c:v>
                </c:pt>
                <c:pt idx="758">
                  <c:v>12.484722222222222</c:v>
                </c:pt>
                <c:pt idx="759">
                  <c:v>12.501388888888888</c:v>
                </c:pt>
                <c:pt idx="760">
                  <c:v>12.518055555555556</c:v>
                </c:pt>
                <c:pt idx="761">
                  <c:v>12.534722222222221</c:v>
                </c:pt>
                <c:pt idx="762">
                  <c:v>12.551388888888889</c:v>
                </c:pt>
                <c:pt idx="763">
                  <c:v>12.568055555555556</c:v>
                </c:pt>
                <c:pt idx="764">
                  <c:v>12.584722222222222</c:v>
                </c:pt>
                <c:pt idx="765">
                  <c:v>12.60138888888889</c:v>
                </c:pt>
                <c:pt idx="766">
                  <c:v>12.618055555555555</c:v>
                </c:pt>
                <c:pt idx="767">
                  <c:v>12.634722222222223</c:v>
                </c:pt>
                <c:pt idx="768">
                  <c:v>12.651388888888889</c:v>
                </c:pt>
                <c:pt idx="769">
                  <c:v>12.668055555555556</c:v>
                </c:pt>
                <c:pt idx="770">
                  <c:v>12.684722222222222</c:v>
                </c:pt>
                <c:pt idx="771">
                  <c:v>12.701388888888889</c:v>
                </c:pt>
                <c:pt idx="772">
                  <c:v>12.718055555555555</c:v>
                </c:pt>
                <c:pt idx="773">
                  <c:v>12.734722222222222</c:v>
                </c:pt>
                <c:pt idx="774">
                  <c:v>12.751388888888888</c:v>
                </c:pt>
                <c:pt idx="775">
                  <c:v>12.768055555555556</c:v>
                </c:pt>
                <c:pt idx="776">
                  <c:v>12.784722222222221</c:v>
                </c:pt>
                <c:pt idx="777">
                  <c:v>12.801388888888889</c:v>
                </c:pt>
                <c:pt idx="778">
                  <c:v>12.818055555555556</c:v>
                </c:pt>
                <c:pt idx="779">
                  <c:v>12.834722222222222</c:v>
                </c:pt>
                <c:pt idx="780">
                  <c:v>12.85138888888889</c:v>
                </c:pt>
                <c:pt idx="781">
                  <c:v>12.868055555555555</c:v>
                </c:pt>
                <c:pt idx="782">
                  <c:v>12.884722222222223</c:v>
                </c:pt>
                <c:pt idx="783">
                  <c:v>12.901388888888889</c:v>
                </c:pt>
                <c:pt idx="784">
                  <c:v>12.918055555555556</c:v>
                </c:pt>
                <c:pt idx="785">
                  <c:v>12.934722222222222</c:v>
                </c:pt>
                <c:pt idx="786">
                  <c:v>12.951388888888889</c:v>
                </c:pt>
                <c:pt idx="787">
                  <c:v>12.968055555555555</c:v>
                </c:pt>
                <c:pt idx="788">
                  <c:v>12.984722222222222</c:v>
                </c:pt>
                <c:pt idx="789">
                  <c:v>13.001388888888888</c:v>
                </c:pt>
                <c:pt idx="790">
                  <c:v>13.018055555555556</c:v>
                </c:pt>
                <c:pt idx="791">
                  <c:v>13.034722222222221</c:v>
                </c:pt>
                <c:pt idx="792">
                  <c:v>13.051388888888889</c:v>
                </c:pt>
                <c:pt idx="793">
                  <c:v>13.068055555555556</c:v>
                </c:pt>
                <c:pt idx="794">
                  <c:v>13.084722222222222</c:v>
                </c:pt>
                <c:pt idx="795">
                  <c:v>13.10138888888889</c:v>
                </c:pt>
                <c:pt idx="796">
                  <c:v>13.118055555555555</c:v>
                </c:pt>
                <c:pt idx="797">
                  <c:v>13.134722222222223</c:v>
                </c:pt>
                <c:pt idx="798">
                  <c:v>13.151388888888889</c:v>
                </c:pt>
                <c:pt idx="799">
                  <c:v>13.168055555555556</c:v>
                </c:pt>
                <c:pt idx="800">
                  <c:v>13.184722222222222</c:v>
                </c:pt>
                <c:pt idx="801">
                  <c:v>13.201388888888889</c:v>
                </c:pt>
                <c:pt idx="802">
                  <c:v>13.218055555555555</c:v>
                </c:pt>
                <c:pt idx="803">
                  <c:v>13.234722222222222</c:v>
                </c:pt>
                <c:pt idx="804">
                  <c:v>13.251388888888888</c:v>
                </c:pt>
                <c:pt idx="805">
                  <c:v>13.268055555555556</c:v>
                </c:pt>
                <c:pt idx="806">
                  <c:v>13.284722222222221</c:v>
                </c:pt>
                <c:pt idx="807">
                  <c:v>13.301388888888889</c:v>
                </c:pt>
                <c:pt idx="808">
                  <c:v>13.318055555555556</c:v>
                </c:pt>
                <c:pt idx="809">
                  <c:v>13.334722222222222</c:v>
                </c:pt>
                <c:pt idx="810">
                  <c:v>13.35138888888889</c:v>
                </c:pt>
                <c:pt idx="811">
                  <c:v>13.368055555555555</c:v>
                </c:pt>
                <c:pt idx="812">
                  <c:v>13.384722222222223</c:v>
                </c:pt>
                <c:pt idx="813">
                  <c:v>13.401666666666667</c:v>
                </c:pt>
                <c:pt idx="814">
                  <c:v>13.418333333333333</c:v>
                </c:pt>
                <c:pt idx="815">
                  <c:v>13.435</c:v>
                </c:pt>
                <c:pt idx="816">
                  <c:v>13.451666666666666</c:v>
                </c:pt>
                <c:pt idx="817">
                  <c:v>13.468333333333334</c:v>
                </c:pt>
                <c:pt idx="818">
                  <c:v>13.484999999999999</c:v>
                </c:pt>
                <c:pt idx="819">
                  <c:v>13.501666666666667</c:v>
                </c:pt>
                <c:pt idx="820">
                  <c:v>13.518333333333333</c:v>
                </c:pt>
                <c:pt idx="821">
                  <c:v>13.535</c:v>
                </c:pt>
                <c:pt idx="822">
                  <c:v>13.551666666666666</c:v>
                </c:pt>
                <c:pt idx="823">
                  <c:v>13.568333333333333</c:v>
                </c:pt>
                <c:pt idx="824">
                  <c:v>13.585000000000001</c:v>
                </c:pt>
                <c:pt idx="825">
                  <c:v>13.601666666666667</c:v>
                </c:pt>
                <c:pt idx="826">
                  <c:v>13.618333333333334</c:v>
                </c:pt>
                <c:pt idx="827">
                  <c:v>13.635</c:v>
                </c:pt>
                <c:pt idx="828">
                  <c:v>13.651666666666667</c:v>
                </c:pt>
                <c:pt idx="829">
                  <c:v>13.668333333333333</c:v>
                </c:pt>
                <c:pt idx="830">
                  <c:v>13.685</c:v>
                </c:pt>
                <c:pt idx="831">
                  <c:v>13.701666666666666</c:v>
                </c:pt>
                <c:pt idx="832">
                  <c:v>13.718333333333334</c:v>
                </c:pt>
                <c:pt idx="833">
                  <c:v>13.734999999999999</c:v>
                </c:pt>
                <c:pt idx="834">
                  <c:v>13.751666666666667</c:v>
                </c:pt>
                <c:pt idx="835">
                  <c:v>13.768333333333333</c:v>
                </c:pt>
                <c:pt idx="836">
                  <c:v>13.785</c:v>
                </c:pt>
                <c:pt idx="837">
                  <c:v>13.801666666666666</c:v>
                </c:pt>
                <c:pt idx="838">
                  <c:v>13.818333333333333</c:v>
                </c:pt>
                <c:pt idx="839">
                  <c:v>13.835000000000001</c:v>
                </c:pt>
                <c:pt idx="840">
                  <c:v>13.851666666666667</c:v>
                </c:pt>
                <c:pt idx="841">
                  <c:v>13.868333333333334</c:v>
                </c:pt>
                <c:pt idx="842">
                  <c:v>13.885</c:v>
                </c:pt>
                <c:pt idx="843">
                  <c:v>13.901666666666667</c:v>
                </c:pt>
                <c:pt idx="844">
                  <c:v>13.918333333333333</c:v>
                </c:pt>
                <c:pt idx="845">
                  <c:v>13.935</c:v>
                </c:pt>
                <c:pt idx="846">
                  <c:v>13.951666666666666</c:v>
                </c:pt>
                <c:pt idx="847">
                  <c:v>13.968333333333334</c:v>
                </c:pt>
                <c:pt idx="848">
                  <c:v>13.984999999999999</c:v>
                </c:pt>
                <c:pt idx="849">
                  <c:v>14.001666666666667</c:v>
                </c:pt>
                <c:pt idx="850">
                  <c:v>14.018333333333333</c:v>
                </c:pt>
                <c:pt idx="851">
                  <c:v>14.035</c:v>
                </c:pt>
                <c:pt idx="852">
                  <c:v>14.051666666666666</c:v>
                </c:pt>
                <c:pt idx="853">
                  <c:v>14.068333333333333</c:v>
                </c:pt>
                <c:pt idx="854">
                  <c:v>14.085000000000001</c:v>
                </c:pt>
                <c:pt idx="855">
                  <c:v>14.101666666666667</c:v>
                </c:pt>
                <c:pt idx="856">
                  <c:v>14.118333333333334</c:v>
                </c:pt>
                <c:pt idx="857">
                  <c:v>14.135</c:v>
                </c:pt>
                <c:pt idx="858">
                  <c:v>14.151666666666667</c:v>
                </c:pt>
                <c:pt idx="859">
                  <c:v>14.168333333333333</c:v>
                </c:pt>
                <c:pt idx="860">
                  <c:v>14.185</c:v>
                </c:pt>
                <c:pt idx="861">
                  <c:v>14.201666666666666</c:v>
                </c:pt>
                <c:pt idx="862">
                  <c:v>14.218333333333334</c:v>
                </c:pt>
                <c:pt idx="863">
                  <c:v>14.234999999999999</c:v>
                </c:pt>
                <c:pt idx="864">
                  <c:v>14.251666666666667</c:v>
                </c:pt>
                <c:pt idx="865">
                  <c:v>14.268333333333333</c:v>
                </c:pt>
                <c:pt idx="866">
                  <c:v>14.285</c:v>
                </c:pt>
                <c:pt idx="867">
                  <c:v>14.301666666666666</c:v>
                </c:pt>
                <c:pt idx="868">
                  <c:v>14.318333333333333</c:v>
                </c:pt>
                <c:pt idx="869">
                  <c:v>14.335000000000001</c:v>
                </c:pt>
                <c:pt idx="870">
                  <c:v>14.351666666666667</c:v>
                </c:pt>
                <c:pt idx="871">
                  <c:v>14.368333333333334</c:v>
                </c:pt>
                <c:pt idx="872">
                  <c:v>14.385</c:v>
                </c:pt>
                <c:pt idx="873">
                  <c:v>14.401666666666667</c:v>
                </c:pt>
                <c:pt idx="874">
                  <c:v>14.418333333333333</c:v>
                </c:pt>
                <c:pt idx="875">
                  <c:v>14.435</c:v>
                </c:pt>
                <c:pt idx="876">
                  <c:v>14.451666666666666</c:v>
                </c:pt>
                <c:pt idx="877">
                  <c:v>14.468333333333334</c:v>
                </c:pt>
                <c:pt idx="878">
                  <c:v>14.484999999999999</c:v>
                </c:pt>
                <c:pt idx="879">
                  <c:v>14.501666666666667</c:v>
                </c:pt>
                <c:pt idx="880">
                  <c:v>14.518333333333333</c:v>
                </c:pt>
                <c:pt idx="881">
                  <c:v>14.535</c:v>
                </c:pt>
                <c:pt idx="882">
                  <c:v>14.551666666666666</c:v>
                </c:pt>
                <c:pt idx="883">
                  <c:v>14.568333333333333</c:v>
                </c:pt>
                <c:pt idx="884">
                  <c:v>14.585000000000001</c:v>
                </c:pt>
                <c:pt idx="885">
                  <c:v>14.601666666666667</c:v>
                </c:pt>
                <c:pt idx="886">
                  <c:v>14.618333333333334</c:v>
                </c:pt>
                <c:pt idx="887">
                  <c:v>14.635</c:v>
                </c:pt>
                <c:pt idx="888">
                  <c:v>14.651666666666667</c:v>
                </c:pt>
                <c:pt idx="889">
                  <c:v>14.668333333333333</c:v>
                </c:pt>
                <c:pt idx="890">
                  <c:v>14.685</c:v>
                </c:pt>
                <c:pt idx="891">
                  <c:v>14.701666666666666</c:v>
                </c:pt>
                <c:pt idx="892">
                  <c:v>14.718333333333334</c:v>
                </c:pt>
                <c:pt idx="893">
                  <c:v>14.734999999999999</c:v>
                </c:pt>
                <c:pt idx="894">
                  <c:v>14.751666666666667</c:v>
                </c:pt>
                <c:pt idx="895">
                  <c:v>14.768333333333333</c:v>
                </c:pt>
                <c:pt idx="896">
                  <c:v>14.785</c:v>
                </c:pt>
                <c:pt idx="897">
                  <c:v>14.801666666666666</c:v>
                </c:pt>
                <c:pt idx="898">
                  <c:v>14.818333333333333</c:v>
                </c:pt>
                <c:pt idx="899">
                  <c:v>14.835000000000001</c:v>
                </c:pt>
                <c:pt idx="900">
                  <c:v>14.851666666666667</c:v>
                </c:pt>
                <c:pt idx="901">
                  <c:v>14.868333333333334</c:v>
                </c:pt>
                <c:pt idx="902">
                  <c:v>14.885</c:v>
                </c:pt>
                <c:pt idx="903">
                  <c:v>14.901666666666667</c:v>
                </c:pt>
                <c:pt idx="904">
                  <c:v>14.918333333333333</c:v>
                </c:pt>
                <c:pt idx="905">
                  <c:v>14.935</c:v>
                </c:pt>
                <c:pt idx="906">
                  <c:v>14.951666666666666</c:v>
                </c:pt>
                <c:pt idx="907">
                  <c:v>14.968333333333334</c:v>
                </c:pt>
                <c:pt idx="908">
                  <c:v>14.984999999999999</c:v>
                </c:pt>
                <c:pt idx="909">
                  <c:v>15.001666666666667</c:v>
                </c:pt>
                <c:pt idx="910">
                  <c:v>15.018333333333333</c:v>
                </c:pt>
                <c:pt idx="911">
                  <c:v>15.035</c:v>
                </c:pt>
                <c:pt idx="912">
                  <c:v>15.051666666666666</c:v>
                </c:pt>
                <c:pt idx="913">
                  <c:v>15.068333333333333</c:v>
                </c:pt>
                <c:pt idx="914">
                  <c:v>15.085000000000001</c:v>
                </c:pt>
                <c:pt idx="915">
                  <c:v>15.101666666666667</c:v>
                </c:pt>
                <c:pt idx="916">
                  <c:v>15.118333333333334</c:v>
                </c:pt>
                <c:pt idx="917">
                  <c:v>15.135</c:v>
                </c:pt>
                <c:pt idx="918">
                  <c:v>15.151666666666667</c:v>
                </c:pt>
                <c:pt idx="919">
                  <c:v>15.168333333333333</c:v>
                </c:pt>
                <c:pt idx="920">
                  <c:v>15.185</c:v>
                </c:pt>
                <c:pt idx="921">
                  <c:v>15.201666666666666</c:v>
                </c:pt>
                <c:pt idx="922">
                  <c:v>15.218333333333334</c:v>
                </c:pt>
                <c:pt idx="923">
                  <c:v>15.234999999999999</c:v>
                </c:pt>
                <c:pt idx="924">
                  <c:v>15.251666666666667</c:v>
                </c:pt>
                <c:pt idx="925">
                  <c:v>15.268333333333333</c:v>
                </c:pt>
                <c:pt idx="926">
                  <c:v>15.285</c:v>
                </c:pt>
                <c:pt idx="927">
                  <c:v>15.301666666666666</c:v>
                </c:pt>
                <c:pt idx="928">
                  <c:v>15.318333333333333</c:v>
                </c:pt>
                <c:pt idx="929">
                  <c:v>15.335000000000001</c:v>
                </c:pt>
                <c:pt idx="930">
                  <c:v>15.351666666666667</c:v>
                </c:pt>
                <c:pt idx="931">
                  <c:v>15.368333333333334</c:v>
                </c:pt>
                <c:pt idx="932">
                  <c:v>15.385</c:v>
                </c:pt>
                <c:pt idx="933">
                  <c:v>15.401666666666667</c:v>
                </c:pt>
                <c:pt idx="934">
                  <c:v>15.418333333333333</c:v>
                </c:pt>
                <c:pt idx="935">
                  <c:v>15.435</c:v>
                </c:pt>
                <c:pt idx="936">
                  <c:v>15.451666666666666</c:v>
                </c:pt>
                <c:pt idx="937">
                  <c:v>15.468333333333334</c:v>
                </c:pt>
                <c:pt idx="938">
                  <c:v>15.484999999999999</c:v>
                </c:pt>
                <c:pt idx="939">
                  <c:v>15.501666666666667</c:v>
                </c:pt>
                <c:pt idx="940">
                  <c:v>15.518333333333333</c:v>
                </c:pt>
                <c:pt idx="941">
                  <c:v>15.535</c:v>
                </c:pt>
                <c:pt idx="942">
                  <c:v>15.551666666666666</c:v>
                </c:pt>
                <c:pt idx="943">
                  <c:v>15.568333333333333</c:v>
                </c:pt>
                <c:pt idx="944">
                  <c:v>15.585000000000001</c:v>
                </c:pt>
                <c:pt idx="945">
                  <c:v>15.601666666666667</c:v>
                </c:pt>
                <c:pt idx="946">
                  <c:v>15.618333333333334</c:v>
                </c:pt>
                <c:pt idx="947">
                  <c:v>15.635</c:v>
                </c:pt>
                <c:pt idx="948">
                  <c:v>15.651944444444444</c:v>
                </c:pt>
                <c:pt idx="949">
                  <c:v>15.668333333333333</c:v>
                </c:pt>
                <c:pt idx="950">
                  <c:v>15.685</c:v>
                </c:pt>
                <c:pt idx="951">
                  <c:v>15.701666666666666</c:v>
                </c:pt>
                <c:pt idx="952">
                  <c:v>15.718333333333334</c:v>
                </c:pt>
                <c:pt idx="953">
                  <c:v>15.734999999999999</c:v>
                </c:pt>
                <c:pt idx="954">
                  <c:v>15.751666666666667</c:v>
                </c:pt>
                <c:pt idx="955">
                  <c:v>15.768611111111111</c:v>
                </c:pt>
                <c:pt idx="956">
                  <c:v>15.785</c:v>
                </c:pt>
                <c:pt idx="957">
                  <c:v>15.801666666666666</c:v>
                </c:pt>
                <c:pt idx="958">
                  <c:v>15.818333333333333</c:v>
                </c:pt>
                <c:pt idx="959">
                  <c:v>15.835277777777778</c:v>
                </c:pt>
                <c:pt idx="960">
                  <c:v>15.851944444444445</c:v>
                </c:pt>
                <c:pt idx="961">
                  <c:v>15.868333333333334</c:v>
                </c:pt>
                <c:pt idx="962">
                  <c:v>15.885</c:v>
                </c:pt>
                <c:pt idx="963">
                  <c:v>15.901944444444444</c:v>
                </c:pt>
                <c:pt idx="964">
                  <c:v>15.918333333333333</c:v>
                </c:pt>
                <c:pt idx="965">
                  <c:v>15.935277777777777</c:v>
                </c:pt>
                <c:pt idx="966">
                  <c:v>15.951944444444445</c:v>
                </c:pt>
                <c:pt idx="967">
                  <c:v>15.968611111111111</c:v>
                </c:pt>
                <c:pt idx="968">
                  <c:v>15.985277777777778</c:v>
                </c:pt>
                <c:pt idx="969">
                  <c:v>16.001944444444444</c:v>
                </c:pt>
                <c:pt idx="970">
                  <c:v>16.01861111111111</c:v>
                </c:pt>
                <c:pt idx="971">
                  <c:v>16.035</c:v>
                </c:pt>
                <c:pt idx="972">
                  <c:v>16.051944444444445</c:v>
                </c:pt>
                <c:pt idx="973">
                  <c:v>16.06861111111111</c:v>
                </c:pt>
                <c:pt idx="974">
                  <c:v>16.085277777777776</c:v>
                </c:pt>
                <c:pt idx="975">
                  <c:v>16.101944444444445</c:v>
                </c:pt>
                <c:pt idx="976">
                  <c:v>16.118611111111111</c:v>
                </c:pt>
                <c:pt idx="977">
                  <c:v>16.135277777777777</c:v>
                </c:pt>
                <c:pt idx="978">
                  <c:v>16.151944444444446</c:v>
                </c:pt>
                <c:pt idx="979">
                  <c:v>16.168611111111112</c:v>
                </c:pt>
                <c:pt idx="980">
                  <c:v>16.185277777777777</c:v>
                </c:pt>
                <c:pt idx="981">
                  <c:v>16.201944444444443</c:v>
                </c:pt>
                <c:pt idx="982">
                  <c:v>16.218611111111112</c:v>
                </c:pt>
                <c:pt idx="983">
                  <c:v>16.235277777777778</c:v>
                </c:pt>
                <c:pt idx="984">
                  <c:v>16.251944444444444</c:v>
                </c:pt>
                <c:pt idx="985">
                  <c:v>16.26861111111111</c:v>
                </c:pt>
                <c:pt idx="986">
                  <c:v>16.285277777777779</c:v>
                </c:pt>
                <c:pt idx="987">
                  <c:v>16.301944444444445</c:v>
                </c:pt>
                <c:pt idx="988">
                  <c:v>16.31861111111111</c:v>
                </c:pt>
                <c:pt idx="989">
                  <c:v>16.335277777777776</c:v>
                </c:pt>
                <c:pt idx="990">
                  <c:v>16.351944444444445</c:v>
                </c:pt>
                <c:pt idx="991">
                  <c:v>16.368611111111111</c:v>
                </c:pt>
                <c:pt idx="992">
                  <c:v>16.385277777777777</c:v>
                </c:pt>
                <c:pt idx="993">
                  <c:v>16.401944444444446</c:v>
                </c:pt>
                <c:pt idx="994">
                  <c:v>16.418611111111112</c:v>
                </c:pt>
                <c:pt idx="995">
                  <c:v>16.435277777777777</c:v>
                </c:pt>
                <c:pt idx="996">
                  <c:v>16.451944444444443</c:v>
                </c:pt>
                <c:pt idx="997">
                  <c:v>16.468611111111112</c:v>
                </c:pt>
                <c:pt idx="998">
                  <c:v>16.485277777777778</c:v>
                </c:pt>
                <c:pt idx="999">
                  <c:v>16.501944444444444</c:v>
                </c:pt>
                <c:pt idx="1000">
                  <c:v>16.51861111111111</c:v>
                </c:pt>
                <c:pt idx="1001">
                  <c:v>16.535277777777779</c:v>
                </c:pt>
                <c:pt idx="1002">
                  <c:v>16.551944444444445</c:v>
                </c:pt>
                <c:pt idx="1003">
                  <c:v>16.56861111111111</c:v>
                </c:pt>
                <c:pt idx="1004">
                  <c:v>16.585277777777776</c:v>
                </c:pt>
                <c:pt idx="1005">
                  <c:v>16.601944444444445</c:v>
                </c:pt>
                <c:pt idx="1006">
                  <c:v>16.618611111111111</c:v>
                </c:pt>
                <c:pt idx="1007">
                  <c:v>16.635277777777777</c:v>
                </c:pt>
                <c:pt idx="1008">
                  <c:v>16.651944444444446</c:v>
                </c:pt>
                <c:pt idx="1009">
                  <c:v>16.668611111111112</c:v>
                </c:pt>
                <c:pt idx="1010">
                  <c:v>16.685277777777777</c:v>
                </c:pt>
                <c:pt idx="1011">
                  <c:v>16.701944444444443</c:v>
                </c:pt>
                <c:pt idx="1012">
                  <c:v>16.718611111111112</c:v>
                </c:pt>
                <c:pt idx="1013">
                  <c:v>16.735277777777778</c:v>
                </c:pt>
                <c:pt idx="1014">
                  <c:v>16.751944444444444</c:v>
                </c:pt>
                <c:pt idx="1015">
                  <c:v>16.76861111111111</c:v>
                </c:pt>
                <c:pt idx="1016">
                  <c:v>16.785277777777779</c:v>
                </c:pt>
                <c:pt idx="1017">
                  <c:v>16.801944444444445</c:v>
                </c:pt>
                <c:pt idx="1018">
                  <c:v>16.81861111111111</c:v>
                </c:pt>
                <c:pt idx="1019">
                  <c:v>16.835277777777776</c:v>
                </c:pt>
                <c:pt idx="1020">
                  <c:v>16.851944444444445</c:v>
                </c:pt>
                <c:pt idx="1021">
                  <c:v>16.868611111111111</c:v>
                </c:pt>
                <c:pt idx="1022">
                  <c:v>16.885277777777777</c:v>
                </c:pt>
                <c:pt idx="1023">
                  <c:v>16.901944444444446</c:v>
                </c:pt>
                <c:pt idx="1024">
                  <c:v>16.918611111111112</c:v>
                </c:pt>
                <c:pt idx="1025">
                  <c:v>16.935277777777777</c:v>
                </c:pt>
                <c:pt idx="1026">
                  <c:v>16.951944444444443</c:v>
                </c:pt>
                <c:pt idx="1027">
                  <c:v>16.968611111111112</c:v>
                </c:pt>
                <c:pt idx="1028">
                  <c:v>16.985277777777778</c:v>
                </c:pt>
                <c:pt idx="1029">
                  <c:v>17.001944444444444</c:v>
                </c:pt>
                <c:pt idx="1030">
                  <c:v>17.01861111111111</c:v>
                </c:pt>
                <c:pt idx="1031">
                  <c:v>17.035277777777779</c:v>
                </c:pt>
                <c:pt idx="1032">
                  <c:v>17.051944444444445</c:v>
                </c:pt>
                <c:pt idx="1033">
                  <c:v>17.06861111111111</c:v>
                </c:pt>
                <c:pt idx="1034">
                  <c:v>17.085277777777776</c:v>
                </c:pt>
                <c:pt idx="1035">
                  <c:v>17.101944444444445</c:v>
                </c:pt>
                <c:pt idx="1036">
                  <c:v>17.118611111111111</c:v>
                </c:pt>
                <c:pt idx="1037">
                  <c:v>17.135277777777777</c:v>
                </c:pt>
                <c:pt idx="1038">
                  <c:v>17.151944444444446</c:v>
                </c:pt>
                <c:pt idx="1039">
                  <c:v>17.168611111111112</c:v>
                </c:pt>
                <c:pt idx="1040">
                  <c:v>17.185277777777777</c:v>
                </c:pt>
                <c:pt idx="1041">
                  <c:v>17.201944444444443</c:v>
                </c:pt>
                <c:pt idx="1042">
                  <c:v>17.218611111111112</c:v>
                </c:pt>
                <c:pt idx="1043">
                  <c:v>17.235277777777778</c:v>
                </c:pt>
                <c:pt idx="1044">
                  <c:v>17.251944444444444</c:v>
                </c:pt>
                <c:pt idx="1045">
                  <c:v>17.26861111111111</c:v>
                </c:pt>
                <c:pt idx="1046">
                  <c:v>17.285277777777779</c:v>
                </c:pt>
                <c:pt idx="1047">
                  <c:v>17.301944444444445</c:v>
                </c:pt>
                <c:pt idx="1048">
                  <c:v>17.31861111111111</c:v>
                </c:pt>
                <c:pt idx="1049">
                  <c:v>17.335277777777776</c:v>
                </c:pt>
                <c:pt idx="1050">
                  <c:v>17.351944444444445</c:v>
                </c:pt>
                <c:pt idx="1051">
                  <c:v>17.368611111111111</c:v>
                </c:pt>
                <c:pt idx="1052">
                  <c:v>17.385277777777777</c:v>
                </c:pt>
                <c:pt idx="1053">
                  <c:v>17.401944444444446</c:v>
                </c:pt>
                <c:pt idx="1054">
                  <c:v>17.418611111111112</c:v>
                </c:pt>
                <c:pt idx="1055">
                  <c:v>17.435277777777777</c:v>
                </c:pt>
                <c:pt idx="1056">
                  <c:v>17.451944444444443</c:v>
                </c:pt>
                <c:pt idx="1057">
                  <c:v>17.468611111111112</c:v>
                </c:pt>
                <c:pt idx="1058">
                  <c:v>17.485277777777778</c:v>
                </c:pt>
                <c:pt idx="1059">
                  <c:v>17.501944444444444</c:v>
                </c:pt>
                <c:pt idx="1060">
                  <c:v>17.51861111111111</c:v>
                </c:pt>
                <c:pt idx="1061">
                  <c:v>17.535277777777779</c:v>
                </c:pt>
                <c:pt idx="1062">
                  <c:v>17.551944444444445</c:v>
                </c:pt>
                <c:pt idx="1063">
                  <c:v>17.56861111111111</c:v>
                </c:pt>
                <c:pt idx="1064">
                  <c:v>17.585277777777776</c:v>
                </c:pt>
                <c:pt idx="1065">
                  <c:v>17.601944444444445</c:v>
                </c:pt>
                <c:pt idx="1066">
                  <c:v>17.618611111111111</c:v>
                </c:pt>
                <c:pt idx="1067">
                  <c:v>17.635277777777777</c:v>
                </c:pt>
                <c:pt idx="1068">
                  <c:v>17.651944444444446</c:v>
                </c:pt>
                <c:pt idx="1069">
                  <c:v>17.668611111111112</c:v>
                </c:pt>
                <c:pt idx="1070">
                  <c:v>17.685277777777777</c:v>
                </c:pt>
                <c:pt idx="1071">
                  <c:v>17.701944444444443</c:v>
                </c:pt>
                <c:pt idx="1072">
                  <c:v>17.718611111111112</c:v>
                </c:pt>
                <c:pt idx="1073">
                  <c:v>17.735277777777778</c:v>
                </c:pt>
                <c:pt idx="1074">
                  <c:v>17.751944444444444</c:v>
                </c:pt>
                <c:pt idx="1075">
                  <c:v>17.76861111111111</c:v>
                </c:pt>
                <c:pt idx="1076">
                  <c:v>17.785277777777779</c:v>
                </c:pt>
                <c:pt idx="1077">
                  <c:v>17.801944444444445</c:v>
                </c:pt>
                <c:pt idx="1078">
                  <c:v>17.81861111111111</c:v>
                </c:pt>
                <c:pt idx="1079">
                  <c:v>17.835277777777776</c:v>
                </c:pt>
                <c:pt idx="1080">
                  <c:v>17.851944444444445</c:v>
                </c:pt>
                <c:pt idx="1081">
                  <c:v>17.868611111111111</c:v>
                </c:pt>
                <c:pt idx="1082">
                  <c:v>17.885277777777777</c:v>
                </c:pt>
                <c:pt idx="1083">
                  <c:v>17.901944444444446</c:v>
                </c:pt>
                <c:pt idx="1084">
                  <c:v>17.918611111111112</c:v>
                </c:pt>
                <c:pt idx="1085">
                  <c:v>17.935277777777777</c:v>
                </c:pt>
                <c:pt idx="1086">
                  <c:v>17.951944444444443</c:v>
                </c:pt>
                <c:pt idx="1087">
                  <c:v>17.968611111111112</c:v>
                </c:pt>
                <c:pt idx="1088">
                  <c:v>17.985277777777778</c:v>
                </c:pt>
                <c:pt idx="1089">
                  <c:v>18.001944444444444</c:v>
                </c:pt>
                <c:pt idx="1090">
                  <c:v>18.01861111111111</c:v>
                </c:pt>
                <c:pt idx="1091">
                  <c:v>18.035277777777779</c:v>
                </c:pt>
                <c:pt idx="1092">
                  <c:v>18.051944444444445</c:v>
                </c:pt>
                <c:pt idx="1093">
                  <c:v>18.06861111111111</c:v>
                </c:pt>
                <c:pt idx="1094">
                  <c:v>18.085277777777776</c:v>
                </c:pt>
                <c:pt idx="1095">
                  <c:v>18.101944444444445</c:v>
                </c:pt>
                <c:pt idx="1096">
                  <c:v>18.118611111111111</c:v>
                </c:pt>
                <c:pt idx="1097">
                  <c:v>18.135277777777777</c:v>
                </c:pt>
                <c:pt idx="1098">
                  <c:v>18.151944444444446</c:v>
                </c:pt>
                <c:pt idx="1099">
                  <c:v>18.168611111111112</c:v>
                </c:pt>
                <c:pt idx="1100">
                  <c:v>18.185277777777777</c:v>
                </c:pt>
                <c:pt idx="1101">
                  <c:v>18.201944444444443</c:v>
                </c:pt>
                <c:pt idx="1102">
                  <c:v>18.218611111111112</c:v>
                </c:pt>
                <c:pt idx="1103">
                  <c:v>18.235555555555557</c:v>
                </c:pt>
                <c:pt idx="1104">
                  <c:v>18.251944444444444</c:v>
                </c:pt>
                <c:pt idx="1105">
                  <c:v>18.26861111111111</c:v>
                </c:pt>
                <c:pt idx="1106">
                  <c:v>18.285277777777779</c:v>
                </c:pt>
                <c:pt idx="1107">
                  <c:v>18.301944444444445</c:v>
                </c:pt>
                <c:pt idx="1108">
                  <c:v>18.318888888888889</c:v>
                </c:pt>
                <c:pt idx="1109">
                  <c:v>18.335277777777776</c:v>
                </c:pt>
                <c:pt idx="1110">
                  <c:v>18.352222222222224</c:v>
                </c:pt>
                <c:pt idx="1111">
                  <c:v>18.36888888888889</c:v>
                </c:pt>
                <c:pt idx="1112">
                  <c:v>18.385555555555555</c:v>
                </c:pt>
                <c:pt idx="1113">
                  <c:v>18.402222222222221</c:v>
                </c:pt>
                <c:pt idx="1114">
                  <c:v>18.41888888888889</c:v>
                </c:pt>
                <c:pt idx="1115">
                  <c:v>18.435555555555556</c:v>
                </c:pt>
                <c:pt idx="1116">
                  <c:v>18.452222222222222</c:v>
                </c:pt>
                <c:pt idx="1117">
                  <c:v>18.468888888888888</c:v>
                </c:pt>
                <c:pt idx="1118">
                  <c:v>18.485555555555557</c:v>
                </c:pt>
                <c:pt idx="1119">
                  <c:v>18.502222222222223</c:v>
                </c:pt>
                <c:pt idx="1120">
                  <c:v>18.518888888888888</c:v>
                </c:pt>
                <c:pt idx="1121">
                  <c:v>18.535555555555554</c:v>
                </c:pt>
                <c:pt idx="1122">
                  <c:v>18.552222222222223</c:v>
                </c:pt>
                <c:pt idx="1123">
                  <c:v>18.568888888888889</c:v>
                </c:pt>
                <c:pt idx="1124">
                  <c:v>18.585555555555555</c:v>
                </c:pt>
                <c:pt idx="1125">
                  <c:v>18.602222222222224</c:v>
                </c:pt>
                <c:pt idx="1126">
                  <c:v>18.61888888888889</c:v>
                </c:pt>
                <c:pt idx="1127">
                  <c:v>18.635555555555555</c:v>
                </c:pt>
                <c:pt idx="1128">
                  <c:v>18.652222222222221</c:v>
                </c:pt>
                <c:pt idx="1129">
                  <c:v>18.66888888888889</c:v>
                </c:pt>
                <c:pt idx="1130">
                  <c:v>18.685555555555556</c:v>
                </c:pt>
                <c:pt idx="1131">
                  <c:v>18.702222222222222</c:v>
                </c:pt>
                <c:pt idx="1132">
                  <c:v>18.718888888888888</c:v>
                </c:pt>
                <c:pt idx="1133">
                  <c:v>18.735555555555557</c:v>
                </c:pt>
                <c:pt idx="1134">
                  <c:v>18.752222222222223</c:v>
                </c:pt>
                <c:pt idx="1135">
                  <c:v>18.768888888888888</c:v>
                </c:pt>
                <c:pt idx="1136">
                  <c:v>18.785555555555554</c:v>
                </c:pt>
                <c:pt idx="1137">
                  <c:v>18.802222222222223</c:v>
                </c:pt>
                <c:pt idx="1138">
                  <c:v>18.818888888888889</c:v>
                </c:pt>
                <c:pt idx="1139">
                  <c:v>18.835555555555555</c:v>
                </c:pt>
                <c:pt idx="1140">
                  <c:v>18.852222222222224</c:v>
                </c:pt>
                <c:pt idx="1141">
                  <c:v>18.86888888888889</c:v>
                </c:pt>
                <c:pt idx="1142">
                  <c:v>18.885555555555555</c:v>
                </c:pt>
                <c:pt idx="1143">
                  <c:v>18.902222222222221</c:v>
                </c:pt>
                <c:pt idx="1144">
                  <c:v>18.91888888888889</c:v>
                </c:pt>
                <c:pt idx="1145">
                  <c:v>18.935555555555556</c:v>
                </c:pt>
                <c:pt idx="1146">
                  <c:v>18.952222222222222</c:v>
                </c:pt>
                <c:pt idx="1147">
                  <c:v>18.968888888888888</c:v>
                </c:pt>
                <c:pt idx="1148">
                  <c:v>18.985555555555557</c:v>
                </c:pt>
                <c:pt idx="1149">
                  <c:v>19.002222222222223</c:v>
                </c:pt>
                <c:pt idx="1150">
                  <c:v>19.018888888888888</c:v>
                </c:pt>
                <c:pt idx="1151">
                  <c:v>19.035555555555554</c:v>
                </c:pt>
                <c:pt idx="1152">
                  <c:v>19.052222222222223</c:v>
                </c:pt>
                <c:pt idx="1153">
                  <c:v>19.068888888888889</c:v>
                </c:pt>
                <c:pt idx="1154">
                  <c:v>19.085555555555555</c:v>
                </c:pt>
                <c:pt idx="1155">
                  <c:v>19.102222222222224</c:v>
                </c:pt>
                <c:pt idx="1156">
                  <c:v>19.11888888888889</c:v>
                </c:pt>
                <c:pt idx="1157">
                  <c:v>19.135555555555555</c:v>
                </c:pt>
                <c:pt idx="1158">
                  <c:v>19.152222222222221</c:v>
                </c:pt>
                <c:pt idx="1159">
                  <c:v>19.16888888888889</c:v>
                </c:pt>
                <c:pt idx="1160">
                  <c:v>19.185555555555556</c:v>
                </c:pt>
                <c:pt idx="1161">
                  <c:v>19.202222222222222</c:v>
                </c:pt>
                <c:pt idx="1162">
                  <c:v>19.218888888888888</c:v>
                </c:pt>
                <c:pt idx="1163">
                  <c:v>19.235555555555557</c:v>
                </c:pt>
                <c:pt idx="1164">
                  <c:v>19.252222222222223</c:v>
                </c:pt>
                <c:pt idx="1165">
                  <c:v>19.268888888888888</c:v>
                </c:pt>
                <c:pt idx="1166">
                  <c:v>19.285555555555554</c:v>
                </c:pt>
                <c:pt idx="1167">
                  <c:v>19.302222222222223</c:v>
                </c:pt>
                <c:pt idx="1168">
                  <c:v>19.318888888888889</c:v>
                </c:pt>
                <c:pt idx="1169">
                  <c:v>19.335555555555555</c:v>
                </c:pt>
                <c:pt idx="1170">
                  <c:v>19.352222222222224</c:v>
                </c:pt>
                <c:pt idx="1171">
                  <c:v>19.36888888888889</c:v>
                </c:pt>
                <c:pt idx="1172">
                  <c:v>19.385555555555555</c:v>
                </c:pt>
                <c:pt idx="1173">
                  <c:v>19.402222222222221</c:v>
                </c:pt>
                <c:pt idx="1174">
                  <c:v>19.41888888888889</c:v>
                </c:pt>
                <c:pt idx="1175">
                  <c:v>19.435555555555556</c:v>
                </c:pt>
                <c:pt idx="1176">
                  <c:v>19.452222222222222</c:v>
                </c:pt>
                <c:pt idx="1177">
                  <c:v>19.468888888888888</c:v>
                </c:pt>
                <c:pt idx="1178">
                  <c:v>19.485555555555557</c:v>
                </c:pt>
                <c:pt idx="1179">
                  <c:v>19.502222222222223</c:v>
                </c:pt>
                <c:pt idx="1180">
                  <c:v>19.518888888888888</c:v>
                </c:pt>
                <c:pt idx="1181">
                  <c:v>19.535555555555554</c:v>
                </c:pt>
                <c:pt idx="1182">
                  <c:v>19.552222222222223</c:v>
                </c:pt>
                <c:pt idx="1183">
                  <c:v>19.568888888888889</c:v>
                </c:pt>
                <c:pt idx="1184">
                  <c:v>19.585555555555555</c:v>
                </c:pt>
                <c:pt idx="1185">
                  <c:v>19.602222222222224</c:v>
                </c:pt>
                <c:pt idx="1186">
                  <c:v>19.61888888888889</c:v>
                </c:pt>
                <c:pt idx="1187">
                  <c:v>19.635555555555555</c:v>
                </c:pt>
                <c:pt idx="1188">
                  <c:v>19.652222222222221</c:v>
                </c:pt>
                <c:pt idx="1189">
                  <c:v>19.66888888888889</c:v>
                </c:pt>
                <c:pt idx="1190">
                  <c:v>19.685555555555556</c:v>
                </c:pt>
                <c:pt idx="1191">
                  <c:v>19.702222222222222</c:v>
                </c:pt>
                <c:pt idx="1192">
                  <c:v>19.718888888888888</c:v>
                </c:pt>
                <c:pt idx="1193">
                  <c:v>19.735555555555557</c:v>
                </c:pt>
                <c:pt idx="1194">
                  <c:v>19.752222222222223</c:v>
                </c:pt>
                <c:pt idx="1195">
                  <c:v>19.768888888888888</c:v>
                </c:pt>
                <c:pt idx="1196">
                  <c:v>19.785555555555554</c:v>
                </c:pt>
                <c:pt idx="1197">
                  <c:v>19.802222222222223</c:v>
                </c:pt>
                <c:pt idx="1198">
                  <c:v>19.818888888888889</c:v>
                </c:pt>
                <c:pt idx="1199">
                  <c:v>19.835555555555555</c:v>
                </c:pt>
                <c:pt idx="1200">
                  <c:v>19.852222222222224</c:v>
                </c:pt>
                <c:pt idx="1201">
                  <c:v>19.86888888888889</c:v>
                </c:pt>
                <c:pt idx="1202">
                  <c:v>19.885555555555555</c:v>
                </c:pt>
                <c:pt idx="1203">
                  <c:v>19.902222222222221</c:v>
                </c:pt>
                <c:pt idx="1204">
                  <c:v>19.91888888888889</c:v>
                </c:pt>
                <c:pt idx="1205">
                  <c:v>19.935555555555556</c:v>
                </c:pt>
                <c:pt idx="1206">
                  <c:v>19.952222222222222</c:v>
                </c:pt>
                <c:pt idx="1207">
                  <c:v>19.968888888888888</c:v>
                </c:pt>
                <c:pt idx="1208">
                  <c:v>19.985555555555557</c:v>
                </c:pt>
                <c:pt idx="1209">
                  <c:v>20.002222222222223</c:v>
                </c:pt>
                <c:pt idx="1210">
                  <c:v>20.018888888888888</c:v>
                </c:pt>
                <c:pt idx="1211">
                  <c:v>20.035555555555554</c:v>
                </c:pt>
                <c:pt idx="1212">
                  <c:v>20.052222222222223</c:v>
                </c:pt>
                <c:pt idx="1213">
                  <c:v>20.068888888888889</c:v>
                </c:pt>
                <c:pt idx="1214">
                  <c:v>20.085555555555555</c:v>
                </c:pt>
                <c:pt idx="1215">
                  <c:v>20.102222222222224</c:v>
                </c:pt>
                <c:pt idx="1216">
                  <c:v>20.11888888888889</c:v>
                </c:pt>
                <c:pt idx="1217">
                  <c:v>20.135555555555555</c:v>
                </c:pt>
                <c:pt idx="1218">
                  <c:v>20.152222222222221</c:v>
                </c:pt>
                <c:pt idx="1219">
                  <c:v>20.16888888888889</c:v>
                </c:pt>
                <c:pt idx="1220">
                  <c:v>20.185555555555556</c:v>
                </c:pt>
                <c:pt idx="1221">
                  <c:v>20.202222222222222</c:v>
                </c:pt>
                <c:pt idx="1222">
                  <c:v>20.218888888888888</c:v>
                </c:pt>
                <c:pt idx="1223">
                  <c:v>20.235555555555557</c:v>
                </c:pt>
                <c:pt idx="1224">
                  <c:v>20.252222222222223</c:v>
                </c:pt>
                <c:pt idx="1225">
                  <c:v>20.268888888888888</c:v>
                </c:pt>
                <c:pt idx="1226">
                  <c:v>20.285555555555554</c:v>
                </c:pt>
                <c:pt idx="1227">
                  <c:v>20.302222222222223</c:v>
                </c:pt>
                <c:pt idx="1228">
                  <c:v>20.318888888888889</c:v>
                </c:pt>
                <c:pt idx="1229">
                  <c:v>20.335555555555555</c:v>
                </c:pt>
                <c:pt idx="1230">
                  <c:v>20.352222222222224</c:v>
                </c:pt>
                <c:pt idx="1231">
                  <c:v>20.36888888888889</c:v>
                </c:pt>
                <c:pt idx="1232">
                  <c:v>20.385555555555555</c:v>
                </c:pt>
                <c:pt idx="1233">
                  <c:v>20.402222222222221</c:v>
                </c:pt>
                <c:pt idx="1234">
                  <c:v>20.41888888888889</c:v>
                </c:pt>
                <c:pt idx="1235">
                  <c:v>20.435555555555556</c:v>
                </c:pt>
                <c:pt idx="1236">
                  <c:v>20.452222222222222</c:v>
                </c:pt>
                <c:pt idx="1237">
                  <c:v>20.468888888888888</c:v>
                </c:pt>
                <c:pt idx="1238">
                  <c:v>20.485555555555557</c:v>
                </c:pt>
                <c:pt idx="1239">
                  <c:v>20.502222222222223</c:v>
                </c:pt>
                <c:pt idx="1240">
                  <c:v>20.518888888888888</c:v>
                </c:pt>
                <c:pt idx="1241">
                  <c:v>20.535555555555554</c:v>
                </c:pt>
                <c:pt idx="1242">
                  <c:v>20.552222222222223</c:v>
                </c:pt>
                <c:pt idx="1243">
                  <c:v>20.568888888888889</c:v>
                </c:pt>
                <c:pt idx="1244">
                  <c:v>20.585555555555555</c:v>
                </c:pt>
                <c:pt idx="1245">
                  <c:v>20.602222222222224</c:v>
                </c:pt>
                <c:pt idx="1246">
                  <c:v>20.61888888888889</c:v>
                </c:pt>
                <c:pt idx="1247">
                  <c:v>20.635555555555555</c:v>
                </c:pt>
                <c:pt idx="1248">
                  <c:v>20.652222222222221</c:v>
                </c:pt>
                <c:pt idx="1249">
                  <c:v>20.66888888888889</c:v>
                </c:pt>
                <c:pt idx="1250">
                  <c:v>20.685555555555556</c:v>
                </c:pt>
                <c:pt idx="1251">
                  <c:v>20.702500000000001</c:v>
                </c:pt>
                <c:pt idx="1252">
                  <c:v>20.718888888888888</c:v>
                </c:pt>
                <c:pt idx="1253">
                  <c:v>20.735833333333332</c:v>
                </c:pt>
                <c:pt idx="1254">
                  <c:v>20.752222222222223</c:v>
                </c:pt>
                <c:pt idx="1255">
                  <c:v>20.768888888888888</c:v>
                </c:pt>
                <c:pt idx="1256">
                  <c:v>20.785833333333333</c:v>
                </c:pt>
                <c:pt idx="1257">
                  <c:v>20.802499999999998</c:v>
                </c:pt>
                <c:pt idx="1258">
                  <c:v>20.819166666666668</c:v>
                </c:pt>
                <c:pt idx="1259">
                  <c:v>20.835833333333333</c:v>
                </c:pt>
                <c:pt idx="1260">
                  <c:v>20.852499999999999</c:v>
                </c:pt>
                <c:pt idx="1261">
                  <c:v>20.869166666666668</c:v>
                </c:pt>
                <c:pt idx="1262">
                  <c:v>20.885833333333334</c:v>
                </c:pt>
                <c:pt idx="1263">
                  <c:v>20.9025</c:v>
                </c:pt>
                <c:pt idx="1264">
                  <c:v>20.919166666666666</c:v>
                </c:pt>
                <c:pt idx="1265">
                  <c:v>20.935833333333335</c:v>
                </c:pt>
                <c:pt idx="1266">
                  <c:v>20.952500000000001</c:v>
                </c:pt>
                <c:pt idx="1267">
                  <c:v>20.969166666666666</c:v>
                </c:pt>
                <c:pt idx="1268">
                  <c:v>20.985833333333332</c:v>
                </c:pt>
                <c:pt idx="1269">
                  <c:v>21.002500000000001</c:v>
                </c:pt>
                <c:pt idx="1270">
                  <c:v>21.019166666666667</c:v>
                </c:pt>
                <c:pt idx="1271">
                  <c:v>21.035833333333333</c:v>
                </c:pt>
                <c:pt idx="1272">
                  <c:v>21.052499999999998</c:v>
                </c:pt>
                <c:pt idx="1273">
                  <c:v>21.069166666666668</c:v>
                </c:pt>
                <c:pt idx="1274">
                  <c:v>21.085833333333333</c:v>
                </c:pt>
                <c:pt idx="1275">
                  <c:v>21.102499999999999</c:v>
                </c:pt>
                <c:pt idx="1276">
                  <c:v>21.119166666666668</c:v>
                </c:pt>
                <c:pt idx="1277">
                  <c:v>21.135833333333334</c:v>
                </c:pt>
                <c:pt idx="1278">
                  <c:v>21.1525</c:v>
                </c:pt>
                <c:pt idx="1279">
                  <c:v>21.169166666666666</c:v>
                </c:pt>
                <c:pt idx="1280">
                  <c:v>21.185833333333335</c:v>
                </c:pt>
                <c:pt idx="1281">
                  <c:v>21.202500000000001</c:v>
                </c:pt>
                <c:pt idx="1282">
                  <c:v>21.219166666666666</c:v>
                </c:pt>
                <c:pt idx="1283">
                  <c:v>21.235833333333332</c:v>
                </c:pt>
                <c:pt idx="1284">
                  <c:v>21.252500000000001</c:v>
                </c:pt>
                <c:pt idx="1285">
                  <c:v>21.269166666666667</c:v>
                </c:pt>
                <c:pt idx="1286">
                  <c:v>21.285833333333333</c:v>
                </c:pt>
                <c:pt idx="1287">
                  <c:v>21.302499999999998</c:v>
                </c:pt>
                <c:pt idx="1288">
                  <c:v>21.319166666666668</c:v>
                </c:pt>
                <c:pt idx="1289">
                  <c:v>21.335833333333333</c:v>
                </c:pt>
                <c:pt idx="1290">
                  <c:v>21.352499999999999</c:v>
                </c:pt>
                <c:pt idx="1291">
                  <c:v>21.369166666666668</c:v>
                </c:pt>
                <c:pt idx="1292">
                  <c:v>21.385833333333334</c:v>
                </c:pt>
                <c:pt idx="1293">
                  <c:v>21.4025</c:v>
                </c:pt>
                <c:pt idx="1294">
                  <c:v>21.419166666666666</c:v>
                </c:pt>
                <c:pt idx="1295">
                  <c:v>21.435833333333335</c:v>
                </c:pt>
                <c:pt idx="1296">
                  <c:v>21.452500000000001</c:v>
                </c:pt>
                <c:pt idx="1297">
                  <c:v>21.469166666666666</c:v>
                </c:pt>
                <c:pt idx="1298">
                  <c:v>21.485833333333332</c:v>
                </c:pt>
                <c:pt idx="1299">
                  <c:v>21.502500000000001</c:v>
                </c:pt>
                <c:pt idx="1300">
                  <c:v>21.519166666666667</c:v>
                </c:pt>
                <c:pt idx="1301">
                  <c:v>21.535833333333333</c:v>
                </c:pt>
                <c:pt idx="1302">
                  <c:v>21.552499999999998</c:v>
                </c:pt>
                <c:pt idx="1303">
                  <c:v>21.569166666666668</c:v>
                </c:pt>
                <c:pt idx="1304">
                  <c:v>21.585833333333333</c:v>
                </c:pt>
                <c:pt idx="1305">
                  <c:v>21.602499999999999</c:v>
                </c:pt>
                <c:pt idx="1306">
                  <c:v>21.619166666666668</c:v>
                </c:pt>
                <c:pt idx="1307">
                  <c:v>21.635833333333334</c:v>
                </c:pt>
                <c:pt idx="1308">
                  <c:v>21.6525</c:v>
                </c:pt>
                <c:pt idx="1309">
                  <c:v>21.669166666666666</c:v>
                </c:pt>
                <c:pt idx="1310">
                  <c:v>21.685833333333335</c:v>
                </c:pt>
                <c:pt idx="1311">
                  <c:v>21.702500000000001</c:v>
                </c:pt>
                <c:pt idx="1312">
                  <c:v>21.719166666666666</c:v>
                </c:pt>
                <c:pt idx="1313">
                  <c:v>21.735833333333332</c:v>
                </c:pt>
                <c:pt idx="1314">
                  <c:v>21.752500000000001</c:v>
                </c:pt>
                <c:pt idx="1315">
                  <c:v>21.769166666666667</c:v>
                </c:pt>
                <c:pt idx="1316">
                  <c:v>21.785833333333333</c:v>
                </c:pt>
                <c:pt idx="1317">
                  <c:v>21.802499999999998</c:v>
                </c:pt>
                <c:pt idx="1318">
                  <c:v>21.819166666666668</c:v>
                </c:pt>
                <c:pt idx="1319">
                  <c:v>21.835833333333333</c:v>
                </c:pt>
                <c:pt idx="1320">
                  <c:v>21.852499999999999</c:v>
                </c:pt>
                <c:pt idx="1321">
                  <c:v>21.869166666666668</c:v>
                </c:pt>
                <c:pt idx="1322">
                  <c:v>21.885833333333334</c:v>
                </c:pt>
                <c:pt idx="1323">
                  <c:v>21.9025</c:v>
                </c:pt>
                <c:pt idx="1324">
                  <c:v>21.919166666666666</c:v>
                </c:pt>
                <c:pt idx="1325">
                  <c:v>21.935833333333335</c:v>
                </c:pt>
                <c:pt idx="1326">
                  <c:v>21.952500000000001</c:v>
                </c:pt>
                <c:pt idx="1327">
                  <c:v>21.969166666666666</c:v>
                </c:pt>
                <c:pt idx="1328">
                  <c:v>21.985833333333332</c:v>
                </c:pt>
                <c:pt idx="1329">
                  <c:v>22.002500000000001</c:v>
                </c:pt>
                <c:pt idx="1330">
                  <c:v>22.019166666666667</c:v>
                </c:pt>
                <c:pt idx="1331">
                  <c:v>22.035833333333333</c:v>
                </c:pt>
                <c:pt idx="1332">
                  <c:v>22.052499999999998</c:v>
                </c:pt>
                <c:pt idx="1333">
                  <c:v>22.069166666666668</c:v>
                </c:pt>
                <c:pt idx="1334">
                  <c:v>22.085833333333333</c:v>
                </c:pt>
                <c:pt idx="1335">
                  <c:v>22.102499999999999</c:v>
                </c:pt>
                <c:pt idx="1336">
                  <c:v>22.119166666666668</c:v>
                </c:pt>
                <c:pt idx="1337">
                  <c:v>22.135833333333334</c:v>
                </c:pt>
                <c:pt idx="1338">
                  <c:v>22.1525</c:v>
                </c:pt>
                <c:pt idx="1339">
                  <c:v>22.169166666666666</c:v>
                </c:pt>
                <c:pt idx="1340">
                  <c:v>22.185833333333335</c:v>
                </c:pt>
                <c:pt idx="1341">
                  <c:v>22.202500000000001</c:v>
                </c:pt>
                <c:pt idx="1342">
                  <c:v>22.219166666666666</c:v>
                </c:pt>
                <c:pt idx="1343">
                  <c:v>22.235833333333332</c:v>
                </c:pt>
                <c:pt idx="1344">
                  <c:v>22.252500000000001</c:v>
                </c:pt>
                <c:pt idx="1345">
                  <c:v>22.269166666666667</c:v>
                </c:pt>
                <c:pt idx="1346">
                  <c:v>22.285833333333333</c:v>
                </c:pt>
                <c:pt idx="1347">
                  <c:v>22.302499999999998</c:v>
                </c:pt>
                <c:pt idx="1348">
                  <c:v>22.319166666666668</c:v>
                </c:pt>
                <c:pt idx="1349">
                  <c:v>22.335833333333333</c:v>
                </c:pt>
                <c:pt idx="1350">
                  <c:v>22.352499999999999</c:v>
                </c:pt>
                <c:pt idx="1351">
                  <c:v>22.369166666666668</c:v>
                </c:pt>
                <c:pt idx="1352">
                  <c:v>22.385833333333334</c:v>
                </c:pt>
                <c:pt idx="1353">
                  <c:v>22.4025</c:v>
                </c:pt>
                <c:pt idx="1354">
                  <c:v>22.419166666666666</c:v>
                </c:pt>
                <c:pt idx="1355">
                  <c:v>22.435833333333335</c:v>
                </c:pt>
                <c:pt idx="1356">
                  <c:v>22.452500000000001</c:v>
                </c:pt>
                <c:pt idx="1357">
                  <c:v>22.469166666666666</c:v>
                </c:pt>
                <c:pt idx="1358">
                  <c:v>22.485833333333332</c:v>
                </c:pt>
                <c:pt idx="1359">
                  <c:v>22.502500000000001</c:v>
                </c:pt>
                <c:pt idx="1360">
                  <c:v>22.519166666666667</c:v>
                </c:pt>
                <c:pt idx="1361">
                  <c:v>22.535833333333333</c:v>
                </c:pt>
                <c:pt idx="1362">
                  <c:v>22.552499999999998</c:v>
                </c:pt>
                <c:pt idx="1363">
                  <c:v>22.569166666666668</c:v>
                </c:pt>
                <c:pt idx="1364">
                  <c:v>22.585833333333333</c:v>
                </c:pt>
                <c:pt idx="1365">
                  <c:v>22.602499999999999</c:v>
                </c:pt>
                <c:pt idx="1366">
                  <c:v>22.619166666666668</c:v>
                </c:pt>
                <c:pt idx="1367">
                  <c:v>22.635833333333334</c:v>
                </c:pt>
                <c:pt idx="1368">
                  <c:v>22.6525</c:v>
                </c:pt>
                <c:pt idx="1369">
                  <c:v>22.669166666666666</c:v>
                </c:pt>
                <c:pt idx="1370">
                  <c:v>22.685833333333335</c:v>
                </c:pt>
                <c:pt idx="1371">
                  <c:v>22.702500000000001</c:v>
                </c:pt>
                <c:pt idx="1372">
                  <c:v>22.719166666666666</c:v>
                </c:pt>
                <c:pt idx="1373">
                  <c:v>22.735833333333332</c:v>
                </c:pt>
                <c:pt idx="1374">
                  <c:v>22.752500000000001</c:v>
                </c:pt>
                <c:pt idx="1375">
                  <c:v>22.769166666666667</c:v>
                </c:pt>
                <c:pt idx="1376">
                  <c:v>22.785833333333333</c:v>
                </c:pt>
                <c:pt idx="1377">
                  <c:v>22.802499999999998</c:v>
                </c:pt>
                <c:pt idx="1378">
                  <c:v>22.819166666666668</c:v>
                </c:pt>
                <c:pt idx="1379">
                  <c:v>22.835833333333333</c:v>
                </c:pt>
                <c:pt idx="1380">
                  <c:v>22.852499999999999</c:v>
                </c:pt>
                <c:pt idx="1381">
                  <c:v>22.869166666666668</c:v>
                </c:pt>
                <c:pt idx="1382">
                  <c:v>22.886111111111113</c:v>
                </c:pt>
                <c:pt idx="1383">
                  <c:v>22.9025</c:v>
                </c:pt>
                <c:pt idx="1384">
                  <c:v>22.919444444444444</c:v>
                </c:pt>
                <c:pt idx="1385">
                  <c:v>22.935833333333335</c:v>
                </c:pt>
                <c:pt idx="1386">
                  <c:v>22.952777777777779</c:v>
                </c:pt>
                <c:pt idx="1387">
                  <c:v>22.969444444444445</c:v>
                </c:pt>
                <c:pt idx="1388">
                  <c:v>22.986111111111111</c:v>
                </c:pt>
                <c:pt idx="1389">
                  <c:v>23.002777777777776</c:v>
                </c:pt>
                <c:pt idx="1390">
                  <c:v>23.019444444444446</c:v>
                </c:pt>
                <c:pt idx="1391">
                  <c:v>23.036111111111111</c:v>
                </c:pt>
                <c:pt idx="1392">
                  <c:v>23.052777777777777</c:v>
                </c:pt>
                <c:pt idx="1393">
                  <c:v>23.069444444444443</c:v>
                </c:pt>
                <c:pt idx="1394">
                  <c:v>23.086111111111112</c:v>
                </c:pt>
                <c:pt idx="1395">
                  <c:v>23.102777777777778</c:v>
                </c:pt>
                <c:pt idx="1396">
                  <c:v>23.119444444444444</c:v>
                </c:pt>
                <c:pt idx="1397">
                  <c:v>23.136111111111113</c:v>
                </c:pt>
                <c:pt idx="1398">
                  <c:v>23.152777777777779</c:v>
                </c:pt>
                <c:pt idx="1399">
                  <c:v>23.169444444444444</c:v>
                </c:pt>
                <c:pt idx="1400">
                  <c:v>23.18611111111111</c:v>
                </c:pt>
                <c:pt idx="1401">
                  <c:v>23.202777777777779</c:v>
                </c:pt>
                <c:pt idx="1402">
                  <c:v>23.219444444444445</c:v>
                </c:pt>
                <c:pt idx="1403">
                  <c:v>23.236111111111111</c:v>
                </c:pt>
                <c:pt idx="1404">
                  <c:v>23.252777777777776</c:v>
                </c:pt>
                <c:pt idx="1405">
                  <c:v>23.269444444444446</c:v>
                </c:pt>
                <c:pt idx="1406">
                  <c:v>23.286111111111111</c:v>
                </c:pt>
                <c:pt idx="1407">
                  <c:v>23.302777777777777</c:v>
                </c:pt>
                <c:pt idx="1408">
                  <c:v>23.319444444444443</c:v>
                </c:pt>
                <c:pt idx="1409">
                  <c:v>23.336111111111112</c:v>
                </c:pt>
                <c:pt idx="1410">
                  <c:v>23.352777777777778</c:v>
                </c:pt>
                <c:pt idx="1411">
                  <c:v>23.369444444444444</c:v>
                </c:pt>
                <c:pt idx="1412">
                  <c:v>23.386111111111113</c:v>
                </c:pt>
                <c:pt idx="1413">
                  <c:v>23.402777777777779</c:v>
                </c:pt>
                <c:pt idx="1414">
                  <c:v>23.419444444444444</c:v>
                </c:pt>
                <c:pt idx="1415">
                  <c:v>23.43611111111111</c:v>
                </c:pt>
                <c:pt idx="1416">
                  <c:v>23.452777777777779</c:v>
                </c:pt>
                <c:pt idx="1417">
                  <c:v>23.469444444444445</c:v>
                </c:pt>
                <c:pt idx="1418">
                  <c:v>23.486111111111111</c:v>
                </c:pt>
                <c:pt idx="1419">
                  <c:v>23.502777777777776</c:v>
                </c:pt>
                <c:pt idx="1420">
                  <c:v>23.519444444444446</c:v>
                </c:pt>
                <c:pt idx="1421">
                  <c:v>23.536111111111111</c:v>
                </c:pt>
                <c:pt idx="1422">
                  <c:v>23.552777777777777</c:v>
                </c:pt>
                <c:pt idx="1423">
                  <c:v>23.569444444444443</c:v>
                </c:pt>
                <c:pt idx="1424">
                  <c:v>23.586111111111112</c:v>
                </c:pt>
                <c:pt idx="1425">
                  <c:v>23.602777777777778</c:v>
                </c:pt>
                <c:pt idx="1426">
                  <c:v>23.619444444444444</c:v>
                </c:pt>
                <c:pt idx="1427">
                  <c:v>23.636111111111113</c:v>
                </c:pt>
                <c:pt idx="1428">
                  <c:v>23.652777777777779</c:v>
                </c:pt>
                <c:pt idx="1429">
                  <c:v>23.669444444444444</c:v>
                </c:pt>
                <c:pt idx="1430">
                  <c:v>23.68611111111111</c:v>
                </c:pt>
                <c:pt idx="1431">
                  <c:v>23.702777777777779</c:v>
                </c:pt>
                <c:pt idx="1432">
                  <c:v>23.719444444444445</c:v>
                </c:pt>
                <c:pt idx="1433">
                  <c:v>23.736111111111111</c:v>
                </c:pt>
                <c:pt idx="1434">
                  <c:v>23.752777777777776</c:v>
                </c:pt>
                <c:pt idx="1435">
                  <c:v>23.769444444444446</c:v>
                </c:pt>
                <c:pt idx="1436">
                  <c:v>23.786111111111111</c:v>
                </c:pt>
                <c:pt idx="1437">
                  <c:v>23.802777777777777</c:v>
                </c:pt>
                <c:pt idx="1438">
                  <c:v>23.819444444444443</c:v>
                </c:pt>
                <c:pt idx="1439">
                  <c:v>23.836111111111112</c:v>
                </c:pt>
                <c:pt idx="1440">
                  <c:v>23.852777777777778</c:v>
                </c:pt>
                <c:pt idx="1441">
                  <c:v>23.869444444444444</c:v>
                </c:pt>
                <c:pt idx="1442">
                  <c:v>23.886111111111113</c:v>
                </c:pt>
                <c:pt idx="1443">
                  <c:v>23.902777777777779</c:v>
                </c:pt>
                <c:pt idx="1444">
                  <c:v>23.919444444444444</c:v>
                </c:pt>
                <c:pt idx="1445">
                  <c:v>23.93611111111111</c:v>
                </c:pt>
                <c:pt idx="1446">
                  <c:v>23.952777777777779</c:v>
                </c:pt>
                <c:pt idx="1447">
                  <c:v>23.969444444444445</c:v>
                </c:pt>
                <c:pt idx="1448">
                  <c:v>23.986111111111111</c:v>
                </c:pt>
                <c:pt idx="1449">
                  <c:v>24.002777777777776</c:v>
                </c:pt>
                <c:pt idx="1450">
                  <c:v>24.019444444444446</c:v>
                </c:pt>
                <c:pt idx="1451">
                  <c:v>24.036111111111111</c:v>
                </c:pt>
                <c:pt idx="1452">
                  <c:v>24.052777777777777</c:v>
                </c:pt>
                <c:pt idx="1453">
                  <c:v>24.069444444444443</c:v>
                </c:pt>
                <c:pt idx="1454">
                  <c:v>24.086111111111112</c:v>
                </c:pt>
                <c:pt idx="1455">
                  <c:v>24.102777777777778</c:v>
                </c:pt>
                <c:pt idx="1456">
                  <c:v>24.119444444444444</c:v>
                </c:pt>
                <c:pt idx="1457">
                  <c:v>24.136111111111113</c:v>
                </c:pt>
                <c:pt idx="1458">
                  <c:v>24.152777777777779</c:v>
                </c:pt>
                <c:pt idx="1459">
                  <c:v>24.169444444444444</c:v>
                </c:pt>
                <c:pt idx="1460">
                  <c:v>24.18611111111111</c:v>
                </c:pt>
                <c:pt idx="1461">
                  <c:v>24.202777777777779</c:v>
                </c:pt>
                <c:pt idx="1462">
                  <c:v>24.219444444444445</c:v>
                </c:pt>
                <c:pt idx="1463">
                  <c:v>24.236111111111111</c:v>
                </c:pt>
                <c:pt idx="1464">
                  <c:v>24.252777777777776</c:v>
                </c:pt>
                <c:pt idx="1465">
                  <c:v>24.269444444444446</c:v>
                </c:pt>
                <c:pt idx="1466">
                  <c:v>24.286111111111111</c:v>
                </c:pt>
                <c:pt idx="1467">
                  <c:v>24.302777777777777</c:v>
                </c:pt>
                <c:pt idx="1468">
                  <c:v>24.319444444444443</c:v>
                </c:pt>
                <c:pt idx="1469">
                  <c:v>24.336111111111112</c:v>
                </c:pt>
                <c:pt idx="1470">
                  <c:v>24.352777777777778</c:v>
                </c:pt>
                <c:pt idx="1471">
                  <c:v>24.369444444444444</c:v>
                </c:pt>
                <c:pt idx="1472">
                  <c:v>24.386111111111113</c:v>
                </c:pt>
                <c:pt idx="1473">
                  <c:v>24.402777777777779</c:v>
                </c:pt>
                <c:pt idx="1474">
                  <c:v>24.419444444444444</c:v>
                </c:pt>
                <c:pt idx="1475">
                  <c:v>24.43611111111111</c:v>
                </c:pt>
                <c:pt idx="1476">
                  <c:v>24.452777777777779</c:v>
                </c:pt>
                <c:pt idx="1477">
                  <c:v>24.469444444444445</c:v>
                </c:pt>
                <c:pt idx="1478">
                  <c:v>24.486111111111111</c:v>
                </c:pt>
                <c:pt idx="1479">
                  <c:v>24.502777777777776</c:v>
                </c:pt>
                <c:pt idx="1480">
                  <c:v>24.519444444444446</c:v>
                </c:pt>
                <c:pt idx="1481">
                  <c:v>24.536111111111111</c:v>
                </c:pt>
                <c:pt idx="1482">
                  <c:v>24.552777777777777</c:v>
                </c:pt>
                <c:pt idx="1483">
                  <c:v>24.569444444444443</c:v>
                </c:pt>
                <c:pt idx="1484">
                  <c:v>24.586111111111112</c:v>
                </c:pt>
                <c:pt idx="1485">
                  <c:v>24.602777777777778</c:v>
                </c:pt>
                <c:pt idx="1486">
                  <c:v>24.619444444444444</c:v>
                </c:pt>
                <c:pt idx="1487">
                  <c:v>24.636111111111113</c:v>
                </c:pt>
                <c:pt idx="1488">
                  <c:v>24.652777777777779</c:v>
                </c:pt>
                <c:pt idx="1489">
                  <c:v>24.669444444444444</c:v>
                </c:pt>
                <c:pt idx="1490">
                  <c:v>24.68611111111111</c:v>
                </c:pt>
                <c:pt idx="1491">
                  <c:v>24.702777777777779</c:v>
                </c:pt>
                <c:pt idx="1492">
                  <c:v>24.719444444444445</c:v>
                </c:pt>
                <c:pt idx="1493">
                  <c:v>24.736111111111111</c:v>
                </c:pt>
                <c:pt idx="1494">
                  <c:v>24.752777777777776</c:v>
                </c:pt>
                <c:pt idx="1495">
                  <c:v>24.769444444444446</c:v>
                </c:pt>
                <c:pt idx="1496">
                  <c:v>24.786111111111111</c:v>
                </c:pt>
                <c:pt idx="1497">
                  <c:v>24.802777777777777</c:v>
                </c:pt>
                <c:pt idx="1498">
                  <c:v>24.819444444444443</c:v>
                </c:pt>
                <c:pt idx="1499">
                  <c:v>24.836111111111112</c:v>
                </c:pt>
                <c:pt idx="1500">
                  <c:v>24.852777777777778</c:v>
                </c:pt>
                <c:pt idx="1501">
                  <c:v>24.869444444444444</c:v>
                </c:pt>
                <c:pt idx="1502">
                  <c:v>24.886111111111113</c:v>
                </c:pt>
                <c:pt idx="1503">
                  <c:v>24.902777777777779</c:v>
                </c:pt>
                <c:pt idx="1504">
                  <c:v>24.919444444444444</c:v>
                </c:pt>
                <c:pt idx="1505">
                  <c:v>24.93611111111111</c:v>
                </c:pt>
                <c:pt idx="1506">
                  <c:v>24.952777777777779</c:v>
                </c:pt>
                <c:pt idx="1507">
                  <c:v>24.969444444444445</c:v>
                </c:pt>
                <c:pt idx="1508">
                  <c:v>24.986111111111111</c:v>
                </c:pt>
                <c:pt idx="1509">
                  <c:v>25.002777777777776</c:v>
                </c:pt>
                <c:pt idx="1510">
                  <c:v>25.019444444444446</c:v>
                </c:pt>
                <c:pt idx="1511">
                  <c:v>25.036111111111111</c:v>
                </c:pt>
                <c:pt idx="1512">
                  <c:v>25.052777777777777</c:v>
                </c:pt>
                <c:pt idx="1513">
                  <c:v>25.069444444444443</c:v>
                </c:pt>
                <c:pt idx="1514">
                  <c:v>25.086111111111112</c:v>
                </c:pt>
                <c:pt idx="1515">
                  <c:v>25.102777777777778</c:v>
                </c:pt>
                <c:pt idx="1516">
                  <c:v>25.119722222222222</c:v>
                </c:pt>
                <c:pt idx="1517">
                  <c:v>25.136111111111113</c:v>
                </c:pt>
                <c:pt idx="1518">
                  <c:v>25.152777777777779</c:v>
                </c:pt>
                <c:pt idx="1519">
                  <c:v>25.169444444444444</c:v>
                </c:pt>
                <c:pt idx="1520">
                  <c:v>25.18611111111111</c:v>
                </c:pt>
                <c:pt idx="1521">
                  <c:v>25.203055555555554</c:v>
                </c:pt>
                <c:pt idx="1522">
                  <c:v>25.219722222222224</c:v>
                </c:pt>
                <c:pt idx="1523">
                  <c:v>25.236388888888889</c:v>
                </c:pt>
                <c:pt idx="1524">
                  <c:v>25.253055555555555</c:v>
                </c:pt>
                <c:pt idx="1525">
                  <c:v>25.269444444444446</c:v>
                </c:pt>
                <c:pt idx="1526">
                  <c:v>25.28638888888889</c:v>
                </c:pt>
                <c:pt idx="1527">
                  <c:v>25.303055555555556</c:v>
                </c:pt>
                <c:pt idx="1528">
                  <c:v>25.319444444444443</c:v>
                </c:pt>
                <c:pt idx="1529">
                  <c:v>25.336388888888887</c:v>
                </c:pt>
                <c:pt idx="1530">
                  <c:v>25.353055555555557</c:v>
                </c:pt>
                <c:pt idx="1531">
                  <c:v>25.369722222222222</c:v>
                </c:pt>
                <c:pt idx="1532">
                  <c:v>25.386388888888888</c:v>
                </c:pt>
                <c:pt idx="1533">
                  <c:v>25.403055555555557</c:v>
                </c:pt>
                <c:pt idx="1534">
                  <c:v>25.419722222222223</c:v>
                </c:pt>
                <c:pt idx="1535">
                  <c:v>25.436388888888889</c:v>
                </c:pt>
                <c:pt idx="1536">
                  <c:v>25.453055555555554</c:v>
                </c:pt>
                <c:pt idx="1537">
                  <c:v>25.469722222222224</c:v>
                </c:pt>
                <c:pt idx="1538">
                  <c:v>25.486388888888889</c:v>
                </c:pt>
                <c:pt idx="1539">
                  <c:v>25.503055555555555</c:v>
                </c:pt>
                <c:pt idx="1540">
                  <c:v>25.519722222222221</c:v>
                </c:pt>
                <c:pt idx="1541">
                  <c:v>25.53638888888889</c:v>
                </c:pt>
                <c:pt idx="1542">
                  <c:v>25.553055555555556</c:v>
                </c:pt>
                <c:pt idx="1543">
                  <c:v>25.569722222222222</c:v>
                </c:pt>
                <c:pt idx="1544">
                  <c:v>25.586388888888887</c:v>
                </c:pt>
                <c:pt idx="1545">
                  <c:v>25.603055555555557</c:v>
                </c:pt>
                <c:pt idx="1546">
                  <c:v>25.619722222222222</c:v>
                </c:pt>
                <c:pt idx="1547">
                  <c:v>25.636388888888888</c:v>
                </c:pt>
                <c:pt idx="1548">
                  <c:v>25.653055555555557</c:v>
                </c:pt>
                <c:pt idx="1549">
                  <c:v>25.669722222222223</c:v>
                </c:pt>
                <c:pt idx="1550">
                  <c:v>25.686388888888889</c:v>
                </c:pt>
                <c:pt idx="1551">
                  <c:v>25.703055555555554</c:v>
                </c:pt>
                <c:pt idx="1552">
                  <c:v>25.719722222222224</c:v>
                </c:pt>
                <c:pt idx="1553">
                  <c:v>25.736388888888889</c:v>
                </c:pt>
                <c:pt idx="1554">
                  <c:v>25.753055555555555</c:v>
                </c:pt>
                <c:pt idx="1555">
                  <c:v>25.769722222222221</c:v>
                </c:pt>
                <c:pt idx="1556">
                  <c:v>25.78638888888889</c:v>
                </c:pt>
                <c:pt idx="1557">
                  <c:v>25.803055555555556</c:v>
                </c:pt>
                <c:pt idx="1558">
                  <c:v>25.819722222222222</c:v>
                </c:pt>
                <c:pt idx="1559">
                  <c:v>25.836388888888887</c:v>
                </c:pt>
                <c:pt idx="1560">
                  <c:v>25.853055555555557</c:v>
                </c:pt>
                <c:pt idx="1561">
                  <c:v>25.869722222222222</c:v>
                </c:pt>
                <c:pt idx="1562">
                  <c:v>25.886388888888888</c:v>
                </c:pt>
                <c:pt idx="1563">
                  <c:v>25.903055555555557</c:v>
                </c:pt>
                <c:pt idx="1564">
                  <c:v>25.919722222222223</c:v>
                </c:pt>
                <c:pt idx="1565">
                  <c:v>25.936388888888889</c:v>
                </c:pt>
                <c:pt idx="1566">
                  <c:v>25.953055555555554</c:v>
                </c:pt>
                <c:pt idx="1567">
                  <c:v>25.969722222222224</c:v>
                </c:pt>
                <c:pt idx="1568">
                  <c:v>25.986388888888889</c:v>
                </c:pt>
                <c:pt idx="1569">
                  <c:v>26.003055555555555</c:v>
                </c:pt>
                <c:pt idx="1570">
                  <c:v>26.019722222222221</c:v>
                </c:pt>
                <c:pt idx="1571">
                  <c:v>26.03638888888889</c:v>
                </c:pt>
                <c:pt idx="1572">
                  <c:v>26.053055555555556</c:v>
                </c:pt>
                <c:pt idx="1573">
                  <c:v>26.069722222222222</c:v>
                </c:pt>
                <c:pt idx="1574">
                  <c:v>26.086388888888887</c:v>
                </c:pt>
                <c:pt idx="1575">
                  <c:v>26.103055555555557</c:v>
                </c:pt>
                <c:pt idx="1576">
                  <c:v>26.119722222222222</c:v>
                </c:pt>
                <c:pt idx="1577">
                  <c:v>26.136388888888888</c:v>
                </c:pt>
                <c:pt idx="1578">
                  <c:v>26.153055555555557</c:v>
                </c:pt>
                <c:pt idx="1579">
                  <c:v>26.169722222222223</c:v>
                </c:pt>
                <c:pt idx="1580">
                  <c:v>26.186388888888889</c:v>
                </c:pt>
                <c:pt idx="1581">
                  <c:v>26.203055555555554</c:v>
                </c:pt>
                <c:pt idx="1582">
                  <c:v>26.219722222222224</c:v>
                </c:pt>
                <c:pt idx="1583">
                  <c:v>26.236388888888889</c:v>
                </c:pt>
                <c:pt idx="1584">
                  <c:v>26.253055555555555</c:v>
                </c:pt>
                <c:pt idx="1585">
                  <c:v>26.269722222222221</c:v>
                </c:pt>
                <c:pt idx="1586">
                  <c:v>26.28638888888889</c:v>
                </c:pt>
                <c:pt idx="1587">
                  <c:v>26.303055555555556</c:v>
                </c:pt>
                <c:pt idx="1588">
                  <c:v>26.319722222222222</c:v>
                </c:pt>
                <c:pt idx="1589">
                  <c:v>26.336388888888887</c:v>
                </c:pt>
                <c:pt idx="1590">
                  <c:v>26.353055555555557</c:v>
                </c:pt>
                <c:pt idx="1591">
                  <c:v>26.369722222222222</c:v>
                </c:pt>
                <c:pt idx="1592">
                  <c:v>26.386388888888888</c:v>
                </c:pt>
                <c:pt idx="1593">
                  <c:v>26.403055555555557</c:v>
                </c:pt>
                <c:pt idx="1594">
                  <c:v>26.419722222222223</c:v>
                </c:pt>
                <c:pt idx="1595">
                  <c:v>26.436388888888889</c:v>
                </c:pt>
                <c:pt idx="1596">
                  <c:v>26.453055555555554</c:v>
                </c:pt>
                <c:pt idx="1597">
                  <c:v>26.469722222222224</c:v>
                </c:pt>
                <c:pt idx="1598">
                  <c:v>26.486388888888889</c:v>
                </c:pt>
                <c:pt idx="1599">
                  <c:v>26.503055555555555</c:v>
                </c:pt>
                <c:pt idx="1600">
                  <c:v>26.519722222222221</c:v>
                </c:pt>
                <c:pt idx="1601">
                  <c:v>26.53638888888889</c:v>
                </c:pt>
                <c:pt idx="1602">
                  <c:v>26.553055555555556</c:v>
                </c:pt>
                <c:pt idx="1603">
                  <c:v>26.569722222222222</c:v>
                </c:pt>
                <c:pt idx="1604">
                  <c:v>26.586388888888887</c:v>
                </c:pt>
                <c:pt idx="1605">
                  <c:v>26.603055555555557</c:v>
                </c:pt>
                <c:pt idx="1606">
                  <c:v>26.619722222222222</c:v>
                </c:pt>
                <c:pt idx="1607">
                  <c:v>26.636388888888888</c:v>
                </c:pt>
                <c:pt idx="1608">
                  <c:v>26.653055555555557</c:v>
                </c:pt>
                <c:pt idx="1609">
                  <c:v>26.669722222222223</c:v>
                </c:pt>
                <c:pt idx="1610">
                  <c:v>26.686388888888889</c:v>
                </c:pt>
                <c:pt idx="1611">
                  <c:v>26.703055555555554</c:v>
                </c:pt>
                <c:pt idx="1612">
                  <c:v>26.719722222222224</c:v>
                </c:pt>
                <c:pt idx="1613">
                  <c:v>26.736388888888889</c:v>
                </c:pt>
                <c:pt idx="1614">
                  <c:v>26.753055555555555</c:v>
                </c:pt>
                <c:pt idx="1615">
                  <c:v>26.769722222222221</c:v>
                </c:pt>
                <c:pt idx="1616">
                  <c:v>26.78638888888889</c:v>
                </c:pt>
                <c:pt idx="1617">
                  <c:v>26.803055555555556</c:v>
                </c:pt>
                <c:pt idx="1618">
                  <c:v>26.819722222222222</c:v>
                </c:pt>
                <c:pt idx="1619">
                  <c:v>26.836388888888887</c:v>
                </c:pt>
                <c:pt idx="1620">
                  <c:v>26.853055555555557</c:v>
                </c:pt>
                <c:pt idx="1621">
                  <c:v>26.869722222222222</c:v>
                </c:pt>
                <c:pt idx="1622">
                  <c:v>26.886388888888888</c:v>
                </c:pt>
                <c:pt idx="1623">
                  <c:v>26.903055555555557</c:v>
                </c:pt>
                <c:pt idx="1624">
                  <c:v>26.919722222222223</c:v>
                </c:pt>
                <c:pt idx="1625">
                  <c:v>26.936388888888889</c:v>
                </c:pt>
                <c:pt idx="1626">
                  <c:v>26.953055555555554</c:v>
                </c:pt>
                <c:pt idx="1627">
                  <c:v>26.969722222222224</c:v>
                </c:pt>
                <c:pt idx="1628">
                  <c:v>26.986388888888889</c:v>
                </c:pt>
                <c:pt idx="1629">
                  <c:v>27.003055555555555</c:v>
                </c:pt>
                <c:pt idx="1630">
                  <c:v>27.019722222222221</c:v>
                </c:pt>
                <c:pt idx="1631">
                  <c:v>27.03638888888889</c:v>
                </c:pt>
                <c:pt idx="1632">
                  <c:v>27.053055555555556</c:v>
                </c:pt>
                <c:pt idx="1633">
                  <c:v>27.069722222222222</c:v>
                </c:pt>
                <c:pt idx="1634">
                  <c:v>27.086388888888887</c:v>
                </c:pt>
                <c:pt idx="1635">
                  <c:v>27.103055555555557</c:v>
                </c:pt>
                <c:pt idx="1636">
                  <c:v>27.119722222222222</c:v>
                </c:pt>
                <c:pt idx="1637">
                  <c:v>27.136388888888888</c:v>
                </c:pt>
                <c:pt idx="1638">
                  <c:v>27.153055555555557</c:v>
                </c:pt>
                <c:pt idx="1639">
                  <c:v>27.169722222222223</c:v>
                </c:pt>
                <c:pt idx="1640">
                  <c:v>27.186388888888889</c:v>
                </c:pt>
                <c:pt idx="1641">
                  <c:v>27.203055555555554</c:v>
                </c:pt>
                <c:pt idx="1642">
                  <c:v>27.219722222222224</c:v>
                </c:pt>
                <c:pt idx="1643">
                  <c:v>27.236388888888889</c:v>
                </c:pt>
                <c:pt idx="1644">
                  <c:v>27.253055555555555</c:v>
                </c:pt>
                <c:pt idx="1645">
                  <c:v>27.269722222222221</c:v>
                </c:pt>
                <c:pt idx="1646">
                  <c:v>27.28638888888889</c:v>
                </c:pt>
                <c:pt idx="1647">
                  <c:v>27.303055555555556</c:v>
                </c:pt>
                <c:pt idx="1648">
                  <c:v>27.319722222222222</c:v>
                </c:pt>
                <c:pt idx="1649">
                  <c:v>27.336388888888887</c:v>
                </c:pt>
                <c:pt idx="1650">
                  <c:v>27.353055555555557</c:v>
                </c:pt>
                <c:pt idx="1651">
                  <c:v>27.369722222222222</c:v>
                </c:pt>
                <c:pt idx="1652">
                  <c:v>27.386388888888888</c:v>
                </c:pt>
                <c:pt idx="1653">
                  <c:v>27.403055555555557</c:v>
                </c:pt>
                <c:pt idx="1654">
                  <c:v>27.42</c:v>
                </c:pt>
                <c:pt idx="1655">
                  <c:v>27.436666666666667</c:v>
                </c:pt>
                <c:pt idx="1656">
                  <c:v>27.453333333333333</c:v>
                </c:pt>
                <c:pt idx="1657">
                  <c:v>27.469722222222224</c:v>
                </c:pt>
                <c:pt idx="1658">
                  <c:v>27.486666666666668</c:v>
                </c:pt>
                <c:pt idx="1659">
                  <c:v>27.503333333333334</c:v>
                </c:pt>
                <c:pt idx="1660">
                  <c:v>27.52</c:v>
                </c:pt>
                <c:pt idx="1661">
                  <c:v>27.536666666666665</c:v>
                </c:pt>
                <c:pt idx="1662">
                  <c:v>27.553055555555556</c:v>
                </c:pt>
                <c:pt idx="1663">
                  <c:v>27.57</c:v>
                </c:pt>
                <c:pt idx="1664">
                  <c:v>27.586666666666666</c:v>
                </c:pt>
                <c:pt idx="1665">
                  <c:v>27.603333333333332</c:v>
                </c:pt>
                <c:pt idx="1666">
                  <c:v>27.62</c:v>
                </c:pt>
                <c:pt idx="1667">
                  <c:v>27.636666666666667</c:v>
                </c:pt>
                <c:pt idx="1668">
                  <c:v>27.653333333333332</c:v>
                </c:pt>
                <c:pt idx="1669">
                  <c:v>27.67</c:v>
                </c:pt>
                <c:pt idx="1670">
                  <c:v>27.686666666666667</c:v>
                </c:pt>
                <c:pt idx="1671">
                  <c:v>27.703333333333333</c:v>
                </c:pt>
                <c:pt idx="1672">
                  <c:v>27.72</c:v>
                </c:pt>
                <c:pt idx="1673">
                  <c:v>27.736666666666668</c:v>
                </c:pt>
                <c:pt idx="1674">
                  <c:v>27.753333333333334</c:v>
                </c:pt>
                <c:pt idx="1675">
                  <c:v>27.77</c:v>
                </c:pt>
                <c:pt idx="1676">
                  <c:v>27.786666666666665</c:v>
                </c:pt>
                <c:pt idx="1677">
                  <c:v>27.803333333333335</c:v>
                </c:pt>
                <c:pt idx="1678">
                  <c:v>27.82</c:v>
                </c:pt>
                <c:pt idx="1679">
                  <c:v>27.836666666666666</c:v>
                </c:pt>
                <c:pt idx="1680">
                  <c:v>27.853333333333332</c:v>
                </c:pt>
                <c:pt idx="1681">
                  <c:v>27.87</c:v>
                </c:pt>
                <c:pt idx="1682">
                  <c:v>27.886666666666667</c:v>
                </c:pt>
                <c:pt idx="1683">
                  <c:v>27.903333333333332</c:v>
                </c:pt>
                <c:pt idx="1684">
                  <c:v>27.92</c:v>
                </c:pt>
                <c:pt idx="1685">
                  <c:v>27.936666666666667</c:v>
                </c:pt>
                <c:pt idx="1686">
                  <c:v>27.953333333333333</c:v>
                </c:pt>
                <c:pt idx="1687">
                  <c:v>27.97</c:v>
                </c:pt>
                <c:pt idx="1688">
                  <c:v>27.986666666666668</c:v>
                </c:pt>
                <c:pt idx="1689">
                  <c:v>28.003333333333334</c:v>
                </c:pt>
                <c:pt idx="1690">
                  <c:v>28.02</c:v>
                </c:pt>
                <c:pt idx="1691">
                  <c:v>28.036666666666665</c:v>
                </c:pt>
                <c:pt idx="1692">
                  <c:v>28.053333333333335</c:v>
                </c:pt>
                <c:pt idx="1693">
                  <c:v>28.07</c:v>
                </c:pt>
                <c:pt idx="1694">
                  <c:v>28.086666666666666</c:v>
                </c:pt>
                <c:pt idx="1695">
                  <c:v>28.103333333333332</c:v>
                </c:pt>
                <c:pt idx="1696">
                  <c:v>28.12</c:v>
                </c:pt>
                <c:pt idx="1697">
                  <c:v>28.136666666666667</c:v>
                </c:pt>
                <c:pt idx="1698">
                  <c:v>28.153333333333332</c:v>
                </c:pt>
                <c:pt idx="1699">
                  <c:v>28.17</c:v>
                </c:pt>
                <c:pt idx="1700">
                  <c:v>28.186666666666667</c:v>
                </c:pt>
                <c:pt idx="1701">
                  <c:v>28.203333333333333</c:v>
                </c:pt>
                <c:pt idx="1702">
                  <c:v>28.22</c:v>
                </c:pt>
                <c:pt idx="1703">
                  <c:v>28.236666666666668</c:v>
                </c:pt>
                <c:pt idx="1704">
                  <c:v>28.253333333333334</c:v>
                </c:pt>
                <c:pt idx="1705">
                  <c:v>28.27</c:v>
                </c:pt>
                <c:pt idx="1706">
                  <c:v>28.286666666666665</c:v>
                </c:pt>
                <c:pt idx="1707">
                  <c:v>28.303333333333335</c:v>
                </c:pt>
                <c:pt idx="1708">
                  <c:v>28.32</c:v>
                </c:pt>
                <c:pt idx="1709">
                  <c:v>28.336666666666666</c:v>
                </c:pt>
                <c:pt idx="1710">
                  <c:v>28.353333333333332</c:v>
                </c:pt>
                <c:pt idx="1711">
                  <c:v>28.37</c:v>
                </c:pt>
                <c:pt idx="1712">
                  <c:v>28.386666666666667</c:v>
                </c:pt>
                <c:pt idx="1713">
                  <c:v>28.403333333333332</c:v>
                </c:pt>
                <c:pt idx="1714">
                  <c:v>28.42</c:v>
                </c:pt>
                <c:pt idx="1715">
                  <c:v>28.436666666666667</c:v>
                </c:pt>
                <c:pt idx="1716">
                  <c:v>28.453333333333333</c:v>
                </c:pt>
                <c:pt idx="1717">
                  <c:v>28.47</c:v>
                </c:pt>
                <c:pt idx="1718">
                  <c:v>28.486666666666668</c:v>
                </c:pt>
                <c:pt idx="1719">
                  <c:v>28.503333333333334</c:v>
                </c:pt>
                <c:pt idx="1720">
                  <c:v>28.52</c:v>
                </c:pt>
                <c:pt idx="1721">
                  <c:v>28.536666666666665</c:v>
                </c:pt>
                <c:pt idx="1722">
                  <c:v>28.553333333333335</c:v>
                </c:pt>
                <c:pt idx="1723">
                  <c:v>28.57</c:v>
                </c:pt>
                <c:pt idx="1724">
                  <c:v>28.586666666666666</c:v>
                </c:pt>
                <c:pt idx="1725">
                  <c:v>28.603333333333332</c:v>
                </c:pt>
                <c:pt idx="1726">
                  <c:v>28.62</c:v>
                </c:pt>
                <c:pt idx="1727">
                  <c:v>28.636666666666667</c:v>
                </c:pt>
                <c:pt idx="1728">
                  <c:v>28.653333333333332</c:v>
                </c:pt>
                <c:pt idx="1729">
                  <c:v>28.67</c:v>
                </c:pt>
                <c:pt idx="1730">
                  <c:v>28.686666666666667</c:v>
                </c:pt>
                <c:pt idx="1731">
                  <c:v>28.703333333333333</c:v>
                </c:pt>
                <c:pt idx="1732">
                  <c:v>28.72</c:v>
                </c:pt>
                <c:pt idx="1733">
                  <c:v>28.736666666666668</c:v>
                </c:pt>
                <c:pt idx="1734">
                  <c:v>28.753333333333334</c:v>
                </c:pt>
                <c:pt idx="1735">
                  <c:v>28.77</c:v>
                </c:pt>
                <c:pt idx="1736">
                  <c:v>28.786666666666665</c:v>
                </c:pt>
                <c:pt idx="1737">
                  <c:v>28.803333333333335</c:v>
                </c:pt>
                <c:pt idx="1738">
                  <c:v>28.82</c:v>
                </c:pt>
                <c:pt idx="1739">
                  <c:v>28.836666666666666</c:v>
                </c:pt>
                <c:pt idx="1740">
                  <c:v>28.853333333333332</c:v>
                </c:pt>
                <c:pt idx="1741">
                  <c:v>28.87</c:v>
                </c:pt>
                <c:pt idx="1742">
                  <c:v>28.886666666666667</c:v>
                </c:pt>
                <c:pt idx="1743">
                  <c:v>28.903333333333332</c:v>
                </c:pt>
                <c:pt idx="1744">
                  <c:v>28.92</c:v>
                </c:pt>
                <c:pt idx="1745">
                  <c:v>28.936666666666667</c:v>
                </c:pt>
                <c:pt idx="1746">
                  <c:v>28.953333333333333</c:v>
                </c:pt>
                <c:pt idx="1747">
                  <c:v>28.97</c:v>
                </c:pt>
                <c:pt idx="1748">
                  <c:v>28.986666666666668</c:v>
                </c:pt>
                <c:pt idx="1749">
                  <c:v>29.003333333333334</c:v>
                </c:pt>
                <c:pt idx="1750">
                  <c:v>29.02</c:v>
                </c:pt>
                <c:pt idx="1751">
                  <c:v>29.036666666666665</c:v>
                </c:pt>
                <c:pt idx="1752">
                  <c:v>29.053333333333335</c:v>
                </c:pt>
                <c:pt idx="1753">
                  <c:v>29.07</c:v>
                </c:pt>
                <c:pt idx="1754">
                  <c:v>29.086666666666666</c:v>
                </c:pt>
                <c:pt idx="1755">
                  <c:v>29.103333333333332</c:v>
                </c:pt>
                <c:pt idx="1756">
                  <c:v>29.12</c:v>
                </c:pt>
                <c:pt idx="1757">
                  <c:v>29.136666666666667</c:v>
                </c:pt>
                <c:pt idx="1758">
                  <c:v>29.153333333333332</c:v>
                </c:pt>
                <c:pt idx="1759">
                  <c:v>29.17</c:v>
                </c:pt>
                <c:pt idx="1760">
                  <c:v>29.186666666666667</c:v>
                </c:pt>
                <c:pt idx="1761">
                  <c:v>29.203333333333333</c:v>
                </c:pt>
                <c:pt idx="1762">
                  <c:v>29.22</c:v>
                </c:pt>
                <c:pt idx="1763">
                  <c:v>29.236666666666668</c:v>
                </c:pt>
                <c:pt idx="1764">
                  <c:v>29.253333333333334</c:v>
                </c:pt>
                <c:pt idx="1765">
                  <c:v>29.27</c:v>
                </c:pt>
                <c:pt idx="1766">
                  <c:v>29.286666666666665</c:v>
                </c:pt>
                <c:pt idx="1767">
                  <c:v>29.303333333333335</c:v>
                </c:pt>
                <c:pt idx="1768">
                  <c:v>29.32</c:v>
                </c:pt>
                <c:pt idx="1769">
                  <c:v>29.336666666666666</c:v>
                </c:pt>
                <c:pt idx="1770">
                  <c:v>29.353333333333332</c:v>
                </c:pt>
                <c:pt idx="1771">
                  <c:v>29.37</c:v>
                </c:pt>
                <c:pt idx="1772">
                  <c:v>29.386666666666667</c:v>
                </c:pt>
                <c:pt idx="1773">
                  <c:v>29.403333333333332</c:v>
                </c:pt>
                <c:pt idx="1774">
                  <c:v>29.42</c:v>
                </c:pt>
                <c:pt idx="1775">
                  <c:v>29.436666666666667</c:v>
                </c:pt>
                <c:pt idx="1776">
                  <c:v>29.453333333333333</c:v>
                </c:pt>
                <c:pt idx="1777">
                  <c:v>29.47</c:v>
                </c:pt>
                <c:pt idx="1778">
                  <c:v>29.486666666666668</c:v>
                </c:pt>
                <c:pt idx="1779">
                  <c:v>29.503333333333334</c:v>
                </c:pt>
                <c:pt idx="1780">
                  <c:v>29.52</c:v>
                </c:pt>
                <c:pt idx="1781">
                  <c:v>29.536666666666665</c:v>
                </c:pt>
                <c:pt idx="1782">
                  <c:v>29.553333333333335</c:v>
                </c:pt>
                <c:pt idx="1783">
                  <c:v>29.57</c:v>
                </c:pt>
                <c:pt idx="1784">
                  <c:v>29.586666666666666</c:v>
                </c:pt>
                <c:pt idx="1785">
                  <c:v>29.603333333333332</c:v>
                </c:pt>
                <c:pt idx="1786">
                  <c:v>29.62</c:v>
                </c:pt>
                <c:pt idx="1787">
                  <c:v>29.636666666666667</c:v>
                </c:pt>
                <c:pt idx="1788">
                  <c:v>29.653333333333332</c:v>
                </c:pt>
                <c:pt idx="1789">
                  <c:v>29.67</c:v>
                </c:pt>
                <c:pt idx="1790">
                  <c:v>29.686666666666667</c:v>
                </c:pt>
                <c:pt idx="1791">
                  <c:v>29.703333333333333</c:v>
                </c:pt>
                <c:pt idx="1792">
                  <c:v>29.72</c:v>
                </c:pt>
                <c:pt idx="1793">
                  <c:v>29.736666666666668</c:v>
                </c:pt>
                <c:pt idx="1794">
                  <c:v>29.753333333333334</c:v>
                </c:pt>
                <c:pt idx="1795">
                  <c:v>29.77</c:v>
                </c:pt>
                <c:pt idx="1796">
                  <c:v>29.786666666666665</c:v>
                </c:pt>
                <c:pt idx="1797">
                  <c:v>29.803333333333335</c:v>
                </c:pt>
                <c:pt idx="1798">
                  <c:v>29.82</c:v>
                </c:pt>
                <c:pt idx="1799">
                  <c:v>29.836666666666666</c:v>
                </c:pt>
                <c:pt idx="1800">
                  <c:v>29.853333333333332</c:v>
                </c:pt>
                <c:pt idx="1801">
                  <c:v>29.87</c:v>
                </c:pt>
                <c:pt idx="1802">
                  <c:v>29.886666666666667</c:v>
                </c:pt>
                <c:pt idx="1803">
                  <c:v>29.903333333333332</c:v>
                </c:pt>
                <c:pt idx="1804">
                  <c:v>29.92</c:v>
                </c:pt>
                <c:pt idx="1805">
                  <c:v>29.936666666666667</c:v>
                </c:pt>
                <c:pt idx="1806">
                  <c:v>29.953333333333333</c:v>
                </c:pt>
                <c:pt idx="1807">
                  <c:v>29.97</c:v>
                </c:pt>
                <c:pt idx="1808">
                  <c:v>29.986666666666668</c:v>
                </c:pt>
                <c:pt idx="1809">
                  <c:v>30.003333333333334</c:v>
                </c:pt>
                <c:pt idx="1810">
                  <c:v>30.02</c:v>
                </c:pt>
                <c:pt idx="1811">
                  <c:v>30.036666666666665</c:v>
                </c:pt>
                <c:pt idx="1812">
                  <c:v>30.053333333333335</c:v>
                </c:pt>
                <c:pt idx="1813">
                  <c:v>30.07</c:v>
                </c:pt>
                <c:pt idx="1814">
                  <c:v>30.086666666666666</c:v>
                </c:pt>
                <c:pt idx="1815">
                  <c:v>30.103333333333332</c:v>
                </c:pt>
                <c:pt idx="1816">
                  <c:v>30.120277777777776</c:v>
                </c:pt>
                <c:pt idx="1817">
                  <c:v>30.136666666666667</c:v>
                </c:pt>
                <c:pt idx="1818">
                  <c:v>30.153333333333332</c:v>
                </c:pt>
                <c:pt idx="1819">
                  <c:v>30.170277777777777</c:v>
                </c:pt>
                <c:pt idx="1820">
                  <c:v>30.186666666666667</c:v>
                </c:pt>
                <c:pt idx="1821">
                  <c:v>30.203333333333333</c:v>
                </c:pt>
                <c:pt idx="1822">
                  <c:v>30.22</c:v>
                </c:pt>
                <c:pt idx="1823">
                  <c:v>30.236666666666668</c:v>
                </c:pt>
                <c:pt idx="1824">
                  <c:v>30.253333333333334</c:v>
                </c:pt>
                <c:pt idx="1825">
                  <c:v>30.270277777777778</c:v>
                </c:pt>
                <c:pt idx="1826">
                  <c:v>30.286666666666665</c:v>
                </c:pt>
                <c:pt idx="1827">
                  <c:v>30.303333333333335</c:v>
                </c:pt>
                <c:pt idx="1828">
                  <c:v>30.320277777777779</c:v>
                </c:pt>
                <c:pt idx="1829">
                  <c:v>30.336944444444445</c:v>
                </c:pt>
                <c:pt idx="1830">
                  <c:v>30.35361111111111</c:v>
                </c:pt>
                <c:pt idx="1831">
                  <c:v>30.370277777777776</c:v>
                </c:pt>
                <c:pt idx="1832">
                  <c:v>30.386944444444445</c:v>
                </c:pt>
                <c:pt idx="1833">
                  <c:v>30.403611111111111</c:v>
                </c:pt>
                <c:pt idx="1834">
                  <c:v>30.420277777777777</c:v>
                </c:pt>
                <c:pt idx="1835">
                  <c:v>30.436944444444446</c:v>
                </c:pt>
                <c:pt idx="1836">
                  <c:v>30.453333333333333</c:v>
                </c:pt>
                <c:pt idx="1837">
                  <c:v>30.470277777777778</c:v>
                </c:pt>
                <c:pt idx="1838">
                  <c:v>30.486666666666668</c:v>
                </c:pt>
                <c:pt idx="1839">
                  <c:v>30.503611111111113</c:v>
                </c:pt>
                <c:pt idx="1840">
                  <c:v>30.520277777777778</c:v>
                </c:pt>
                <c:pt idx="1841">
                  <c:v>30.536944444444444</c:v>
                </c:pt>
                <c:pt idx="1842">
                  <c:v>30.55361111111111</c:v>
                </c:pt>
                <c:pt idx="1843">
                  <c:v>30.570277777777779</c:v>
                </c:pt>
                <c:pt idx="1844">
                  <c:v>30.586944444444445</c:v>
                </c:pt>
                <c:pt idx="1845">
                  <c:v>30.60361111111111</c:v>
                </c:pt>
                <c:pt idx="1846">
                  <c:v>30.620277777777776</c:v>
                </c:pt>
                <c:pt idx="1847">
                  <c:v>30.636944444444445</c:v>
                </c:pt>
                <c:pt idx="1848">
                  <c:v>30.653611111111111</c:v>
                </c:pt>
                <c:pt idx="1849">
                  <c:v>30.670277777777777</c:v>
                </c:pt>
                <c:pt idx="1850">
                  <c:v>30.686944444444446</c:v>
                </c:pt>
                <c:pt idx="1851">
                  <c:v>30.703611111111112</c:v>
                </c:pt>
                <c:pt idx="1852">
                  <c:v>30.720277777777778</c:v>
                </c:pt>
                <c:pt idx="1853">
                  <c:v>30.736944444444443</c:v>
                </c:pt>
                <c:pt idx="1854">
                  <c:v>30.753611111111113</c:v>
                </c:pt>
                <c:pt idx="1855">
                  <c:v>30.770277777777778</c:v>
                </c:pt>
                <c:pt idx="1856">
                  <c:v>30.786944444444444</c:v>
                </c:pt>
                <c:pt idx="1857">
                  <c:v>30.80361111111111</c:v>
                </c:pt>
                <c:pt idx="1858">
                  <c:v>30.820277777777779</c:v>
                </c:pt>
                <c:pt idx="1859">
                  <c:v>30.836944444444445</c:v>
                </c:pt>
                <c:pt idx="1860">
                  <c:v>30.85361111111111</c:v>
                </c:pt>
                <c:pt idx="1861">
                  <c:v>30.870277777777776</c:v>
                </c:pt>
                <c:pt idx="1862">
                  <c:v>30.886944444444445</c:v>
                </c:pt>
                <c:pt idx="1863">
                  <c:v>30.903611111111111</c:v>
                </c:pt>
                <c:pt idx="1864">
                  <c:v>30.920277777777777</c:v>
                </c:pt>
                <c:pt idx="1865">
                  <c:v>30.936944444444446</c:v>
                </c:pt>
                <c:pt idx="1866">
                  <c:v>30.953611111111112</c:v>
                </c:pt>
                <c:pt idx="1867">
                  <c:v>30.970277777777778</c:v>
                </c:pt>
                <c:pt idx="1868">
                  <c:v>30.986944444444443</c:v>
                </c:pt>
                <c:pt idx="1869">
                  <c:v>31.003611111111113</c:v>
                </c:pt>
                <c:pt idx="1870">
                  <c:v>31.020277777777778</c:v>
                </c:pt>
                <c:pt idx="1871">
                  <c:v>31.036944444444444</c:v>
                </c:pt>
                <c:pt idx="1872">
                  <c:v>31.05361111111111</c:v>
                </c:pt>
                <c:pt idx="1873">
                  <c:v>31.070277777777779</c:v>
                </c:pt>
                <c:pt idx="1874">
                  <c:v>31.086944444444445</c:v>
                </c:pt>
                <c:pt idx="1875">
                  <c:v>31.10361111111111</c:v>
                </c:pt>
                <c:pt idx="1876">
                  <c:v>31.120277777777776</c:v>
                </c:pt>
                <c:pt idx="1877">
                  <c:v>31.136944444444445</c:v>
                </c:pt>
                <c:pt idx="1878">
                  <c:v>31.153611111111111</c:v>
                </c:pt>
                <c:pt idx="1879">
                  <c:v>31.170277777777777</c:v>
                </c:pt>
                <c:pt idx="1880">
                  <c:v>31.186944444444446</c:v>
                </c:pt>
                <c:pt idx="1881">
                  <c:v>31.203611111111112</c:v>
                </c:pt>
                <c:pt idx="1882">
                  <c:v>31.220277777777778</c:v>
                </c:pt>
                <c:pt idx="1883">
                  <c:v>31.236944444444443</c:v>
                </c:pt>
                <c:pt idx="1884">
                  <c:v>31.253611111111113</c:v>
                </c:pt>
                <c:pt idx="1885">
                  <c:v>31.270277777777778</c:v>
                </c:pt>
                <c:pt idx="1886">
                  <c:v>31.286944444444444</c:v>
                </c:pt>
                <c:pt idx="1887">
                  <c:v>31.30361111111111</c:v>
                </c:pt>
                <c:pt idx="1888">
                  <c:v>31.320277777777779</c:v>
                </c:pt>
                <c:pt idx="1889">
                  <c:v>31.336944444444445</c:v>
                </c:pt>
                <c:pt idx="1890">
                  <c:v>31.35361111111111</c:v>
                </c:pt>
                <c:pt idx="1891">
                  <c:v>31.370277777777776</c:v>
                </c:pt>
                <c:pt idx="1892">
                  <c:v>31.386944444444445</c:v>
                </c:pt>
                <c:pt idx="1893">
                  <c:v>31.403611111111111</c:v>
                </c:pt>
                <c:pt idx="1894">
                  <c:v>31.420277777777777</c:v>
                </c:pt>
                <c:pt idx="1895">
                  <c:v>31.436944444444446</c:v>
                </c:pt>
                <c:pt idx="1896">
                  <c:v>31.453611111111112</c:v>
                </c:pt>
                <c:pt idx="1897">
                  <c:v>31.470277777777778</c:v>
                </c:pt>
                <c:pt idx="1898">
                  <c:v>31.486944444444443</c:v>
                </c:pt>
                <c:pt idx="1899">
                  <c:v>31.503611111111113</c:v>
                </c:pt>
                <c:pt idx="1900">
                  <c:v>31.520277777777778</c:v>
                </c:pt>
                <c:pt idx="1901">
                  <c:v>31.536944444444444</c:v>
                </c:pt>
                <c:pt idx="1902">
                  <c:v>31.55361111111111</c:v>
                </c:pt>
                <c:pt idx="1903">
                  <c:v>31.570277777777779</c:v>
                </c:pt>
                <c:pt idx="1904">
                  <c:v>31.586944444444445</c:v>
                </c:pt>
                <c:pt idx="1905">
                  <c:v>31.60361111111111</c:v>
                </c:pt>
                <c:pt idx="1906">
                  <c:v>31.620277777777776</c:v>
                </c:pt>
                <c:pt idx="1907">
                  <c:v>31.636944444444445</c:v>
                </c:pt>
                <c:pt idx="1908">
                  <c:v>31.653611111111111</c:v>
                </c:pt>
                <c:pt idx="1909">
                  <c:v>31.670277777777777</c:v>
                </c:pt>
                <c:pt idx="1910">
                  <c:v>31.686944444444446</c:v>
                </c:pt>
                <c:pt idx="1911">
                  <c:v>31.703611111111112</c:v>
                </c:pt>
                <c:pt idx="1912">
                  <c:v>31.720277777777778</c:v>
                </c:pt>
                <c:pt idx="1913">
                  <c:v>31.736944444444443</c:v>
                </c:pt>
                <c:pt idx="1914">
                  <c:v>31.753611111111113</c:v>
                </c:pt>
                <c:pt idx="1915">
                  <c:v>31.770277777777778</c:v>
                </c:pt>
                <c:pt idx="1916">
                  <c:v>31.786944444444444</c:v>
                </c:pt>
                <c:pt idx="1917">
                  <c:v>31.80361111111111</c:v>
                </c:pt>
                <c:pt idx="1918">
                  <c:v>31.820277777777779</c:v>
                </c:pt>
                <c:pt idx="1919">
                  <c:v>31.836944444444445</c:v>
                </c:pt>
                <c:pt idx="1920">
                  <c:v>31.85361111111111</c:v>
                </c:pt>
                <c:pt idx="1921">
                  <c:v>31.870277777777776</c:v>
                </c:pt>
                <c:pt idx="1922">
                  <c:v>31.886944444444445</c:v>
                </c:pt>
                <c:pt idx="1923">
                  <c:v>31.903611111111111</c:v>
                </c:pt>
                <c:pt idx="1924">
                  <c:v>31.920277777777777</c:v>
                </c:pt>
                <c:pt idx="1925">
                  <c:v>31.936944444444446</c:v>
                </c:pt>
                <c:pt idx="1926">
                  <c:v>31.953611111111112</c:v>
                </c:pt>
                <c:pt idx="1927">
                  <c:v>31.970277777777778</c:v>
                </c:pt>
                <c:pt idx="1928">
                  <c:v>31.986944444444443</c:v>
                </c:pt>
                <c:pt idx="1929">
                  <c:v>32.003611111111113</c:v>
                </c:pt>
                <c:pt idx="1930">
                  <c:v>32.020277777777778</c:v>
                </c:pt>
                <c:pt idx="1931">
                  <c:v>32.036944444444444</c:v>
                </c:pt>
                <c:pt idx="1932">
                  <c:v>32.05361111111111</c:v>
                </c:pt>
                <c:pt idx="1933">
                  <c:v>32.070277777777775</c:v>
                </c:pt>
                <c:pt idx="1934">
                  <c:v>32.086944444444441</c:v>
                </c:pt>
                <c:pt idx="1935">
                  <c:v>32.103611111111114</c:v>
                </c:pt>
                <c:pt idx="1936">
                  <c:v>32.12027777777778</c:v>
                </c:pt>
                <c:pt idx="1937">
                  <c:v>32.136944444444445</c:v>
                </c:pt>
                <c:pt idx="1938">
                  <c:v>32.153611111111111</c:v>
                </c:pt>
                <c:pt idx="1939">
                  <c:v>32.170277777777777</c:v>
                </c:pt>
                <c:pt idx="1940">
                  <c:v>32.186944444444443</c:v>
                </c:pt>
                <c:pt idx="1941">
                  <c:v>32.203611111111108</c:v>
                </c:pt>
                <c:pt idx="1942">
                  <c:v>32.220277777777781</c:v>
                </c:pt>
                <c:pt idx="1943">
                  <c:v>32.236944444444447</c:v>
                </c:pt>
                <c:pt idx="1944">
                  <c:v>32.253611111111113</c:v>
                </c:pt>
                <c:pt idx="1945">
                  <c:v>32.270277777777778</c:v>
                </c:pt>
                <c:pt idx="1946">
                  <c:v>32.286944444444444</c:v>
                </c:pt>
                <c:pt idx="1947">
                  <c:v>32.30361111111111</c:v>
                </c:pt>
                <c:pt idx="1948">
                  <c:v>32.320277777777775</c:v>
                </c:pt>
                <c:pt idx="1949">
                  <c:v>32.336944444444441</c:v>
                </c:pt>
                <c:pt idx="1950">
                  <c:v>32.353611111111114</c:v>
                </c:pt>
                <c:pt idx="1951">
                  <c:v>32.37027777777778</c:v>
                </c:pt>
                <c:pt idx="1952">
                  <c:v>32.386944444444445</c:v>
                </c:pt>
                <c:pt idx="1953">
                  <c:v>32.403611111111111</c:v>
                </c:pt>
                <c:pt idx="1954">
                  <c:v>32.420555555555552</c:v>
                </c:pt>
                <c:pt idx="1955">
                  <c:v>32.436944444444443</c:v>
                </c:pt>
                <c:pt idx="1956">
                  <c:v>32.453611111111108</c:v>
                </c:pt>
                <c:pt idx="1957">
                  <c:v>32.470277777777781</c:v>
                </c:pt>
                <c:pt idx="1958">
                  <c:v>32.486944444444447</c:v>
                </c:pt>
                <c:pt idx="1959">
                  <c:v>32.503611111111113</c:v>
                </c:pt>
                <c:pt idx="1960">
                  <c:v>32.520555555555553</c:v>
                </c:pt>
                <c:pt idx="1961">
                  <c:v>32.536944444444444</c:v>
                </c:pt>
                <c:pt idx="1962">
                  <c:v>32.55361111111111</c:v>
                </c:pt>
                <c:pt idx="1963">
                  <c:v>32.570277777777775</c:v>
                </c:pt>
                <c:pt idx="1964">
                  <c:v>32.586944444444441</c:v>
                </c:pt>
                <c:pt idx="1965">
                  <c:v>32.603611111111114</c:v>
                </c:pt>
                <c:pt idx="1966">
                  <c:v>32.62027777777778</c:v>
                </c:pt>
                <c:pt idx="1967">
                  <c:v>32.636944444444445</c:v>
                </c:pt>
                <c:pt idx="1968">
                  <c:v>32.653611111111111</c:v>
                </c:pt>
                <c:pt idx="1969">
                  <c:v>32.670277777777777</c:v>
                </c:pt>
                <c:pt idx="1970">
                  <c:v>32.686944444444443</c:v>
                </c:pt>
                <c:pt idx="1971">
                  <c:v>32.703888888888891</c:v>
                </c:pt>
                <c:pt idx="1972">
                  <c:v>32.720277777777781</c:v>
                </c:pt>
                <c:pt idx="1973">
                  <c:v>32.737222222222222</c:v>
                </c:pt>
                <c:pt idx="1974">
                  <c:v>32.753888888888888</c:v>
                </c:pt>
                <c:pt idx="1975">
                  <c:v>32.770555555555553</c:v>
                </c:pt>
                <c:pt idx="1976">
                  <c:v>32.787222222222219</c:v>
                </c:pt>
                <c:pt idx="1977">
                  <c:v>32.803888888888892</c:v>
                </c:pt>
                <c:pt idx="1978">
                  <c:v>32.820555555555558</c:v>
                </c:pt>
                <c:pt idx="1979">
                  <c:v>32.837222222222223</c:v>
                </c:pt>
                <c:pt idx="1980">
                  <c:v>32.853888888888889</c:v>
                </c:pt>
                <c:pt idx="1981">
                  <c:v>32.870555555555555</c:v>
                </c:pt>
                <c:pt idx="1982">
                  <c:v>32.887222222222221</c:v>
                </c:pt>
                <c:pt idx="1983">
                  <c:v>32.903888888888886</c:v>
                </c:pt>
                <c:pt idx="1984">
                  <c:v>32.920555555555552</c:v>
                </c:pt>
                <c:pt idx="1985">
                  <c:v>32.937222222222225</c:v>
                </c:pt>
                <c:pt idx="1986">
                  <c:v>32.953888888888891</c:v>
                </c:pt>
                <c:pt idx="1987">
                  <c:v>32.970555555555556</c:v>
                </c:pt>
                <c:pt idx="1988">
                  <c:v>32.987222222222222</c:v>
                </c:pt>
                <c:pt idx="1989">
                  <c:v>33.003888888888888</c:v>
                </c:pt>
                <c:pt idx="1990">
                  <c:v>33.020555555555553</c:v>
                </c:pt>
                <c:pt idx="1991">
                  <c:v>33.037222222222219</c:v>
                </c:pt>
                <c:pt idx="1992">
                  <c:v>33.053888888888892</c:v>
                </c:pt>
                <c:pt idx="1993">
                  <c:v>33.070555555555558</c:v>
                </c:pt>
                <c:pt idx="1994">
                  <c:v>33.087222222222223</c:v>
                </c:pt>
                <c:pt idx="1995">
                  <c:v>33.103888888888889</c:v>
                </c:pt>
                <c:pt idx="1996">
                  <c:v>33.120555555555555</c:v>
                </c:pt>
                <c:pt idx="1997">
                  <c:v>33.137222222222221</c:v>
                </c:pt>
                <c:pt idx="1998">
                  <c:v>33.153888888888886</c:v>
                </c:pt>
                <c:pt idx="1999">
                  <c:v>33.170555555555552</c:v>
                </c:pt>
                <c:pt idx="2000">
                  <c:v>33.187222222222225</c:v>
                </c:pt>
                <c:pt idx="2001">
                  <c:v>33.203888888888891</c:v>
                </c:pt>
                <c:pt idx="2002">
                  <c:v>33.220555555555556</c:v>
                </c:pt>
                <c:pt idx="2003">
                  <c:v>33.237222222222222</c:v>
                </c:pt>
                <c:pt idx="2004">
                  <c:v>33.253888888888888</c:v>
                </c:pt>
                <c:pt idx="2005">
                  <c:v>33.270555555555553</c:v>
                </c:pt>
                <c:pt idx="2006">
                  <c:v>33.287222222222219</c:v>
                </c:pt>
                <c:pt idx="2007">
                  <c:v>33.303888888888892</c:v>
                </c:pt>
                <c:pt idx="2008">
                  <c:v>33.320555555555558</c:v>
                </c:pt>
                <c:pt idx="2009">
                  <c:v>33.337222222222223</c:v>
                </c:pt>
                <c:pt idx="2010">
                  <c:v>33.353888888888889</c:v>
                </c:pt>
                <c:pt idx="2011">
                  <c:v>33.370555555555555</c:v>
                </c:pt>
                <c:pt idx="2012">
                  <c:v>33.387222222222221</c:v>
                </c:pt>
                <c:pt idx="2013">
                  <c:v>33.403888888888886</c:v>
                </c:pt>
                <c:pt idx="2014">
                  <c:v>33.420555555555552</c:v>
                </c:pt>
                <c:pt idx="2015">
                  <c:v>33.437222222222225</c:v>
                </c:pt>
                <c:pt idx="2016">
                  <c:v>33.453888888888891</c:v>
                </c:pt>
                <c:pt idx="2017">
                  <c:v>33.470555555555556</c:v>
                </c:pt>
                <c:pt idx="2018">
                  <c:v>33.487222222222222</c:v>
                </c:pt>
                <c:pt idx="2019">
                  <c:v>33.503888888888888</c:v>
                </c:pt>
                <c:pt idx="2020">
                  <c:v>33.520555555555553</c:v>
                </c:pt>
                <c:pt idx="2021">
                  <c:v>33.537222222222219</c:v>
                </c:pt>
                <c:pt idx="2022">
                  <c:v>33.553888888888892</c:v>
                </c:pt>
                <c:pt idx="2023">
                  <c:v>33.570555555555558</c:v>
                </c:pt>
                <c:pt idx="2024">
                  <c:v>33.587222222222223</c:v>
                </c:pt>
                <c:pt idx="2025">
                  <c:v>33.603888888888889</c:v>
                </c:pt>
                <c:pt idx="2026">
                  <c:v>33.620555555555555</c:v>
                </c:pt>
                <c:pt idx="2027">
                  <c:v>33.637222222222221</c:v>
                </c:pt>
                <c:pt idx="2028">
                  <c:v>33.653888888888886</c:v>
                </c:pt>
                <c:pt idx="2029">
                  <c:v>33.670555555555552</c:v>
                </c:pt>
                <c:pt idx="2030">
                  <c:v>33.687222222222225</c:v>
                </c:pt>
                <c:pt idx="2031">
                  <c:v>33.703888888888891</c:v>
                </c:pt>
                <c:pt idx="2032">
                  <c:v>33.720555555555556</c:v>
                </c:pt>
                <c:pt idx="2033">
                  <c:v>33.737222222222222</c:v>
                </c:pt>
                <c:pt idx="2034">
                  <c:v>33.753888888888888</c:v>
                </c:pt>
                <c:pt idx="2035">
                  <c:v>33.770555555555553</c:v>
                </c:pt>
                <c:pt idx="2036">
                  <c:v>33.787222222222219</c:v>
                </c:pt>
                <c:pt idx="2037">
                  <c:v>33.803888888888892</c:v>
                </c:pt>
                <c:pt idx="2038">
                  <c:v>33.820555555555558</c:v>
                </c:pt>
                <c:pt idx="2039">
                  <c:v>33.837222222222223</c:v>
                </c:pt>
                <c:pt idx="2040">
                  <c:v>33.853888888888889</c:v>
                </c:pt>
                <c:pt idx="2041">
                  <c:v>33.870555555555555</c:v>
                </c:pt>
                <c:pt idx="2042">
                  <c:v>33.887222222222221</c:v>
                </c:pt>
                <c:pt idx="2043">
                  <c:v>33.903888888888886</c:v>
                </c:pt>
                <c:pt idx="2044">
                  <c:v>33.920555555555552</c:v>
                </c:pt>
                <c:pt idx="2045">
                  <c:v>33.937222222222225</c:v>
                </c:pt>
                <c:pt idx="2046">
                  <c:v>33.953888888888891</c:v>
                </c:pt>
                <c:pt idx="2047">
                  <c:v>33.970555555555556</c:v>
                </c:pt>
                <c:pt idx="2048">
                  <c:v>33.987222222222222</c:v>
                </c:pt>
                <c:pt idx="2049">
                  <c:v>34.003888888888888</c:v>
                </c:pt>
                <c:pt idx="2050">
                  <c:v>34.020555555555553</c:v>
                </c:pt>
                <c:pt idx="2051">
                  <c:v>34.037222222222219</c:v>
                </c:pt>
                <c:pt idx="2052">
                  <c:v>34.053888888888892</c:v>
                </c:pt>
                <c:pt idx="2053">
                  <c:v>34.070555555555558</c:v>
                </c:pt>
                <c:pt idx="2054">
                  <c:v>34.087222222222223</c:v>
                </c:pt>
                <c:pt idx="2055">
                  <c:v>34.103888888888889</c:v>
                </c:pt>
                <c:pt idx="2056">
                  <c:v>34.120555555555555</c:v>
                </c:pt>
                <c:pt idx="2057">
                  <c:v>34.137222222222221</c:v>
                </c:pt>
                <c:pt idx="2058">
                  <c:v>34.153888888888886</c:v>
                </c:pt>
                <c:pt idx="2059">
                  <c:v>34.170555555555552</c:v>
                </c:pt>
                <c:pt idx="2060">
                  <c:v>34.187222222222225</c:v>
                </c:pt>
                <c:pt idx="2061">
                  <c:v>34.203888888888891</c:v>
                </c:pt>
                <c:pt idx="2062">
                  <c:v>34.220555555555556</c:v>
                </c:pt>
                <c:pt idx="2063">
                  <c:v>34.237222222222222</c:v>
                </c:pt>
                <c:pt idx="2064">
                  <c:v>34.253888888888888</c:v>
                </c:pt>
                <c:pt idx="2065">
                  <c:v>34.270555555555553</c:v>
                </c:pt>
                <c:pt idx="2066">
                  <c:v>34.287222222222219</c:v>
                </c:pt>
                <c:pt idx="2067">
                  <c:v>34.303888888888892</c:v>
                </c:pt>
                <c:pt idx="2068">
                  <c:v>34.320555555555558</c:v>
                </c:pt>
                <c:pt idx="2069">
                  <c:v>34.337222222222223</c:v>
                </c:pt>
                <c:pt idx="2070">
                  <c:v>34.353888888888889</c:v>
                </c:pt>
                <c:pt idx="2071">
                  <c:v>34.370555555555555</c:v>
                </c:pt>
                <c:pt idx="2072">
                  <c:v>34.387222222222221</c:v>
                </c:pt>
                <c:pt idx="2073">
                  <c:v>34.403888888888886</c:v>
                </c:pt>
                <c:pt idx="2074">
                  <c:v>34.420555555555552</c:v>
                </c:pt>
                <c:pt idx="2075">
                  <c:v>34.437222222222225</c:v>
                </c:pt>
                <c:pt idx="2076">
                  <c:v>34.453888888888891</c:v>
                </c:pt>
                <c:pt idx="2077">
                  <c:v>34.470555555555556</c:v>
                </c:pt>
                <c:pt idx="2078">
                  <c:v>34.487222222222222</c:v>
                </c:pt>
                <c:pt idx="2079">
                  <c:v>34.503888888888888</c:v>
                </c:pt>
                <c:pt idx="2080">
                  <c:v>34.520555555555553</c:v>
                </c:pt>
                <c:pt idx="2081">
                  <c:v>34.537222222222219</c:v>
                </c:pt>
                <c:pt idx="2082">
                  <c:v>34.553888888888892</c:v>
                </c:pt>
                <c:pt idx="2083">
                  <c:v>34.570555555555558</c:v>
                </c:pt>
                <c:pt idx="2084">
                  <c:v>34.587222222222223</c:v>
                </c:pt>
                <c:pt idx="2085">
                  <c:v>34.603888888888889</c:v>
                </c:pt>
                <c:pt idx="2086">
                  <c:v>34.620555555555555</c:v>
                </c:pt>
                <c:pt idx="2087">
                  <c:v>34.637222222222221</c:v>
                </c:pt>
                <c:pt idx="2088">
                  <c:v>34.653888888888886</c:v>
                </c:pt>
                <c:pt idx="2089">
                  <c:v>34.670555555555552</c:v>
                </c:pt>
                <c:pt idx="2090">
                  <c:v>34.687222222222225</c:v>
                </c:pt>
                <c:pt idx="2091">
                  <c:v>34.703888888888891</c:v>
                </c:pt>
                <c:pt idx="2092">
                  <c:v>34.720555555555556</c:v>
                </c:pt>
                <c:pt idx="2093">
                  <c:v>34.737222222222222</c:v>
                </c:pt>
                <c:pt idx="2094">
                  <c:v>34.753888888888888</c:v>
                </c:pt>
                <c:pt idx="2095">
                  <c:v>34.770555555555553</c:v>
                </c:pt>
                <c:pt idx="2096">
                  <c:v>34.787222222222219</c:v>
                </c:pt>
                <c:pt idx="2097">
                  <c:v>34.803888888888892</c:v>
                </c:pt>
                <c:pt idx="2098">
                  <c:v>34.820555555555558</c:v>
                </c:pt>
                <c:pt idx="2099">
                  <c:v>34.837222222222223</c:v>
                </c:pt>
                <c:pt idx="2100">
                  <c:v>34.854166666666664</c:v>
                </c:pt>
                <c:pt idx="2101">
                  <c:v>34.870555555555555</c:v>
                </c:pt>
                <c:pt idx="2102">
                  <c:v>34.887222222222221</c:v>
                </c:pt>
                <c:pt idx="2103">
                  <c:v>34.903888888888886</c:v>
                </c:pt>
                <c:pt idx="2104">
                  <c:v>34.920833333333334</c:v>
                </c:pt>
                <c:pt idx="2105">
                  <c:v>34.9375</c:v>
                </c:pt>
                <c:pt idx="2106">
                  <c:v>34.954166666666666</c:v>
                </c:pt>
                <c:pt idx="2107">
                  <c:v>34.970833333333331</c:v>
                </c:pt>
                <c:pt idx="2108">
                  <c:v>34.987499999999997</c:v>
                </c:pt>
                <c:pt idx="2109">
                  <c:v>35.00416666666667</c:v>
                </c:pt>
                <c:pt idx="2110">
                  <c:v>35.020833333333336</c:v>
                </c:pt>
                <c:pt idx="2111">
                  <c:v>35.037500000000001</c:v>
                </c:pt>
                <c:pt idx="2112">
                  <c:v>35.054166666666667</c:v>
                </c:pt>
                <c:pt idx="2113">
                  <c:v>35.070833333333333</c:v>
                </c:pt>
                <c:pt idx="2114">
                  <c:v>35.087499999999999</c:v>
                </c:pt>
                <c:pt idx="2115">
                  <c:v>35.104166666666664</c:v>
                </c:pt>
                <c:pt idx="2116">
                  <c:v>35.12083333333333</c:v>
                </c:pt>
                <c:pt idx="2117">
                  <c:v>35.137500000000003</c:v>
                </c:pt>
                <c:pt idx="2118">
                  <c:v>35.154166666666669</c:v>
                </c:pt>
                <c:pt idx="2119">
                  <c:v>35.170833333333334</c:v>
                </c:pt>
                <c:pt idx="2120">
                  <c:v>35.1875</c:v>
                </c:pt>
                <c:pt idx="2121">
                  <c:v>35.204166666666666</c:v>
                </c:pt>
                <c:pt idx="2122">
                  <c:v>35.220833333333331</c:v>
                </c:pt>
                <c:pt idx="2123">
                  <c:v>35.237499999999997</c:v>
                </c:pt>
                <c:pt idx="2124">
                  <c:v>35.25416666666667</c:v>
                </c:pt>
                <c:pt idx="2125">
                  <c:v>35.270833333333336</c:v>
                </c:pt>
                <c:pt idx="2126">
                  <c:v>35.287500000000001</c:v>
                </c:pt>
                <c:pt idx="2127">
                  <c:v>35.304166666666667</c:v>
                </c:pt>
                <c:pt idx="2128">
                  <c:v>35.320833333333333</c:v>
                </c:pt>
                <c:pt idx="2129">
                  <c:v>35.337499999999999</c:v>
                </c:pt>
                <c:pt idx="2130">
                  <c:v>35.354166666666664</c:v>
                </c:pt>
                <c:pt idx="2131">
                  <c:v>35.37083333333333</c:v>
                </c:pt>
                <c:pt idx="2132">
                  <c:v>35.387500000000003</c:v>
                </c:pt>
                <c:pt idx="2133">
                  <c:v>35.404166666666669</c:v>
                </c:pt>
                <c:pt idx="2134">
                  <c:v>35.420833333333334</c:v>
                </c:pt>
                <c:pt idx="2135">
                  <c:v>35.4375</c:v>
                </c:pt>
                <c:pt idx="2136">
                  <c:v>35.454166666666666</c:v>
                </c:pt>
                <c:pt idx="2137">
                  <c:v>35.470833333333331</c:v>
                </c:pt>
                <c:pt idx="2138">
                  <c:v>35.487499999999997</c:v>
                </c:pt>
                <c:pt idx="2139">
                  <c:v>35.50416666666667</c:v>
                </c:pt>
                <c:pt idx="2140">
                  <c:v>35.520833333333336</c:v>
                </c:pt>
                <c:pt idx="2141">
                  <c:v>35.537500000000001</c:v>
                </c:pt>
                <c:pt idx="2142">
                  <c:v>35.554166666666667</c:v>
                </c:pt>
                <c:pt idx="2143">
                  <c:v>35.570833333333333</c:v>
                </c:pt>
                <c:pt idx="2144">
                  <c:v>35.587499999999999</c:v>
                </c:pt>
                <c:pt idx="2145">
                  <c:v>35.604166666666664</c:v>
                </c:pt>
                <c:pt idx="2146">
                  <c:v>35.62083333333333</c:v>
                </c:pt>
                <c:pt idx="2147">
                  <c:v>35.637500000000003</c:v>
                </c:pt>
                <c:pt idx="2148">
                  <c:v>35.654166666666669</c:v>
                </c:pt>
                <c:pt idx="2149">
                  <c:v>35.670833333333334</c:v>
                </c:pt>
                <c:pt idx="2150">
                  <c:v>35.6875</c:v>
                </c:pt>
                <c:pt idx="2151">
                  <c:v>35.704166666666666</c:v>
                </c:pt>
                <c:pt idx="2152">
                  <c:v>35.720833333333331</c:v>
                </c:pt>
                <c:pt idx="2153">
                  <c:v>35.737499999999997</c:v>
                </c:pt>
                <c:pt idx="2154">
                  <c:v>35.75416666666667</c:v>
                </c:pt>
                <c:pt idx="2155">
                  <c:v>35.770833333333336</c:v>
                </c:pt>
                <c:pt idx="2156">
                  <c:v>35.787500000000001</c:v>
                </c:pt>
                <c:pt idx="2157">
                  <c:v>35.804166666666667</c:v>
                </c:pt>
                <c:pt idx="2158">
                  <c:v>35.820833333333333</c:v>
                </c:pt>
                <c:pt idx="2159">
                  <c:v>35.837499999999999</c:v>
                </c:pt>
                <c:pt idx="2160">
                  <c:v>35.854166666666664</c:v>
                </c:pt>
                <c:pt idx="2161">
                  <c:v>35.87083333333333</c:v>
                </c:pt>
                <c:pt idx="2162">
                  <c:v>35.887500000000003</c:v>
                </c:pt>
                <c:pt idx="2163">
                  <c:v>35.904166666666669</c:v>
                </c:pt>
                <c:pt idx="2164">
                  <c:v>35.920833333333334</c:v>
                </c:pt>
                <c:pt idx="2165">
                  <c:v>35.9375</c:v>
                </c:pt>
                <c:pt idx="2166">
                  <c:v>35.954166666666666</c:v>
                </c:pt>
                <c:pt idx="2167">
                  <c:v>35.970833333333331</c:v>
                </c:pt>
                <c:pt idx="2168">
                  <c:v>35.987499999999997</c:v>
                </c:pt>
                <c:pt idx="2169">
                  <c:v>36.00416666666667</c:v>
                </c:pt>
                <c:pt idx="2170">
                  <c:v>36.020833333333336</c:v>
                </c:pt>
                <c:pt idx="2171">
                  <c:v>36.037500000000001</c:v>
                </c:pt>
                <c:pt idx="2172">
                  <c:v>36.054166666666667</c:v>
                </c:pt>
                <c:pt idx="2173">
                  <c:v>36.070833333333333</c:v>
                </c:pt>
                <c:pt idx="2174">
                  <c:v>36.087499999999999</c:v>
                </c:pt>
                <c:pt idx="2175">
                  <c:v>36.104166666666664</c:v>
                </c:pt>
                <c:pt idx="2176">
                  <c:v>36.12083333333333</c:v>
                </c:pt>
                <c:pt idx="2177">
                  <c:v>36.137500000000003</c:v>
                </c:pt>
                <c:pt idx="2178">
                  <c:v>36.154166666666669</c:v>
                </c:pt>
                <c:pt idx="2179">
                  <c:v>36.170833333333334</c:v>
                </c:pt>
                <c:pt idx="2180">
                  <c:v>36.1875</c:v>
                </c:pt>
                <c:pt idx="2181">
                  <c:v>36.204166666666666</c:v>
                </c:pt>
                <c:pt idx="2182">
                  <c:v>36.220833333333331</c:v>
                </c:pt>
                <c:pt idx="2183">
                  <c:v>36.237499999999997</c:v>
                </c:pt>
                <c:pt idx="2184">
                  <c:v>36.25416666666667</c:v>
                </c:pt>
                <c:pt idx="2185">
                  <c:v>36.270833333333336</c:v>
                </c:pt>
                <c:pt idx="2186">
                  <c:v>36.287500000000001</c:v>
                </c:pt>
                <c:pt idx="2187">
                  <c:v>36.304166666666667</c:v>
                </c:pt>
                <c:pt idx="2188">
                  <c:v>36.320833333333333</c:v>
                </c:pt>
                <c:pt idx="2189">
                  <c:v>36.337499999999999</c:v>
                </c:pt>
                <c:pt idx="2190">
                  <c:v>36.354166666666664</c:v>
                </c:pt>
                <c:pt idx="2191">
                  <c:v>36.37083333333333</c:v>
                </c:pt>
                <c:pt idx="2192">
                  <c:v>36.387500000000003</c:v>
                </c:pt>
                <c:pt idx="2193">
                  <c:v>36.404166666666669</c:v>
                </c:pt>
                <c:pt idx="2194">
                  <c:v>36.420833333333334</c:v>
                </c:pt>
                <c:pt idx="2195">
                  <c:v>36.4375</c:v>
                </c:pt>
                <c:pt idx="2196">
                  <c:v>36.454166666666666</c:v>
                </c:pt>
                <c:pt idx="2197">
                  <c:v>36.470833333333331</c:v>
                </c:pt>
                <c:pt idx="2198">
                  <c:v>36.487499999999997</c:v>
                </c:pt>
                <c:pt idx="2199">
                  <c:v>36.50416666666667</c:v>
                </c:pt>
                <c:pt idx="2200">
                  <c:v>36.520833333333336</c:v>
                </c:pt>
                <c:pt idx="2201">
                  <c:v>36.537500000000001</c:v>
                </c:pt>
                <c:pt idx="2202">
                  <c:v>36.554166666666667</c:v>
                </c:pt>
                <c:pt idx="2203">
                  <c:v>36.570833333333333</c:v>
                </c:pt>
                <c:pt idx="2204">
                  <c:v>36.587499999999999</c:v>
                </c:pt>
                <c:pt idx="2205">
                  <c:v>36.604166666666664</c:v>
                </c:pt>
                <c:pt idx="2206">
                  <c:v>36.62083333333333</c:v>
                </c:pt>
                <c:pt idx="2207">
                  <c:v>36.637500000000003</c:v>
                </c:pt>
                <c:pt idx="2208">
                  <c:v>36.654166666666669</c:v>
                </c:pt>
                <c:pt idx="2209">
                  <c:v>36.670833333333334</c:v>
                </c:pt>
                <c:pt idx="2210">
                  <c:v>36.6875</c:v>
                </c:pt>
                <c:pt idx="2211">
                  <c:v>36.704166666666666</c:v>
                </c:pt>
                <c:pt idx="2212">
                  <c:v>36.720833333333331</c:v>
                </c:pt>
                <c:pt idx="2213">
                  <c:v>36.737499999999997</c:v>
                </c:pt>
                <c:pt idx="2214">
                  <c:v>36.75416666666667</c:v>
                </c:pt>
                <c:pt idx="2215">
                  <c:v>36.770833333333336</c:v>
                </c:pt>
                <c:pt idx="2216">
                  <c:v>36.787500000000001</c:v>
                </c:pt>
                <c:pt idx="2217">
                  <c:v>36.804166666666667</c:v>
                </c:pt>
                <c:pt idx="2218">
                  <c:v>36.820833333333333</c:v>
                </c:pt>
                <c:pt idx="2219">
                  <c:v>36.837499999999999</c:v>
                </c:pt>
                <c:pt idx="2220">
                  <c:v>36.854166666666664</c:v>
                </c:pt>
                <c:pt idx="2221">
                  <c:v>36.87083333333333</c:v>
                </c:pt>
                <c:pt idx="2222">
                  <c:v>36.887500000000003</c:v>
                </c:pt>
                <c:pt idx="2223">
                  <c:v>36.904166666666669</c:v>
                </c:pt>
                <c:pt idx="2224">
                  <c:v>36.920833333333334</c:v>
                </c:pt>
                <c:pt idx="2225">
                  <c:v>36.9375</c:v>
                </c:pt>
                <c:pt idx="2226">
                  <c:v>36.954166666666666</c:v>
                </c:pt>
                <c:pt idx="2227">
                  <c:v>36.970833333333331</c:v>
                </c:pt>
                <c:pt idx="2228">
                  <c:v>36.987499999999997</c:v>
                </c:pt>
                <c:pt idx="2229">
                  <c:v>37.00416666666667</c:v>
                </c:pt>
                <c:pt idx="2230">
                  <c:v>37.020833333333336</c:v>
                </c:pt>
                <c:pt idx="2231">
                  <c:v>37.037777777777777</c:v>
                </c:pt>
                <c:pt idx="2232">
                  <c:v>37.054166666666667</c:v>
                </c:pt>
                <c:pt idx="2233">
                  <c:v>37.071111111111108</c:v>
                </c:pt>
                <c:pt idx="2234">
                  <c:v>37.087499999999999</c:v>
                </c:pt>
                <c:pt idx="2235">
                  <c:v>37.104166666666664</c:v>
                </c:pt>
                <c:pt idx="2236">
                  <c:v>37.121111111111112</c:v>
                </c:pt>
                <c:pt idx="2237">
                  <c:v>37.137777777777778</c:v>
                </c:pt>
                <c:pt idx="2238">
                  <c:v>37.154444444444444</c:v>
                </c:pt>
                <c:pt idx="2239">
                  <c:v>37.171111111111109</c:v>
                </c:pt>
                <c:pt idx="2240">
                  <c:v>37.187777777777775</c:v>
                </c:pt>
                <c:pt idx="2241">
                  <c:v>37.204444444444448</c:v>
                </c:pt>
                <c:pt idx="2242">
                  <c:v>37.221111111111114</c:v>
                </c:pt>
                <c:pt idx="2243">
                  <c:v>37.237777777777779</c:v>
                </c:pt>
                <c:pt idx="2244">
                  <c:v>37.254444444444445</c:v>
                </c:pt>
                <c:pt idx="2245">
                  <c:v>37.270833333333336</c:v>
                </c:pt>
                <c:pt idx="2246">
                  <c:v>37.287777777777777</c:v>
                </c:pt>
                <c:pt idx="2247">
                  <c:v>37.304444444444442</c:v>
                </c:pt>
                <c:pt idx="2248">
                  <c:v>37.320833333333333</c:v>
                </c:pt>
                <c:pt idx="2249">
                  <c:v>37.337777777777781</c:v>
                </c:pt>
                <c:pt idx="2250">
                  <c:v>37.354444444444447</c:v>
                </c:pt>
                <c:pt idx="2251">
                  <c:v>37.371111111111112</c:v>
                </c:pt>
                <c:pt idx="2252">
                  <c:v>37.387777777777778</c:v>
                </c:pt>
                <c:pt idx="2253">
                  <c:v>37.404444444444444</c:v>
                </c:pt>
                <c:pt idx="2254">
                  <c:v>37.421111111111109</c:v>
                </c:pt>
                <c:pt idx="2255">
                  <c:v>37.437777777777775</c:v>
                </c:pt>
                <c:pt idx="2256">
                  <c:v>37.454444444444448</c:v>
                </c:pt>
                <c:pt idx="2257">
                  <c:v>37.471111111111114</c:v>
                </c:pt>
                <c:pt idx="2258">
                  <c:v>37.487777777777779</c:v>
                </c:pt>
                <c:pt idx="2259">
                  <c:v>37.504444444444445</c:v>
                </c:pt>
                <c:pt idx="2260">
                  <c:v>37.521111111111111</c:v>
                </c:pt>
                <c:pt idx="2261">
                  <c:v>37.537777777777777</c:v>
                </c:pt>
                <c:pt idx="2262">
                  <c:v>37.554444444444442</c:v>
                </c:pt>
                <c:pt idx="2263">
                  <c:v>37.571111111111108</c:v>
                </c:pt>
                <c:pt idx="2264">
                  <c:v>37.587777777777781</c:v>
                </c:pt>
                <c:pt idx="2265">
                  <c:v>37.604444444444447</c:v>
                </c:pt>
                <c:pt idx="2266">
                  <c:v>37.621111111111112</c:v>
                </c:pt>
                <c:pt idx="2267">
                  <c:v>37.637777777777778</c:v>
                </c:pt>
                <c:pt idx="2268">
                  <c:v>37.654444444444444</c:v>
                </c:pt>
                <c:pt idx="2269">
                  <c:v>37.671111111111109</c:v>
                </c:pt>
                <c:pt idx="2270">
                  <c:v>37.687777777777775</c:v>
                </c:pt>
                <c:pt idx="2271">
                  <c:v>37.704444444444448</c:v>
                </c:pt>
                <c:pt idx="2272">
                  <c:v>37.721111111111114</c:v>
                </c:pt>
                <c:pt idx="2273">
                  <c:v>37.737777777777779</c:v>
                </c:pt>
                <c:pt idx="2274">
                  <c:v>37.754444444444445</c:v>
                </c:pt>
                <c:pt idx="2275">
                  <c:v>37.771111111111111</c:v>
                </c:pt>
                <c:pt idx="2276">
                  <c:v>37.787777777777777</c:v>
                </c:pt>
                <c:pt idx="2277">
                  <c:v>37.804444444444442</c:v>
                </c:pt>
                <c:pt idx="2278">
                  <c:v>37.821111111111108</c:v>
                </c:pt>
                <c:pt idx="2279">
                  <c:v>37.837777777777781</c:v>
                </c:pt>
                <c:pt idx="2280">
                  <c:v>37.854444444444447</c:v>
                </c:pt>
                <c:pt idx="2281">
                  <c:v>37.871111111111112</c:v>
                </c:pt>
                <c:pt idx="2282">
                  <c:v>37.887777777777778</c:v>
                </c:pt>
                <c:pt idx="2283">
                  <c:v>37.904444444444444</c:v>
                </c:pt>
                <c:pt idx="2284">
                  <c:v>37.921111111111109</c:v>
                </c:pt>
                <c:pt idx="2285">
                  <c:v>37.937777777777775</c:v>
                </c:pt>
                <c:pt idx="2286">
                  <c:v>37.954444444444448</c:v>
                </c:pt>
                <c:pt idx="2287">
                  <c:v>37.971111111111114</c:v>
                </c:pt>
                <c:pt idx="2288">
                  <c:v>37.987777777777779</c:v>
                </c:pt>
                <c:pt idx="2289">
                  <c:v>38.004444444444445</c:v>
                </c:pt>
                <c:pt idx="2290">
                  <c:v>38.021111111111111</c:v>
                </c:pt>
                <c:pt idx="2291">
                  <c:v>38.037777777777777</c:v>
                </c:pt>
                <c:pt idx="2292">
                  <c:v>38.054444444444442</c:v>
                </c:pt>
                <c:pt idx="2293">
                  <c:v>38.071111111111108</c:v>
                </c:pt>
                <c:pt idx="2294">
                  <c:v>38.087777777777781</c:v>
                </c:pt>
                <c:pt idx="2295">
                  <c:v>38.104444444444447</c:v>
                </c:pt>
                <c:pt idx="2296">
                  <c:v>38.121111111111112</c:v>
                </c:pt>
                <c:pt idx="2297">
                  <c:v>38.137777777777778</c:v>
                </c:pt>
                <c:pt idx="2298">
                  <c:v>38.154444444444444</c:v>
                </c:pt>
                <c:pt idx="2299">
                  <c:v>38.171111111111109</c:v>
                </c:pt>
                <c:pt idx="2300">
                  <c:v>38.187777777777775</c:v>
                </c:pt>
                <c:pt idx="2301">
                  <c:v>38.204444444444448</c:v>
                </c:pt>
                <c:pt idx="2302">
                  <c:v>38.221111111111114</c:v>
                </c:pt>
                <c:pt idx="2303">
                  <c:v>38.237777777777779</c:v>
                </c:pt>
                <c:pt idx="2304">
                  <c:v>38.254444444444445</c:v>
                </c:pt>
                <c:pt idx="2305">
                  <c:v>38.271111111111111</c:v>
                </c:pt>
                <c:pt idx="2306">
                  <c:v>38.287777777777777</c:v>
                </c:pt>
                <c:pt idx="2307">
                  <c:v>38.304444444444442</c:v>
                </c:pt>
                <c:pt idx="2308">
                  <c:v>38.321111111111108</c:v>
                </c:pt>
                <c:pt idx="2309">
                  <c:v>38.337777777777781</c:v>
                </c:pt>
                <c:pt idx="2310">
                  <c:v>38.354444444444447</c:v>
                </c:pt>
                <c:pt idx="2311">
                  <c:v>38.371111111111112</c:v>
                </c:pt>
                <c:pt idx="2312">
                  <c:v>38.387777777777778</c:v>
                </c:pt>
                <c:pt idx="2313">
                  <c:v>38.404444444444444</c:v>
                </c:pt>
                <c:pt idx="2314">
                  <c:v>38.421111111111109</c:v>
                </c:pt>
                <c:pt idx="2315">
                  <c:v>38.437777777777775</c:v>
                </c:pt>
                <c:pt idx="2316">
                  <c:v>38.454444444444448</c:v>
                </c:pt>
                <c:pt idx="2317">
                  <c:v>38.471111111111114</c:v>
                </c:pt>
                <c:pt idx="2318">
                  <c:v>38.487777777777779</c:v>
                </c:pt>
                <c:pt idx="2319">
                  <c:v>38.504444444444445</c:v>
                </c:pt>
                <c:pt idx="2320">
                  <c:v>38.521111111111111</c:v>
                </c:pt>
                <c:pt idx="2321">
                  <c:v>38.537777777777777</c:v>
                </c:pt>
                <c:pt idx="2322">
                  <c:v>38.554444444444442</c:v>
                </c:pt>
                <c:pt idx="2323">
                  <c:v>38.571111111111108</c:v>
                </c:pt>
                <c:pt idx="2324">
                  <c:v>38.587777777777781</c:v>
                </c:pt>
                <c:pt idx="2325">
                  <c:v>38.604444444444447</c:v>
                </c:pt>
                <c:pt idx="2326">
                  <c:v>38.621111111111112</c:v>
                </c:pt>
                <c:pt idx="2327">
                  <c:v>38.637777777777778</c:v>
                </c:pt>
                <c:pt idx="2328">
                  <c:v>38.654444444444444</c:v>
                </c:pt>
                <c:pt idx="2329">
                  <c:v>38.671111111111109</c:v>
                </c:pt>
                <c:pt idx="2330">
                  <c:v>38.687777777777775</c:v>
                </c:pt>
                <c:pt idx="2331">
                  <c:v>38.704444444444448</c:v>
                </c:pt>
                <c:pt idx="2332">
                  <c:v>38.721111111111114</c:v>
                </c:pt>
                <c:pt idx="2333">
                  <c:v>38.737777777777779</c:v>
                </c:pt>
                <c:pt idx="2334">
                  <c:v>38.754444444444445</c:v>
                </c:pt>
                <c:pt idx="2335">
                  <c:v>38.771111111111111</c:v>
                </c:pt>
                <c:pt idx="2336">
                  <c:v>38.787777777777777</c:v>
                </c:pt>
                <c:pt idx="2337">
                  <c:v>38.804444444444442</c:v>
                </c:pt>
                <c:pt idx="2338">
                  <c:v>38.821111111111108</c:v>
                </c:pt>
                <c:pt idx="2339">
                  <c:v>38.837777777777781</c:v>
                </c:pt>
                <c:pt idx="2340">
                  <c:v>38.854444444444447</c:v>
                </c:pt>
                <c:pt idx="2341">
                  <c:v>38.871111111111112</c:v>
                </c:pt>
                <c:pt idx="2342">
                  <c:v>38.887777777777778</c:v>
                </c:pt>
                <c:pt idx="2343">
                  <c:v>38.904444444444444</c:v>
                </c:pt>
                <c:pt idx="2344">
                  <c:v>38.921111111111109</c:v>
                </c:pt>
                <c:pt idx="2345">
                  <c:v>38.937777777777775</c:v>
                </c:pt>
                <c:pt idx="2346">
                  <c:v>38.954444444444448</c:v>
                </c:pt>
                <c:pt idx="2347">
                  <c:v>38.971111111111114</c:v>
                </c:pt>
                <c:pt idx="2348">
                  <c:v>38.987777777777779</c:v>
                </c:pt>
                <c:pt idx="2349">
                  <c:v>39.004444444444445</c:v>
                </c:pt>
                <c:pt idx="2350">
                  <c:v>39.021111111111111</c:v>
                </c:pt>
                <c:pt idx="2351">
                  <c:v>39.037777777777777</c:v>
                </c:pt>
                <c:pt idx="2352">
                  <c:v>39.054444444444442</c:v>
                </c:pt>
                <c:pt idx="2353">
                  <c:v>39.071111111111108</c:v>
                </c:pt>
                <c:pt idx="2354">
                  <c:v>39.087777777777781</c:v>
                </c:pt>
                <c:pt idx="2355">
                  <c:v>39.104444444444447</c:v>
                </c:pt>
                <c:pt idx="2356">
                  <c:v>39.121111111111112</c:v>
                </c:pt>
                <c:pt idx="2357">
                  <c:v>39.137777777777778</c:v>
                </c:pt>
                <c:pt idx="2358">
                  <c:v>39.154444444444444</c:v>
                </c:pt>
                <c:pt idx="2359">
                  <c:v>39.171111111111109</c:v>
                </c:pt>
                <c:pt idx="2360">
                  <c:v>39.187777777777775</c:v>
                </c:pt>
                <c:pt idx="2361">
                  <c:v>39.204444444444448</c:v>
                </c:pt>
                <c:pt idx="2362">
                  <c:v>39.221111111111114</c:v>
                </c:pt>
                <c:pt idx="2363">
                  <c:v>39.237777777777779</c:v>
                </c:pt>
                <c:pt idx="2364">
                  <c:v>39.254444444444445</c:v>
                </c:pt>
                <c:pt idx="2365">
                  <c:v>39.271111111111111</c:v>
                </c:pt>
                <c:pt idx="2366">
                  <c:v>39.287777777777777</c:v>
                </c:pt>
                <c:pt idx="2367">
                  <c:v>39.304444444444442</c:v>
                </c:pt>
                <c:pt idx="2368">
                  <c:v>39.321111111111108</c:v>
                </c:pt>
                <c:pt idx="2369">
                  <c:v>39.338055555555556</c:v>
                </c:pt>
                <c:pt idx="2370">
                  <c:v>39.354444444444447</c:v>
                </c:pt>
                <c:pt idx="2371">
                  <c:v>39.371111111111112</c:v>
                </c:pt>
                <c:pt idx="2372">
                  <c:v>39.387777777777778</c:v>
                </c:pt>
                <c:pt idx="2373">
                  <c:v>39.404722222222219</c:v>
                </c:pt>
                <c:pt idx="2374">
                  <c:v>39.421111111111109</c:v>
                </c:pt>
                <c:pt idx="2375">
                  <c:v>39.438055555555557</c:v>
                </c:pt>
                <c:pt idx="2376">
                  <c:v>39.454722222222223</c:v>
                </c:pt>
                <c:pt idx="2377">
                  <c:v>39.471111111111114</c:v>
                </c:pt>
                <c:pt idx="2378">
                  <c:v>39.488055555555555</c:v>
                </c:pt>
                <c:pt idx="2379">
                  <c:v>39.50472222222222</c:v>
                </c:pt>
                <c:pt idx="2380">
                  <c:v>39.521388888888886</c:v>
                </c:pt>
                <c:pt idx="2381">
                  <c:v>39.537777777777777</c:v>
                </c:pt>
                <c:pt idx="2382">
                  <c:v>39.554722222222225</c:v>
                </c:pt>
                <c:pt idx="2383">
                  <c:v>39.57138888888889</c:v>
                </c:pt>
                <c:pt idx="2384">
                  <c:v>39.588055555555556</c:v>
                </c:pt>
                <c:pt idx="2385">
                  <c:v>39.604722222222222</c:v>
                </c:pt>
                <c:pt idx="2386">
                  <c:v>39.621388888888887</c:v>
                </c:pt>
                <c:pt idx="2387">
                  <c:v>39.638055555555553</c:v>
                </c:pt>
                <c:pt idx="2388">
                  <c:v>39.654722222222219</c:v>
                </c:pt>
                <c:pt idx="2389">
                  <c:v>39.671388888888892</c:v>
                </c:pt>
                <c:pt idx="2390">
                  <c:v>39.688055555555557</c:v>
                </c:pt>
                <c:pt idx="2391">
                  <c:v>39.704722222222223</c:v>
                </c:pt>
                <c:pt idx="2392">
                  <c:v>39.721388888888889</c:v>
                </c:pt>
                <c:pt idx="2393">
                  <c:v>39.738055555555555</c:v>
                </c:pt>
                <c:pt idx="2394">
                  <c:v>39.75472222222222</c:v>
                </c:pt>
                <c:pt idx="2395">
                  <c:v>39.771388888888886</c:v>
                </c:pt>
                <c:pt idx="2396">
                  <c:v>39.788055555555559</c:v>
                </c:pt>
                <c:pt idx="2397">
                  <c:v>39.804722222222225</c:v>
                </c:pt>
                <c:pt idx="2398">
                  <c:v>39.82138888888889</c:v>
                </c:pt>
                <c:pt idx="2399">
                  <c:v>39.838055555555556</c:v>
                </c:pt>
                <c:pt idx="2400">
                  <c:v>39.854722222222222</c:v>
                </c:pt>
                <c:pt idx="2401">
                  <c:v>39.871388888888887</c:v>
                </c:pt>
                <c:pt idx="2402">
                  <c:v>39.888055555555553</c:v>
                </c:pt>
                <c:pt idx="2403">
                  <c:v>39.904722222222219</c:v>
                </c:pt>
                <c:pt idx="2404">
                  <c:v>39.921388888888892</c:v>
                </c:pt>
                <c:pt idx="2405">
                  <c:v>39.938055555555557</c:v>
                </c:pt>
                <c:pt idx="2406">
                  <c:v>39.954722222222223</c:v>
                </c:pt>
                <c:pt idx="2407">
                  <c:v>39.971388888888889</c:v>
                </c:pt>
                <c:pt idx="2408">
                  <c:v>39.988055555555555</c:v>
                </c:pt>
                <c:pt idx="2409">
                  <c:v>40.00472222222222</c:v>
                </c:pt>
                <c:pt idx="2410">
                  <c:v>40.021388888888886</c:v>
                </c:pt>
                <c:pt idx="2411">
                  <c:v>40.038055555555559</c:v>
                </c:pt>
                <c:pt idx="2412">
                  <c:v>40.054722222222225</c:v>
                </c:pt>
                <c:pt idx="2413">
                  <c:v>40.07138888888889</c:v>
                </c:pt>
                <c:pt idx="2414">
                  <c:v>40.088055555555556</c:v>
                </c:pt>
                <c:pt idx="2415">
                  <c:v>40.104722222222222</c:v>
                </c:pt>
                <c:pt idx="2416">
                  <c:v>40.121388888888887</c:v>
                </c:pt>
                <c:pt idx="2417">
                  <c:v>40.138055555555553</c:v>
                </c:pt>
                <c:pt idx="2418">
                  <c:v>40.154722222222219</c:v>
                </c:pt>
                <c:pt idx="2419">
                  <c:v>40.171388888888892</c:v>
                </c:pt>
                <c:pt idx="2420">
                  <c:v>40.188055555555557</c:v>
                </c:pt>
                <c:pt idx="2421">
                  <c:v>40.204722222222223</c:v>
                </c:pt>
                <c:pt idx="2422">
                  <c:v>40.221388888888889</c:v>
                </c:pt>
                <c:pt idx="2423">
                  <c:v>40.238055555555555</c:v>
                </c:pt>
                <c:pt idx="2424">
                  <c:v>40.25472222222222</c:v>
                </c:pt>
                <c:pt idx="2425">
                  <c:v>40.271388888888886</c:v>
                </c:pt>
                <c:pt idx="2426">
                  <c:v>40.288055555555559</c:v>
                </c:pt>
                <c:pt idx="2427">
                  <c:v>40.304722222222225</c:v>
                </c:pt>
                <c:pt idx="2428">
                  <c:v>40.32138888888889</c:v>
                </c:pt>
                <c:pt idx="2429">
                  <c:v>40.338055555555556</c:v>
                </c:pt>
                <c:pt idx="2430">
                  <c:v>40.354722222222222</c:v>
                </c:pt>
                <c:pt idx="2431">
                  <c:v>40.371388888888887</c:v>
                </c:pt>
                <c:pt idx="2432">
                  <c:v>40.388055555555553</c:v>
                </c:pt>
                <c:pt idx="2433">
                  <c:v>40.404722222222219</c:v>
                </c:pt>
                <c:pt idx="2434">
                  <c:v>40.421388888888892</c:v>
                </c:pt>
                <c:pt idx="2435">
                  <c:v>40.438055555555557</c:v>
                </c:pt>
                <c:pt idx="2436">
                  <c:v>40.454722222222223</c:v>
                </c:pt>
                <c:pt idx="2437">
                  <c:v>40.471388888888889</c:v>
                </c:pt>
                <c:pt idx="2438">
                  <c:v>40.488055555555555</c:v>
                </c:pt>
                <c:pt idx="2439">
                  <c:v>40.50472222222222</c:v>
                </c:pt>
                <c:pt idx="2440">
                  <c:v>40.521388888888886</c:v>
                </c:pt>
                <c:pt idx="2441">
                  <c:v>40.538055555555559</c:v>
                </c:pt>
                <c:pt idx="2442">
                  <c:v>40.554722222222225</c:v>
                </c:pt>
                <c:pt idx="2443">
                  <c:v>40.57138888888889</c:v>
                </c:pt>
                <c:pt idx="2444">
                  <c:v>40.588055555555556</c:v>
                </c:pt>
                <c:pt idx="2445">
                  <c:v>40.604722222222222</c:v>
                </c:pt>
                <c:pt idx="2446">
                  <c:v>40.621388888888887</c:v>
                </c:pt>
                <c:pt idx="2447">
                  <c:v>40.638055555555553</c:v>
                </c:pt>
                <c:pt idx="2448">
                  <c:v>40.654722222222219</c:v>
                </c:pt>
                <c:pt idx="2449">
                  <c:v>40.671388888888892</c:v>
                </c:pt>
                <c:pt idx="2450">
                  <c:v>40.688055555555557</c:v>
                </c:pt>
                <c:pt idx="2451">
                  <c:v>40.704722222222223</c:v>
                </c:pt>
                <c:pt idx="2452">
                  <c:v>40.721388888888889</c:v>
                </c:pt>
                <c:pt idx="2453">
                  <c:v>40.738055555555555</c:v>
                </c:pt>
                <c:pt idx="2454">
                  <c:v>40.75472222222222</c:v>
                </c:pt>
                <c:pt idx="2455">
                  <c:v>40.771388888888886</c:v>
                </c:pt>
                <c:pt idx="2456">
                  <c:v>40.788055555555559</c:v>
                </c:pt>
                <c:pt idx="2457">
                  <c:v>40.804722222222225</c:v>
                </c:pt>
                <c:pt idx="2458">
                  <c:v>40.82138888888889</c:v>
                </c:pt>
                <c:pt idx="2459">
                  <c:v>40.838055555555556</c:v>
                </c:pt>
                <c:pt idx="2460">
                  <c:v>40.854722222222222</c:v>
                </c:pt>
                <c:pt idx="2461">
                  <c:v>40.871388888888887</c:v>
                </c:pt>
                <c:pt idx="2462">
                  <c:v>40.888055555555553</c:v>
                </c:pt>
                <c:pt idx="2463">
                  <c:v>40.904722222222219</c:v>
                </c:pt>
                <c:pt idx="2464">
                  <c:v>40.921388888888892</c:v>
                </c:pt>
                <c:pt idx="2465">
                  <c:v>40.938055555555557</c:v>
                </c:pt>
                <c:pt idx="2466">
                  <c:v>40.954722222222223</c:v>
                </c:pt>
                <c:pt idx="2467">
                  <c:v>40.971388888888889</c:v>
                </c:pt>
                <c:pt idx="2468">
                  <c:v>40.988055555555555</c:v>
                </c:pt>
                <c:pt idx="2469">
                  <c:v>41.00472222222222</c:v>
                </c:pt>
                <c:pt idx="2470">
                  <c:v>41.021388888888886</c:v>
                </c:pt>
                <c:pt idx="2471">
                  <c:v>41.038055555555559</c:v>
                </c:pt>
                <c:pt idx="2472">
                  <c:v>41.054722222222225</c:v>
                </c:pt>
                <c:pt idx="2473">
                  <c:v>41.07138888888889</c:v>
                </c:pt>
                <c:pt idx="2474">
                  <c:v>41.088055555555556</c:v>
                </c:pt>
                <c:pt idx="2475">
                  <c:v>41.104722222222222</c:v>
                </c:pt>
                <c:pt idx="2476">
                  <c:v>41.121388888888887</c:v>
                </c:pt>
                <c:pt idx="2477">
                  <c:v>41.138055555555553</c:v>
                </c:pt>
                <c:pt idx="2478">
                  <c:v>41.154722222222219</c:v>
                </c:pt>
                <c:pt idx="2479">
                  <c:v>41.171388888888892</c:v>
                </c:pt>
                <c:pt idx="2480">
                  <c:v>41.188055555555557</c:v>
                </c:pt>
                <c:pt idx="2481">
                  <c:v>41.204722222222223</c:v>
                </c:pt>
                <c:pt idx="2482">
                  <c:v>41.221388888888889</c:v>
                </c:pt>
                <c:pt idx="2483">
                  <c:v>41.238055555555555</c:v>
                </c:pt>
                <c:pt idx="2484">
                  <c:v>41.25472222222222</c:v>
                </c:pt>
                <c:pt idx="2485">
                  <c:v>41.271388888888886</c:v>
                </c:pt>
                <c:pt idx="2486">
                  <c:v>41.288055555555559</c:v>
                </c:pt>
                <c:pt idx="2487">
                  <c:v>41.304722222222225</c:v>
                </c:pt>
                <c:pt idx="2488">
                  <c:v>41.32138888888889</c:v>
                </c:pt>
                <c:pt idx="2489">
                  <c:v>41.338055555555556</c:v>
                </c:pt>
                <c:pt idx="2490">
                  <c:v>41.354722222222222</c:v>
                </c:pt>
                <c:pt idx="2491">
                  <c:v>41.371388888888887</c:v>
                </c:pt>
                <c:pt idx="2492">
                  <c:v>41.388055555555553</c:v>
                </c:pt>
                <c:pt idx="2493">
                  <c:v>41.404722222222219</c:v>
                </c:pt>
                <c:pt idx="2494">
                  <c:v>41.421388888888892</c:v>
                </c:pt>
                <c:pt idx="2495">
                  <c:v>41.438055555555557</c:v>
                </c:pt>
                <c:pt idx="2496">
                  <c:v>41.454722222222223</c:v>
                </c:pt>
                <c:pt idx="2497">
                  <c:v>41.471388888888889</c:v>
                </c:pt>
                <c:pt idx="2498">
                  <c:v>41.488055555555555</c:v>
                </c:pt>
                <c:pt idx="2499">
                  <c:v>41.50472222222222</c:v>
                </c:pt>
                <c:pt idx="2500">
                  <c:v>41.521388888888886</c:v>
                </c:pt>
                <c:pt idx="2501">
                  <c:v>41.538055555555559</c:v>
                </c:pt>
                <c:pt idx="2502">
                  <c:v>41.554722222222225</c:v>
                </c:pt>
                <c:pt idx="2503">
                  <c:v>41.57138888888889</c:v>
                </c:pt>
                <c:pt idx="2504">
                  <c:v>41.588055555555556</c:v>
                </c:pt>
                <c:pt idx="2505">
                  <c:v>41.604722222222222</c:v>
                </c:pt>
                <c:pt idx="2506">
                  <c:v>41.62166666666667</c:v>
                </c:pt>
                <c:pt idx="2507">
                  <c:v>41.638055555555553</c:v>
                </c:pt>
                <c:pt idx="2508">
                  <c:v>41.654722222222219</c:v>
                </c:pt>
                <c:pt idx="2509">
                  <c:v>41.671388888888892</c:v>
                </c:pt>
                <c:pt idx="2510">
                  <c:v>41.688055555555557</c:v>
                </c:pt>
                <c:pt idx="2511">
                  <c:v>41.704722222222223</c:v>
                </c:pt>
                <c:pt idx="2512">
                  <c:v>41.721388888888889</c:v>
                </c:pt>
                <c:pt idx="2513">
                  <c:v>41.738333333333337</c:v>
                </c:pt>
                <c:pt idx="2514">
                  <c:v>41.755000000000003</c:v>
                </c:pt>
                <c:pt idx="2515">
                  <c:v>41.771666666666668</c:v>
                </c:pt>
                <c:pt idx="2516">
                  <c:v>41.788333333333334</c:v>
                </c:pt>
                <c:pt idx="2517">
                  <c:v>41.804722222222225</c:v>
                </c:pt>
                <c:pt idx="2518">
                  <c:v>41.821666666666665</c:v>
                </c:pt>
                <c:pt idx="2519">
                  <c:v>41.838333333333331</c:v>
                </c:pt>
                <c:pt idx="2520">
                  <c:v>41.854999999999997</c:v>
                </c:pt>
                <c:pt idx="2521">
                  <c:v>41.87166666666667</c:v>
                </c:pt>
                <c:pt idx="2522">
                  <c:v>41.888333333333335</c:v>
                </c:pt>
                <c:pt idx="2523">
                  <c:v>41.905000000000001</c:v>
                </c:pt>
                <c:pt idx="2524">
                  <c:v>41.921666666666667</c:v>
                </c:pt>
                <c:pt idx="2525">
                  <c:v>41.938333333333333</c:v>
                </c:pt>
                <c:pt idx="2526">
                  <c:v>41.954999999999998</c:v>
                </c:pt>
                <c:pt idx="2527">
                  <c:v>41.971666666666664</c:v>
                </c:pt>
                <c:pt idx="2528">
                  <c:v>41.988333333333337</c:v>
                </c:pt>
                <c:pt idx="2529">
                  <c:v>42.005000000000003</c:v>
                </c:pt>
                <c:pt idx="2530">
                  <c:v>42.021666666666668</c:v>
                </c:pt>
                <c:pt idx="2531">
                  <c:v>42.038333333333334</c:v>
                </c:pt>
                <c:pt idx="2532">
                  <c:v>42.055</c:v>
                </c:pt>
                <c:pt idx="2533">
                  <c:v>42.071666666666665</c:v>
                </c:pt>
                <c:pt idx="2534">
                  <c:v>42.088333333333331</c:v>
                </c:pt>
                <c:pt idx="2535">
                  <c:v>42.104999999999997</c:v>
                </c:pt>
                <c:pt idx="2536">
                  <c:v>42.12166666666667</c:v>
                </c:pt>
                <c:pt idx="2537">
                  <c:v>42.138333333333335</c:v>
                </c:pt>
                <c:pt idx="2538">
                  <c:v>42.155000000000001</c:v>
                </c:pt>
                <c:pt idx="2539">
                  <c:v>42.171666666666667</c:v>
                </c:pt>
                <c:pt idx="2540">
                  <c:v>42.188333333333333</c:v>
                </c:pt>
                <c:pt idx="2541">
                  <c:v>42.204999999999998</c:v>
                </c:pt>
                <c:pt idx="2542">
                  <c:v>42.221666666666664</c:v>
                </c:pt>
                <c:pt idx="2543">
                  <c:v>42.238333333333337</c:v>
                </c:pt>
                <c:pt idx="2544">
                  <c:v>42.255000000000003</c:v>
                </c:pt>
                <c:pt idx="2545">
                  <c:v>42.271666666666668</c:v>
                </c:pt>
                <c:pt idx="2546">
                  <c:v>42.288333333333334</c:v>
                </c:pt>
                <c:pt idx="2547">
                  <c:v>42.305</c:v>
                </c:pt>
                <c:pt idx="2548">
                  <c:v>42.321666666666665</c:v>
                </c:pt>
                <c:pt idx="2549">
                  <c:v>42.338333333333331</c:v>
                </c:pt>
                <c:pt idx="2550">
                  <c:v>42.354999999999997</c:v>
                </c:pt>
                <c:pt idx="2551">
                  <c:v>42.37166666666667</c:v>
                </c:pt>
                <c:pt idx="2552">
                  <c:v>42.388333333333335</c:v>
                </c:pt>
                <c:pt idx="2553">
                  <c:v>42.405000000000001</c:v>
                </c:pt>
                <c:pt idx="2554">
                  <c:v>42.421666666666667</c:v>
                </c:pt>
                <c:pt idx="2555">
                  <c:v>42.438333333333333</c:v>
                </c:pt>
                <c:pt idx="2556">
                  <c:v>42.454999999999998</c:v>
                </c:pt>
                <c:pt idx="2557">
                  <c:v>42.471666666666664</c:v>
                </c:pt>
                <c:pt idx="2558">
                  <c:v>42.488333333333337</c:v>
                </c:pt>
                <c:pt idx="2559">
                  <c:v>42.505000000000003</c:v>
                </c:pt>
                <c:pt idx="2560">
                  <c:v>42.521666666666668</c:v>
                </c:pt>
                <c:pt idx="2561">
                  <c:v>42.538333333333334</c:v>
                </c:pt>
                <c:pt idx="2562">
                  <c:v>42.555</c:v>
                </c:pt>
                <c:pt idx="2563">
                  <c:v>42.571666666666665</c:v>
                </c:pt>
                <c:pt idx="2564">
                  <c:v>42.588333333333331</c:v>
                </c:pt>
                <c:pt idx="2565">
                  <c:v>42.604999999999997</c:v>
                </c:pt>
                <c:pt idx="2566">
                  <c:v>42.62166666666667</c:v>
                </c:pt>
                <c:pt idx="2567">
                  <c:v>42.638333333333335</c:v>
                </c:pt>
                <c:pt idx="2568">
                  <c:v>42.655000000000001</c:v>
                </c:pt>
                <c:pt idx="2569">
                  <c:v>42.671666666666667</c:v>
                </c:pt>
                <c:pt idx="2570">
                  <c:v>42.688333333333333</c:v>
                </c:pt>
                <c:pt idx="2571">
                  <c:v>42.704999999999998</c:v>
                </c:pt>
                <c:pt idx="2572">
                  <c:v>42.721666666666664</c:v>
                </c:pt>
                <c:pt idx="2573">
                  <c:v>42.738333333333337</c:v>
                </c:pt>
                <c:pt idx="2574">
                  <c:v>42.755000000000003</c:v>
                </c:pt>
                <c:pt idx="2575">
                  <c:v>42.771666666666668</c:v>
                </c:pt>
                <c:pt idx="2576">
                  <c:v>42.788333333333334</c:v>
                </c:pt>
                <c:pt idx="2577">
                  <c:v>42.805</c:v>
                </c:pt>
                <c:pt idx="2578">
                  <c:v>42.821666666666665</c:v>
                </c:pt>
                <c:pt idx="2579">
                  <c:v>42.838333333333331</c:v>
                </c:pt>
                <c:pt idx="2580">
                  <c:v>42.854999999999997</c:v>
                </c:pt>
                <c:pt idx="2581">
                  <c:v>42.87166666666667</c:v>
                </c:pt>
                <c:pt idx="2582">
                  <c:v>42.888333333333335</c:v>
                </c:pt>
                <c:pt idx="2583">
                  <c:v>42.905000000000001</c:v>
                </c:pt>
                <c:pt idx="2584">
                  <c:v>42.921666666666667</c:v>
                </c:pt>
                <c:pt idx="2585">
                  <c:v>42.938333333333333</c:v>
                </c:pt>
                <c:pt idx="2586">
                  <c:v>42.954999999999998</c:v>
                </c:pt>
                <c:pt idx="2587">
                  <c:v>42.971666666666664</c:v>
                </c:pt>
                <c:pt idx="2588">
                  <c:v>42.988333333333337</c:v>
                </c:pt>
                <c:pt idx="2589">
                  <c:v>43.005000000000003</c:v>
                </c:pt>
                <c:pt idx="2590">
                  <c:v>43.021666666666668</c:v>
                </c:pt>
                <c:pt idx="2591">
                  <c:v>43.038333333333334</c:v>
                </c:pt>
                <c:pt idx="2592">
                  <c:v>43.055</c:v>
                </c:pt>
                <c:pt idx="2593">
                  <c:v>43.071666666666665</c:v>
                </c:pt>
                <c:pt idx="2594">
                  <c:v>43.088333333333331</c:v>
                </c:pt>
                <c:pt idx="2595">
                  <c:v>43.104999999999997</c:v>
                </c:pt>
                <c:pt idx="2596">
                  <c:v>43.12166666666667</c:v>
                </c:pt>
                <c:pt idx="2597">
                  <c:v>43.138333333333335</c:v>
                </c:pt>
                <c:pt idx="2598">
                  <c:v>43.155000000000001</c:v>
                </c:pt>
                <c:pt idx="2599">
                  <c:v>43.171666666666667</c:v>
                </c:pt>
                <c:pt idx="2600">
                  <c:v>43.188333333333333</c:v>
                </c:pt>
                <c:pt idx="2601">
                  <c:v>43.204999999999998</c:v>
                </c:pt>
                <c:pt idx="2602">
                  <c:v>43.221666666666664</c:v>
                </c:pt>
                <c:pt idx="2603">
                  <c:v>43.238333333333337</c:v>
                </c:pt>
                <c:pt idx="2604">
                  <c:v>43.255000000000003</c:v>
                </c:pt>
                <c:pt idx="2605">
                  <c:v>43.271666666666668</c:v>
                </c:pt>
                <c:pt idx="2606">
                  <c:v>43.288333333333334</c:v>
                </c:pt>
                <c:pt idx="2607">
                  <c:v>43.305</c:v>
                </c:pt>
                <c:pt idx="2608">
                  <c:v>43.321666666666665</c:v>
                </c:pt>
                <c:pt idx="2609">
                  <c:v>43.338333333333331</c:v>
                </c:pt>
                <c:pt idx="2610">
                  <c:v>43.354999999999997</c:v>
                </c:pt>
                <c:pt idx="2611">
                  <c:v>43.37166666666667</c:v>
                </c:pt>
                <c:pt idx="2612">
                  <c:v>43.388333333333335</c:v>
                </c:pt>
                <c:pt idx="2613">
                  <c:v>43.405000000000001</c:v>
                </c:pt>
                <c:pt idx="2614">
                  <c:v>43.421666666666667</c:v>
                </c:pt>
                <c:pt idx="2615">
                  <c:v>43.438333333333333</c:v>
                </c:pt>
                <c:pt idx="2616">
                  <c:v>43.454999999999998</c:v>
                </c:pt>
                <c:pt idx="2617">
                  <c:v>43.471666666666664</c:v>
                </c:pt>
                <c:pt idx="2618">
                  <c:v>43.488333333333337</c:v>
                </c:pt>
                <c:pt idx="2619">
                  <c:v>43.505000000000003</c:v>
                </c:pt>
                <c:pt idx="2620">
                  <c:v>43.521666666666668</c:v>
                </c:pt>
                <c:pt idx="2621">
                  <c:v>43.538333333333334</c:v>
                </c:pt>
                <c:pt idx="2622">
                  <c:v>43.555</c:v>
                </c:pt>
                <c:pt idx="2623">
                  <c:v>43.571666666666665</c:v>
                </c:pt>
                <c:pt idx="2624">
                  <c:v>43.588333333333331</c:v>
                </c:pt>
                <c:pt idx="2625">
                  <c:v>43.604999999999997</c:v>
                </c:pt>
                <c:pt idx="2626">
                  <c:v>43.62166666666667</c:v>
                </c:pt>
                <c:pt idx="2627">
                  <c:v>43.638333333333335</c:v>
                </c:pt>
                <c:pt idx="2628">
                  <c:v>43.655000000000001</c:v>
                </c:pt>
                <c:pt idx="2629">
                  <c:v>43.671666666666667</c:v>
                </c:pt>
                <c:pt idx="2630">
                  <c:v>43.688333333333333</c:v>
                </c:pt>
                <c:pt idx="2631">
                  <c:v>43.704999999999998</c:v>
                </c:pt>
                <c:pt idx="2632">
                  <c:v>43.721666666666664</c:v>
                </c:pt>
                <c:pt idx="2633">
                  <c:v>43.738333333333337</c:v>
                </c:pt>
                <c:pt idx="2634">
                  <c:v>43.755000000000003</c:v>
                </c:pt>
                <c:pt idx="2635">
                  <c:v>43.771666666666668</c:v>
                </c:pt>
                <c:pt idx="2636">
                  <c:v>43.788333333333334</c:v>
                </c:pt>
                <c:pt idx="2637">
                  <c:v>43.805</c:v>
                </c:pt>
                <c:pt idx="2638">
                  <c:v>43.821666666666665</c:v>
                </c:pt>
                <c:pt idx="2639">
                  <c:v>43.838333333333331</c:v>
                </c:pt>
                <c:pt idx="2640">
                  <c:v>43.854999999999997</c:v>
                </c:pt>
                <c:pt idx="2641">
                  <c:v>43.87166666666667</c:v>
                </c:pt>
                <c:pt idx="2642">
                  <c:v>43.888333333333335</c:v>
                </c:pt>
                <c:pt idx="2643">
                  <c:v>43.905000000000001</c:v>
                </c:pt>
                <c:pt idx="2644">
                  <c:v>43.921666666666667</c:v>
                </c:pt>
                <c:pt idx="2645">
                  <c:v>43.938333333333333</c:v>
                </c:pt>
                <c:pt idx="2646">
                  <c:v>43.954999999999998</c:v>
                </c:pt>
                <c:pt idx="2647">
                  <c:v>43.971666666666664</c:v>
                </c:pt>
                <c:pt idx="2648">
                  <c:v>43.988333333333337</c:v>
                </c:pt>
                <c:pt idx="2649">
                  <c:v>44.005000000000003</c:v>
                </c:pt>
                <c:pt idx="2650">
                  <c:v>44.021666666666668</c:v>
                </c:pt>
                <c:pt idx="2651">
                  <c:v>44.038333333333334</c:v>
                </c:pt>
                <c:pt idx="2652">
                  <c:v>44.055</c:v>
                </c:pt>
                <c:pt idx="2653">
                  <c:v>44.071666666666665</c:v>
                </c:pt>
                <c:pt idx="2654">
                  <c:v>44.088333333333331</c:v>
                </c:pt>
                <c:pt idx="2655">
                  <c:v>44.104999999999997</c:v>
                </c:pt>
                <c:pt idx="2656">
                  <c:v>44.12166666666667</c:v>
                </c:pt>
                <c:pt idx="2657">
                  <c:v>44.138333333333335</c:v>
                </c:pt>
                <c:pt idx="2658">
                  <c:v>44.155000000000001</c:v>
                </c:pt>
                <c:pt idx="2659">
                  <c:v>44.171666666666667</c:v>
                </c:pt>
                <c:pt idx="2660">
                  <c:v>44.188333333333333</c:v>
                </c:pt>
                <c:pt idx="2661">
                  <c:v>44.204999999999998</c:v>
                </c:pt>
                <c:pt idx="2662">
                  <c:v>44.221666666666664</c:v>
                </c:pt>
                <c:pt idx="2663">
                  <c:v>44.238333333333337</c:v>
                </c:pt>
                <c:pt idx="2664">
                  <c:v>44.255000000000003</c:v>
                </c:pt>
                <c:pt idx="2665">
                  <c:v>44.271666666666668</c:v>
                </c:pt>
                <c:pt idx="2666">
                  <c:v>44.288333333333334</c:v>
                </c:pt>
                <c:pt idx="2667">
                  <c:v>44.305</c:v>
                </c:pt>
                <c:pt idx="2668">
                  <c:v>44.321666666666665</c:v>
                </c:pt>
                <c:pt idx="2669">
                  <c:v>44.338333333333331</c:v>
                </c:pt>
                <c:pt idx="2670">
                  <c:v>44.354999999999997</c:v>
                </c:pt>
                <c:pt idx="2671">
                  <c:v>44.37166666666667</c:v>
                </c:pt>
                <c:pt idx="2672">
                  <c:v>44.388333333333335</c:v>
                </c:pt>
                <c:pt idx="2673">
                  <c:v>44.405000000000001</c:v>
                </c:pt>
                <c:pt idx="2674">
                  <c:v>44.421666666666667</c:v>
                </c:pt>
                <c:pt idx="2675">
                  <c:v>44.438611111111108</c:v>
                </c:pt>
                <c:pt idx="2676">
                  <c:v>44.454999999999998</c:v>
                </c:pt>
                <c:pt idx="2677">
                  <c:v>44.471944444444446</c:v>
                </c:pt>
                <c:pt idx="2678">
                  <c:v>44.488333333333337</c:v>
                </c:pt>
                <c:pt idx="2679">
                  <c:v>44.505000000000003</c:v>
                </c:pt>
                <c:pt idx="2680">
                  <c:v>44.521666666666668</c:v>
                </c:pt>
                <c:pt idx="2681">
                  <c:v>44.538611111111109</c:v>
                </c:pt>
                <c:pt idx="2682">
                  <c:v>44.555277777777775</c:v>
                </c:pt>
                <c:pt idx="2683">
                  <c:v>44.571944444444448</c:v>
                </c:pt>
                <c:pt idx="2684">
                  <c:v>44.588333333333331</c:v>
                </c:pt>
                <c:pt idx="2685">
                  <c:v>44.604999999999997</c:v>
                </c:pt>
                <c:pt idx="2686">
                  <c:v>44.621944444444445</c:v>
                </c:pt>
                <c:pt idx="2687">
                  <c:v>44.638611111111111</c:v>
                </c:pt>
                <c:pt idx="2688">
                  <c:v>44.655277777777776</c:v>
                </c:pt>
                <c:pt idx="2689">
                  <c:v>44.671944444444442</c:v>
                </c:pt>
                <c:pt idx="2690">
                  <c:v>44.688611111111108</c:v>
                </c:pt>
                <c:pt idx="2691">
                  <c:v>44.705277777777781</c:v>
                </c:pt>
                <c:pt idx="2692">
                  <c:v>44.721944444444446</c:v>
                </c:pt>
                <c:pt idx="2693">
                  <c:v>44.738333333333337</c:v>
                </c:pt>
                <c:pt idx="2694">
                  <c:v>44.755277777777778</c:v>
                </c:pt>
                <c:pt idx="2695">
                  <c:v>44.771666666666668</c:v>
                </c:pt>
                <c:pt idx="2696">
                  <c:v>44.788611111111109</c:v>
                </c:pt>
                <c:pt idx="2697">
                  <c:v>44.805277777777775</c:v>
                </c:pt>
                <c:pt idx="2698">
                  <c:v>44.821944444444448</c:v>
                </c:pt>
                <c:pt idx="2699">
                  <c:v>44.838611111111113</c:v>
                </c:pt>
                <c:pt idx="2700">
                  <c:v>44.855277777777779</c:v>
                </c:pt>
                <c:pt idx="2701">
                  <c:v>44.871944444444445</c:v>
                </c:pt>
                <c:pt idx="2702">
                  <c:v>44.888611111111111</c:v>
                </c:pt>
                <c:pt idx="2703">
                  <c:v>44.905277777777776</c:v>
                </c:pt>
                <c:pt idx="2704">
                  <c:v>44.921944444444442</c:v>
                </c:pt>
                <c:pt idx="2705">
                  <c:v>44.938611111111108</c:v>
                </c:pt>
                <c:pt idx="2706">
                  <c:v>44.955277777777781</c:v>
                </c:pt>
                <c:pt idx="2707">
                  <c:v>44.971944444444446</c:v>
                </c:pt>
                <c:pt idx="2708">
                  <c:v>44.988611111111112</c:v>
                </c:pt>
                <c:pt idx="2709">
                  <c:v>45.005277777777778</c:v>
                </c:pt>
                <c:pt idx="2710">
                  <c:v>45.021944444444443</c:v>
                </c:pt>
                <c:pt idx="2711">
                  <c:v>45.038611111111109</c:v>
                </c:pt>
                <c:pt idx="2712">
                  <c:v>45.055277777777775</c:v>
                </c:pt>
                <c:pt idx="2713">
                  <c:v>45.071944444444448</c:v>
                </c:pt>
                <c:pt idx="2714">
                  <c:v>45.088611111111113</c:v>
                </c:pt>
                <c:pt idx="2715">
                  <c:v>45.105277777777779</c:v>
                </c:pt>
                <c:pt idx="2716">
                  <c:v>45.121944444444445</c:v>
                </c:pt>
                <c:pt idx="2717">
                  <c:v>45.138611111111111</c:v>
                </c:pt>
                <c:pt idx="2718">
                  <c:v>45.155277777777776</c:v>
                </c:pt>
                <c:pt idx="2719">
                  <c:v>45.171944444444442</c:v>
                </c:pt>
                <c:pt idx="2720">
                  <c:v>45.188611111111108</c:v>
                </c:pt>
                <c:pt idx="2721">
                  <c:v>45.205277777777781</c:v>
                </c:pt>
                <c:pt idx="2722">
                  <c:v>45.221944444444446</c:v>
                </c:pt>
                <c:pt idx="2723">
                  <c:v>45.238611111111112</c:v>
                </c:pt>
                <c:pt idx="2724">
                  <c:v>45.255277777777778</c:v>
                </c:pt>
                <c:pt idx="2725">
                  <c:v>45.271944444444443</c:v>
                </c:pt>
                <c:pt idx="2726">
                  <c:v>45.288611111111109</c:v>
                </c:pt>
                <c:pt idx="2727">
                  <c:v>45.305277777777775</c:v>
                </c:pt>
                <c:pt idx="2728">
                  <c:v>45.321944444444448</c:v>
                </c:pt>
                <c:pt idx="2729">
                  <c:v>45.338611111111113</c:v>
                </c:pt>
                <c:pt idx="2730">
                  <c:v>45.355277777777779</c:v>
                </c:pt>
                <c:pt idx="2731">
                  <c:v>45.371944444444445</c:v>
                </c:pt>
                <c:pt idx="2732">
                  <c:v>45.388611111111111</c:v>
                </c:pt>
                <c:pt idx="2733">
                  <c:v>45.405277777777776</c:v>
                </c:pt>
                <c:pt idx="2734">
                  <c:v>45.421944444444442</c:v>
                </c:pt>
                <c:pt idx="2735">
                  <c:v>45.438611111111108</c:v>
                </c:pt>
                <c:pt idx="2736">
                  <c:v>45.455277777777781</c:v>
                </c:pt>
                <c:pt idx="2737">
                  <c:v>45.471944444444446</c:v>
                </c:pt>
                <c:pt idx="2738">
                  <c:v>45.488611111111112</c:v>
                </c:pt>
                <c:pt idx="2739">
                  <c:v>45.505277777777778</c:v>
                </c:pt>
                <c:pt idx="2740">
                  <c:v>45.521944444444443</c:v>
                </c:pt>
                <c:pt idx="2741">
                  <c:v>45.538611111111109</c:v>
                </c:pt>
                <c:pt idx="2742">
                  <c:v>45.555277777777775</c:v>
                </c:pt>
                <c:pt idx="2743">
                  <c:v>45.571944444444448</c:v>
                </c:pt>
                <c:pt idx="2744">
                  <c:v>45.588611111111113</c:v>
                </c:pt>
                <c:pt idx="2745">
                  <c:v>45.605277777777779</c:v>
                </c:pt>
                <c:pt idx="2746">
                  <c:v>45.621944444444445</c:v>
                </c:pt>
                <c:pt idx="2747">
                  <c:v>45.638611111111111</c:v>
                </c:pt>
                <c:pt idx="2748">
                  <c:v>45.655277777777776</c:v>
                </c:pt>
                <c:pt idx="2749">
                  <c:v>45.671944444444442</c:v>
                </c:pt>
                <c:pt idx="2750">
                  <c:v>45.688611111111108</c:v>
                </c:pt>
                <c:pt idx="2751">
                  <c:v>45.705277777777781</c:v>
                </c:pt>
                <c:pt idx="2752">
                  <c:v>45.721944444444446</c:v>
                </c:pt>
                <c:pt idx="2753">
                  <c:v>45.738611111111112</c:v>
                </c:pt>
                <c:pt idx="2754">
                  <c:v>45.755277777777778</c:v>
                </c:pt>
                <c:pt idx="2755">
                  <c:v>45.771944444444443</c:v>
                </c:pt>
                <c:pt idx="2756">
                  <c:v>45.788611111111109</c:v>
                </c:pt>
                <c:pt idx="2757">
                  <c:v>45.805277777777775</c:v>
                </c:pt>
                <c:pt idx="2758">
                  <c:v>45.821944444444448</c:v>
                </c:pt>
                <c:pt idx="2759">
                  <c:v>45.838611111111113</c:v>
                </c:pt>
                <c:pt idx="2760">
                  <c:v>45.855277777777779</c:v>
                </c:pt>
                <c:pt idx="2761">
                  <c:v>45.871944444444445</c:v>
                </c:pt>
                <c:pt idx="2762">
                  <c:v>45.888611111111111</c:v>
                </c:pt>
                <c:pt idx="2763">
                  <c:v>45.905277777777776</c:v>
                </c:pt>
                <c:pt idx="2764">
                  <c:v>45.921944444444442</c:v>
                </c:pt>
                <c:pt idx="2765">
                  <c:v>45.938611111111108</c:v>
                </c:pt>
                <c:pt idx="2766">
                  <c:v>45.955277777777781</c:v>
                </c:pt>
                <c:pt idx="2767">
                  <c:v>45.971944444444446</c:v>
                </c:pt>
                <c:pt idx="2768">
                  <c:v>45.988611111111112</c:v>
                </c:pt>
                <c:pt idx="2769">
                  <c:v>46.005277777777778</c:v>
                </c:pt>
                <c:pt idx="2770">
                  <c:v>46.021944444444443</c:v>
                </c:pt>
                <c:pt idx="2771">
                  <c:v>46.038611111111109</c:v>
                </c:pt>
                <c:pt idx="2772">
                  <c:v>46.055277777777775</c:v>
                </c:pt>
                <c:pt idx="2773">
                  <c:v>46.071944444444448</c:v>
                </c:pt>
                <c:pt idx="2774">
                  <c:v>46.088611111111113</c:v>
                </c:pt>
                <c:pt idx="2775">
                  <c:v>46.105277777777779</c:v>
                </c:pt>
                <c:pt idx="2776">
                  <c:v>46.121944444444445</c:v>
                </c:pt>
                <c:pt idx="2777">
                  <c:v>46.138611111111111</c:v>
                </c:pt>
                <c:pt idx="2778">
                  <c:v>46.155277777777776</c:v>
                </c:pt>
                <c:pt idx="2779">
                  <c:v>46.171944444444442</c:v>
                </c:pt>
                <c:pt idx="2780">
                  <c:v>46.188611111111108</c:v>
                </c:pt>
                <c:pt idx="2781">
                  <c:v>46.205277777777781</c:v>
                </c:pt>
                <c:pt idx="2782">
                  <c:v>46.221944444444446</c:v>
                </c:pt>
                <c:pt idx="2783">
                  <c:v>46.238611111111112</c:v>
                </c:pt>
                <c:pt idx="2784">
                  <c:v>46.255277777777778</c:v>
                </c:pt>
                <c:pt idx="2785">
                  <c:v>46.271944444444443</c:v>
                </c:pt>
                <c:pt idx="2786">
                  <c:v>46.288611111111109</c:v>
                </c:pt>
                <c:pt idx="2787">
                  <c:v>46.305277777777775</c:v>
                </c:pt>
                <c:pt idx="2788">
                  <c:v>46.321944444444448</c:v>
                </c:pt>
                <c:pt idx="2789">
                  <c:v>46.338611111111113</c:v>
                </c:pt>
                <c:pt idx="2790">
                  <c:v>46.355277777777779</c:v>
                </c:pt>
                <c:pt idx="2791">
                  <c:v>46.371944444444445</c:v>
                </c:pt>
                <c:pt idx="2792">
                  <c:v>46.388611111111111</c:v>
                </c:pt>
                <c:pt idx="2793">
                  <c:v>46.405277777777776</c:v>
                </c:pt>
                <c:pt idx="2794">
                  <c:v>46.421944444444442</c:v>
                </c:pt>
                <c:pt idx="2795">
                  <c:v>46.438611111111108</c:v>
                </c:pt>
                <c:pt idx="2796">
                  <c:v>46.455277777777781</c:v>
                </c:pt>
                <c:pt idx="2797">
                  <c:v>46.471944444444446</c:v>
                </c:pt>
                <c:pt idx="2798">
                  <c:v>46.488611111111112</c:v>
                </c:pt>
                <c:pt idx="2799">
                  <c:v>46.505277777777778</c:v>
                </c:pt>
                <c:pt idx="2800">
                  <c:v>46.521944444444443</c:v>
                </c:pt>
                <c:pt idx="2801">
                  <c:v>46.538611111111109</c:v>
                </c:pt>
                <c:pt idx="2802">
                  <c:v>46.555277777777775</c:v>
                </c:pt>
                <c:pt idx="2803">
                  <c:v>46.571944444444448</c:v>
                </c:pt>
                <c:pt idx="2804">
                  <c:v>46.588611111111113</c:v>
                </c:pt>
                <c:pt idx="2805">
                  <c:v>46.605277777777779</c:v>
                </c:pt>
                <c:pt idx="2806">
                  <c:v>46.621944444444445</c:v>
                </c:pt>
                <c:pt idx="2807">
                  <c:v>46.638611111111111</c:v>
                </c:pt>
                <c:pt idx="2808">
                  <c:v>46.655277777777776</c:v>
                </c:pt>
                <c:pt idx="2809">
                  <c:v>46.671944444444442</c:v>
                </c:pt>
                <c:pt idx="2810">
                  <c:v>46.68888888888889</c:v>
                </c:pt>
                <c:pt idx="2811">
                  <c:v>46.705277777777781</c:v>
                </c:pt>
                <c:pt idx="2812">
                  <c:v>46.721944444444446</c:v>
                </c:pt>
                <c:pt idx="2813">
                  <c:v>46.738888888888887</c:v>
                </c:pt>
                <c:pt idx="2814">
                  <c:v>46.755277777777778</c:v>
                </c:pt>
                <c:pt idx="2815">
                  <c:v>46.771944444444443</c:v>
                </c:pt>
                <c:pt idx="2816">
                  <c:v>46.788611111111109</c:v>
                </c:pt>
                <c:pt idx="2817">
                  <c:v>46.805555555555557</c:v>
                </c:pt>
                <c:pt idx="2818">
                  <c:v>46.821944444444448</c:v>
                </c:pt>
                <c:pt idx="2819">
                  <c:v>46.838888888888889</c:v>
                </c:pt>
                <c:pt idx="2820">
                  <c:v>46.855555555555554</c:v>
                </c:pt>
                <c:pt idx="2821">
                  <c:v>46.87222222222222</c:v>
                </c:pt>
                <c:pt idx="2822">
                  <c:v>46.888888888888886</c:v>
                </c:pt>
                <c:pt idx="2823">
                  <c:v>46.905555555555559</c:v>
                </c:pt>
                <c:pt idx="2824">
                  <c:v>46.922222222222224</c:v>
                </c:pt>
                <c:pt idx="2825">
                  <c:v>46.93888888888889</c:v>
                </c:pt>
                <c:pt idx="2826">
                  <c:v>46.955555555555556</c:v>
                </c:pt>
                <c:pt idx="2827">
                  <c:v>46.972222222222221</c:v>
                </c:pt>
                <c:pt idx="2828">
                  <c:v>46.988888888888887</c:v>
                </c:pt>
                <c:pt idx="2829">
                  <c:v>47.005555555555553</c:v>
                </c:pt>
                <c:pt idx="2830">
                  <c:v>47.022222222222226</c:v>
                </c:pt>
                <c:pt idx="2831">
                  <c:v>47.038888888888891</c:v>
                </c:pt>
                <c:pt idx="2832">
                  <c:v>47.055555555555557</c:v>
                </c:pt>
                <c:pt idx="2833">
                  <c:v>47.072222222222223</c:v>
                </c:pt>
                <c:pt idx="2834">
                  <c:v>47.088888888888889</c:v>
                </c:pt>
                <c:pt idx="2835">
                  <c:v>47.105555555555554</c:v>
                </c:pt>
                <c:pt idx="2836">
                  <c:v>47.12222222222222</c:v>
                </c:pt>
                <c:pt idx="2837">
                  <c:v>47.138888888888886</c:v>
                </c:pt>
                <c:pt idx="2838">
                  <c:v>47.155555555555559</c:v>
                </c:pt>
                <c:pt idx="2839">
                  <c:v>47.172222222222224</c:v>
                </c:pt>
                <c:pt idx="2840">
                  <c:v>47.18888888888889</c:v>
                </c:pt>
                <c:pt idx="2841">
                  <c:v>47.205555555555556</c:v>
                </c:pt>
                <c:pt idx="2842">
                  <c:v>47.222222222222221</c:v>
                </c:pt>
                <c:pt idx="2843">
                  <c:v>47.238888888888887</c:v>
                </c:pt>
                <c:pt idx="2844">
                  <c:v>47.255555555555553</c:v>
                </c:pt>
                <c:pt idx="2845">
                  <c:v>47.272222222222226</c:v>
                </c:pt>
                <c:pt idx="2846">
                  <c:v>47.288888888888891</c:v>
                </c:pt>
                <c:pt idx="2847">
                  <c:v>47.305555555555557</c:v>
                </c:pt>
                <c:pt idx="2848">
                  <c:v>47.322222222222223</c:v>
                </c:pt>
                <c:pt idx="2849">
                  <c:v>47.338888888888889</c:v>
                </c:pt>
                <c:pt idx="2850">
                  <c:v>47.355555555555554</c:v>
                </c:pt>
                <c:pt idx="2851">
                  <c:v>47.37222222222222</c:v>
                </c:pt>
                <c:pt idx="2852">
                  <c:v>47.388888888888886</c:v>
                </c:pt>
                <c:pt idx="2853">
                  <c:v>47.405555555555559</c:v>
                </c:pt>
                <c:pt idx="2854">
                  <c:v>47.422222222222224</c:v>
                </c:pt>
                <c:pt idx="2855">
                  <c:v>47.43888888888889</c:v>
                </c:pt>
                <c:pt idx="2856">
                  <c:v>47.455555555555556</c:v>
                </c:pt>
                <c:pt idx="2857">
                  <c:v>47.472222222222221</c:v>
                </c:pt>
                <c:pt idx="2858">
                  <c:v>47.488888888888887</c:v>
                </c:pt>
                <c:pt idx="2859">
                  <c:v>47.505555555555553</c:v>
                </c:pt>
                <c:pt idx="2860">
                  <c:v>47.522222222222226</c:v>
                </c:pt>
                <c:pt idx="2861">
                  <c:v>47.538888888888891</c:v>
                </c:pt>
                <c:pt idx="2862">
                  <c:v>47.555555555555557</c:v>
                </c:pt>
                <c:pt idx="2863">
                  <c:v>47.572222222222223</c:v>
                </c:pt>
                <c:pt idx="2864">
                  <c:v>47.588888888888889</c:v>
                </c:pt>
                <c:pt idx="2865">
                  <c:v>47.605555555555554</c:v>
                </c:pt>
                <c:pt idx="2866">
                  <c:v>47.62222222222222</c:v>
                </c:pt>
                <c:pt idx="2867">
                  <c:v>47.638888888888886</c:v>
                </c:pt>
                <c:pt idx="2868">
                  <c:v>47.655555555555559</c:v>
                </c:pt>
                <c:pt idx="2869">
                  <c:v>47.672222222222224</c:v>
                </c:pt>
                <c:pt idx="2870">
                  <c:v>47.68888888888889</c:v>
                </c:pt>
                <c:pt idx="2871">
                  <c:v>47.705555555555556</c:v>
                </c:pt>
                <c:pt idx="2872">
                  <c:v>47.722222222222221</c:v>
                </c:pt>
                <c:pt idx="2873">
                  <c:v>47.738888888888887</c:v>
                </c:pt>
                <c:pt idx="2874">
                  <c:v>47.755555555555553</c:v>
                </c:pt>
                <c:pt idx="2875">
                  <c:v>47.772222222222226</c:v>
                </c:pt>
                <c:pt idx="2876">
                  <c:v>47.788888888888891</c:v>
                </c:pt>
                <c:pt idx="2877">
                  <c:v>47.805555555555557</c:v>
                </c:pt>
                <c:pt idx="2878">
                  <c:v>47.822222222222223</c:v>
                </c:pt>
                <c:pt idx="2879">
                  <c:v>47.838888888888889</c:v>
                </c:pt>
                <c:pt idx="2880">
                  <c:v>47.855555555555554</c:v>
                </c:pt>
                <c:pt idx="2881">
                  <c:v>47.87222222222222</c:v>
                </c:pt>
                <c:pt idx="2882">
                  <c:v>47.888888888888886</c:v>
                </c:pt>
                <c:pt idx="2883">
                  <c:v>47.905555555555559</c:v>
                </c:pt>
                <c:pt idx="2884">
                  <c:v>47.922222222222224</c:v>
                </c:pt>
                <c:pt idx="2885">
                  <c:v>47.93888888888889</c:v>
                </c:pt>
                <c:pt idx="2886">
                  <c:v>47.955555555555556</c:v>
                </c:pt>
                <c:pt idx="2887">
                  <c:v>47.972222222222221</c:v>
                </c:pt>
                <c:pt idx="2888">
                  <c:v>47.988888888888887</c:v>
                </c:pt>
                <c:pt idx="2889">
                  <c:v>48.005555555555553</c:v>
                </c:pt>
                <c:pt idx="2890">
                  <c:v>48.022222222222226</c:v>
                </c:pt>
                <c:pt idx="2891">
                  <c:v>48.038888888888891</c:v>
                </c:pt>
                <c:pt idx="2892">
                  <c:v>48.055555555555557</c:v>
                </c:pt>
                <c:pt idx="2893">
                  <c:v>48.072222222222223</c:v>
                </c:pt>
                <c:pt idx="2894">
                  <c:v>48.088888888888889</c:v>
                </c:pt>
                <c:pt idx="2895">
                  <c:v>48.105555555555554</c:v>
                </c:pt>
                <c:pt idx="2896">
                  <c:v>48.12222222222222</c:v>
                </c:pt>
                <c:pt idx="2897">
                  <c:v>48.138888888888886</c:v>
                </c:pt>
                <c:pt idx="2898">
                  <c:v>48.155555555555559</c:v>
                </c:pt>
                <c:pt idx="2899">
                  <c:v>48.172222222222224</c:v>
                </c:pt>
                <c:pt idx="2900">
                  <c:v>48.18888888888889</c:v>
                </c:pt>
                <c:pt idx="2901">
                  <c:v>48.205555555555556</c:v>
                </c:pt>
                <c:pt idx="2902">
                  <c:v>48.222222222222221</c:v>
                </c:pt>
                <c:pt idx="2903">
                  <c:v>48.238888888888887</c:v>
                </c:pt>
                <c:pt idx="2904">
                  <c:v>48.255555555555553</c:v>
                </c:pt>
                <c:pt idx="2905">
                  <c:v>48.272222222222226</c:v>
                </c:pt>
                <c:pt idx="2906">
                  <c:v>48.288888888888891</c:v>
                </c:pt>
                <c:pt idx="2907">
                  <c:v>48.305555555555557</c:v>
                </c:pt>
                <c:pt idx="2908">
                  <c:v>48.322222222222223</c:v>
                </c:pt>
                <c:pt idx="2909">
                  <c:v>48.338888888888889</c:v>
                </c:pt>
                <c:pt idx="2910">
                  <c:v>48.355555555555554</c:v>
                </c:pt>
                <c:pt idx="2911">
                  <c:v>48.37222222222222</c:v>
                </c:pt>
                <c:pt idx="2912">
                  <c:v>48.388888888888886</c:v>
                </c:pt>
                <c:pt idx="2913">
                  <c:v>48.405555555555559</c:v>
                </c:pt>
                <c:pt idx="2914">
                  <c:v>48.422222222222224</c:v>
                </c:pt>
                <c:pt idx="2915">
                  <c:v>48.43888888888889</c:v>
                </c:pt>
                <c:pt idx="2916">
                  <c:v>48.455555555555556</c:v>
                </c:pt>
                <c:pt idx="2917">
                  <c:v>48.472222222222221</c:v>
                </c:pt>
                <c:pt idx="2918">
                  <c:v>48.488888888888887</c:v>
                </c:pt>
                <c:pt idx="2919">
                  <c:v>48.505555555555553</c:v>
                </c:pt>
                <c:pt idx="2920">
                  <c:v>48.522222222222226</c:v>
                </c:pt>
                <c:pt idx="2921">
                  <c:v>48.538888888888891</c:v>
                </c:pt>
                <c:pt idx="2922">
                  <c:v>48.555555555555557</c:v>
                </c:pt>
                <c:pt idx="2923">
                  <c:v>48.572222222222223</c:v>
                </c:pt>
                <c:pt idx="2924">
                  <c:v>48.588888888888889</c:v>
                </c:pt>
                <c:pt idx="2925">
                  <c:v>48.605555555555554</c:v>
                </c:pt>
                <c:pt idx="2926">
                  <c:v>48.62222222222222</c:v>
                </c:pt>
                <c:pt idx="2927">
                  <c:v>48.638888888888886</c:v>
                </c:pt>
                <c:pt idx="2928">
                  <c:v>48.655555555555559</c:v>
                </c:pt>
                <c:pt idx="2929">
                  <c:v>48.672222222222224</c:v>
                </c:pt>
                <c:pt idx="2930">
                  <c:v>48.68888888888889</c:v>
                </c:pt>
                <c:pt idx="2931">
                  <c:v>48.705555555555556</c:v>
                </c:pt>
                <c:pt idx="2932">
                  <c:v>48.722222222222221</c:v>
                </c:pt>
                <c:pt idx="2933">
                  <c:v>48.738888888888887</c:v>
                </c:pt>
                <c:pt idx="2934">
                  <c:v>48.755555555555553</c:v>
                </c:pt>
                <c:pt idx="2935">
                  <c:v>48.772222222222226</c:v>
                </c:pt>
                <c:pt idx="2936">
                  <c:v>48.788888888888891</c:v>
                </c:pt>
                <c:pt idx="2937">
                  <c:v>48.805555555555557</c:v>
                </c:pt>
                <c:pt idx="2938">
                  <c:v>48.822222222222223</c:v>
                </c:pt>
                <c:pt idx="2939">
                  <c:v>48.838888888888889</c:v>
                </c:pt>
                <c:pt idx="2940">
                  <c:v>48.855555555555554</c:v>
                </c:pt>
                <c:pt idx="2941">
                  <c:v>48.87222222222222</c:v>
                </c:pt>
                <c:pt idx="2942">
                  <c:v>48.888888888888886</c:v>
                </c:pt>
                <c:pt idx="2943">
                  <c:v>48.905555555555559</c:v>
                </c:pt>
                <c:pt idx="2944">
                  <c:v>48.922222222222224</c:v>
                </c:pt>
                <c:pt idx="2945">
                  <c:v>48.93888888888889</c:v>
                </c:pt>
                <c:pt idx="2946">
                  <c:v>48.955555555555556</c:v>
                </c:pt>
                <c:pt idx="2947">
                  <c:v>48.972222222222221</c:v>
                </c:pt>
                <c:pt idx="2948">
                  <c:v>48.988888888888887</c:v>
                </c:pt>
                <c:pt idx="2949">
                  <c:v>49.005555555555553</c:v>
                </c:pt>
                <c:pt idx="2950">
                  <c:v>49.022222222222226</c:v>
                </c:pt>
                <c:pt idx="2951">
                  <c:v>49.038888888888891</c:v>
                </c:pt>
                <c:pt idx="2952">
                  <c:v>49.055555555555557</c:v>
                </c:pt>
                <c:pt idx="2953">
                  <c:v>49.072222222222223</c:v>
                </c:pt>
                <c:pt idx="2954">
                  <c:v>49.088888888888889</c:v>
                </c:pt>
                <c:pt idx="2955">
                  <c:v>49.105555555555554</c:v>
                </c:pt>
                <c:pt idx="2956">
                  <c:v>49.12222222222222</c:v>
                </c:pt>
                <c:pt idx="2957">
                  <c:v>49.138888888888886</c:v>
                </c:pt>
                <c:pt idx="2958">
                  <c:v>49.155555555555559</c:v>
                </c:pt>
                <c:pt idx="2959">
                  <c:v>49.172222222222224</c:v>
                </c:pt>
                <c:pt idx="2960">
                  <c:v>49.18888888888889</c:v>
                </c:pt>
                <c:pt idx="2961">
                  <c:v>49.205555555555556</c:v>
                </c:pt>
                <c:pt idx="2962">
                  <c:v>49.222222222222221</c:v>
                </c:pt>
                <c:pt idx="2963">
                  <c:v>49.238888888888887</c:v>
                </c:pt>
                <c:pt idx="2964">
                  <c:v>49.255833333333335</c:v>
                </c:pt>
                <c:pt idx="2965">
                  <c:v>49.272500000000001</c:v>
                </c:pt>
                <c:pt idx="2966">
                  <c:v>49.289166666666667</c:v>
                </c:pt>
                <c:pt idx="2967">
                  <c:v>49.305833333333332</c:v>
                </c:pt>
                <c:pt idx="2968">
                  <c:v>49.322499999999998</c:v>
                </c:pt>
                <c:pt idx="2969">
                  <c:v>49.338888888888889</c:v>
                </c:pt>
                <c:pt idx="2970">
                  <c:v>49.355555555555554</c:v>
                </c:pt>
                <c:pt idx="2971">
                  <c:v>49.37222222222222</c:v>
                </c:pt>
                <c:pt idx="2972">
                  <c:v>49.389166666666668</c:v>
                </c:pt>
                <c:pt idx="2973">
                  <c:v>49.405833333333334</c:v>
                </c:pt>
                <c:pt idx="2974">
                  <c:v>49.422222222222224</c:v>
                </c:pt>
                <c:pt idx="2975">
                  <c:v>49.439166666666665</c:v>
                </c:pt>
                <c:pt idx="2976">
                  <c:v>49.455833333333331</c:v>
                </c:pt>
                <c:pt idx="2977">
                  <c:v>49.472499999999997</c:v>
                </c:pt>
                <c:pt idx="2978">
                  <c:v>49.489166666666669</c:v>
                </c:pt>
                <c:pt idx="2979">
                  <c:v>49.505833333333335</c:v>
                </c:pt>
                <c:pt idx="2980">
                  <c:v>49.522500000000001</c:v>
                </c:pt>
                <c:pt idx="2981">
                  <c:v>49.539166666666667</c:v>
                </c:pt>
                <c:pt idx="2982">
                  <c:v>49.555833333333332</c:v>
                </c:pt>
                <c:pt idx="2983">
                  <c:v>49.572499999999998</c:v>
                </c:pt>
                <c:pt idx="2984">
                  <c:v>49.589166666666664</c:v>
                </c:pt>
                <c:pt idx="2985">
                  <c:v>49.605833333333337</c:v>
                </c:pt>
                <c:pt idx="2986">
                  <c:v>49.622500000000002</c:v>
                </c:pt>
                <c:pt idx="2987">
                  <c:v>49.639166666666668</c:v>
                </c:pt>
                <c:pt idx="2988">
                  <c:v>49.655833333333334</c:v>
                </c:pt>
                <c:pt idx="2989">
                  <c:v>49.672499999999999</c:v>
                </c:pt>
                <c:pt idx="2990">
                  <c:v>49.689166666666665</c:v>
                </c:pt>
                <c:pt idx="2991">
                  <c:v>49.705833333333331</c:v>
                </c:pt>
                <c:pt idx="2992">
                  <c:v>49.722499999999997</c:v>
                </c:pt>
                <c:pt idx="2993">
                  <c:v>49.739166666666669</c:v>
                </c:pt>
                <c:pt idx="2994">
                  <c:v>49.755833333333335</c:v>
                </c:pt>
                <c:pt idx="2995">
                  <c:v>49.772500000000001</c:v>
                </c:pt>
                <c:pt idx="2996">
                  <c:v>49.789166666666667</c:v>
                </c:pt>
                <c:pt idx="2997">
                  <c:v>49.805833333333332</c:v>
                </c:pt>
                <c:pt idx="2998">
                  <c:v>49.822499999999998</c:v>
                </c:pt>
                <c:pt idx="2999">
                  <c:v>49.839166666666664</c:v>
                </c:pt>
                <c:pt idx="3000">
                  <c:v>49.855833333333337</c:v>
                </c:pt>
                <c:pt idx="3001">
                  <c:v>49.872500000000002</c:v>
                </c:pt>
                <c:pt idx="3002">
                  <c:v>49.889166666666668</c:v>
                </c:pt>
                <c:pt idx="3003">
                  <c:v>49.905833333333334</c:v>
                </c:pt>
                <c:pt idx="3004">
                  <c:v>49.922499999999999</c:v>
                </c:pt>
                <c:pt idx="3005">
                  <c:v>49.939166666666665</c:v>
                </c:pt>
                <c:pt idx="3006">
                  <c:v>49.955833333333331</c:v>
                </c:pt>
                <c:pt idx="3007">
                  <c:v>49.972499999999997</c:v>
                </c:pt>
                <c:pt idx="3008">
                  <c:v>49.989166666666669</c:v>
                </c:pt>
                <c:pt idx="3009">
                  <c:v>50.005833333333335</c:v>
                </c:pt>
                <c:pt idx="3010">
                  <c:v>50.022500000000001</c:v>
                </c:pt>
                <c:pt idx="3011">
                  <c:v>50.039166666666667</c:v>
                </c:pt>
                <c:pt idx="3012">
                  <c:v>50.055833333333332</c:v>
                </c:pt>
                <c:pt idx="3013">
                  <c:v>50.072499999999998</c:v>
                </c:pt>
                <c:pt idx="3014">
                  <c:v>50.089166666666664</c:v>
                </c:pt>
                <c:pt idx="3015">
                  <c:v>50.105833333333337</c:v>
                </c:pt>
                <c:pt idx="3016">
                  <c:v>50.122500000000002</c:v>
                </c:pt>
                <c:pt idx="3017">
                  <c:v>50.139166666666668</c:v>
                </c:pt>
                <c:pt idx="3018">
                  <c:v>50.155833333333334</c:v>
                </c:pt>
                <c:pt idx="3019">
                  <c:v>50.172499999999999</c:v>
                </c:pt>
                <c:pt idx="3020">
                  <c:v>50.189166666666665</c:v>
                </c:pt>
                <c:pt idx="3021">
                  <c:v>50.205833333333331</c:v>
                </c:pt>
                <c:pt idx="3022">
                  <c:v>50.222499999999997</c:v>
                </c:pt>
                <c:pt idx="3023">
                  <c:v>50.239166666666669</c:v>
                </c:pt>
                <c:pt idx="3024">
                  <c:v>50.255833333333335</c:v>
                </c:pt>
                <c:pt idx="3025">
                  <c:v>50.272500000000001</c:v>
                </c:pt>
                <c:pt idx="3026">
                  <c:v>50.289166666666667</c:v>
                </c:pt>
                <c:pt idx="3027">
                  <c:v>50.305833333333332</c:v>
                </c:pt>
                <c:pt idx="3028">
                  <c:v>50.322499999999998</c:v>
                </c:pt>
                <c:pt idx="3029">
                  <c:v>50.339166666666664</c:v>
                </c:pt>
                <c:pt idx="3030">
                  <c:v>50.355833333333337</c:v>
                </c:pt>
                <c:pt idx="3031">
                  <c:v>50.372500000000002</c:v>
                </c:pt>
                <c:pt idx="3032">
                  <c:v>50.389166666666668</c:v>
                </c:pt>
                <c:pt idx="3033">
                  <c:v>50.405833333333334</c:v>
                </c:pt>
                <c:pt idx="3034">
                  <c:v>50.422499999999999</c:v>
                </c:pt>
                <c:pt idx="3035">
                  <c:v>50.439166666666665</c:v>
                </c:pt>
                <c:pt idx="3036">
                  <c:v>50.455833333333331</c:v>
                </c:pt>
                <c:pt idx="3037">
                  <c:v>50.472499999999997</c:v>
                </c:pt>
                <c:pt idx="3038">
                  <c:v>50.489166666666669</c:v>
                </c:pt>
                <c:pt idx="3039">
                  <c:v>50.505833333333335</c:v>
                </c:pt>
                <c:pt idx="3040">
                  <c:v>50.522500000000001</c:v>
                </c:pt>
                <c:pt idx="3041">
                  <c:v>50.539166666666667</c:v>
                </c:pt>
                <c:pt idx="3042">
                  <c:v>50.555833333333332</c:v>
                </c:pt>
                <c:pt idx="3043">
                  <c:v>50.572499999999998</c:v>
                </c:pt>
                <c:pt idx="3044">
                  <c:v>50.589166666666664</c:v>
                </c:pt>
                <c:pt idx="3045">
                  <c:v>50.605833333333337</c:v>
                </c:pt>
                <c:pt idx="3046">
                  <c:v>50.622500000000002</c:v>
                </c:pt>
                <c:pt idx="3047">
                  <c:v>50.639166666666668</c:v>
                </c:pt>
                <c:pt idx="3048">
                  <c:v>50.655833333333334</c:v>
                </c:pt>
                <c:pt idx="3049">
                  <c:v>50.672499999999999</c:v>
                </c:pt>
                <c:pt idx="3050">
                  <c:v>50.689166666666665</c:v>
                </c:pt>
                <c:pt idx="3051">
                  <c:v>50.705833333333331</c:v>
                </c:pt>
                <c:pt idx="3052">
                  <c:v>50.722499999999997</c:v>
                </c:pt>
                <c:pt idx="3053">
                  <c:v>50.739166666666669</c:v>
                </c:pt>
                <c:pt idx="3054">
                  <c:v>50.755833333333335</c:v>
                </c:pt>
                <c:pt idx="3055">
                  <c:v>50.772500000000001</c:v>
                </c:pt>
                <c:pt idx="3056">
                  <c:v>50.789166666666667</c:v>
                </c:pt>
                <c:pt idx="3057">
                  <c:v>50.805833333333332</c:v>
                </c:pt>
                <c:pt idx="3058">
                  <c:v>50.822499999999998</c:v>
                </c:pt>
                <c:pt idx="3059">
                  <c:v>50.839166666666664</c:v>
                </c:pt>
                <c:pt idx="3060">
                  <c:v>50.855833333333337</c:v>
                </c:pt>
                <c:pt idx="3061">
                  <c:v>50.872500000000002</c:v>
                </c:pt>
                <c:pt idx="3062">
                  <c:v>50.889166666666668</c:v>
                </c:pt>
                <c:pt idx="3063">
                  <c:v>50.905833333333334</c:v>
                </c:pt>
                <c:pt idx="3064">
                  <c:v>50.922499999999999</c:v>
                </c:pt>
                <c:pt idx="3065">
                  <c:v>50.939166666666665</c:v>
                </c:pt>
                <c:pt idx="3066">
                  <c:v>50.955833333333331</c:v>
                </c:pt>
                <c:pt idx="3067">
                  <c:v>50.972499999999997</c:v>
                </c:pt>
                <c:pt idx="3068">
                  <c:v>50.989166666666669</c:v>
                </c:pt>
                <c:pt idx="3069">
                  <c:v>51.005833333333335</c:v>
                </c:pt>
                <c:pt idx="3070">
                  <c:v>51.022500000000001</c:v>
                </c:pt>
                <c:pt idx="3071">
                  <c:v>51.039166666666667</c:v>
                </c:pt>
                <c:pt idx="3072">
                  <c:v>51.055833333333332</c:v>
                </c:pt>
                <c:pt idx="3073">
                  <c:v>51.072499999999998</c:v>
                </c:pt>
                <c:pt idx="3074">
                  <c:v>51.089166666666664</c:v>
                </c:pt>
                <c:pt idx="3075">
                  <c:v>51.105833333333337</c:v>
                </c:pt>
                <c:pt idx="3076">
                  <c:v>51.122500000000002</c:v>
                </c:pt>
                <c:pt idx="3077">
                  <c:v>51.139166666666668</c:v>
                </c:pt>
                <c:pt idx="3078">
                  <c:v>51.155833333333334</c:v>
                </c:pt>
                <c:pt idx="3079">
                  <c:v>51.172499999999999</c:v>
                </c:pt>
                <c:pt idx="3080">
                  <c:v>51.189166666666665</c:v>
                </c:pt>
                <c:pt idx="3081">
                  <c:v>51.205833333333331</c:v>
                </c:pt>
                <c:pt idx="3082">
                  <c:v>51.222499999999997</c:v>
                </c:pt>
                <c:pt idx="3083">
                  <c:v>51.239166666666669</c:v>
                </c:pt>
                <c:pt idx="3084">
                  <c:v>51.255833333333335</c:v>
                </c:pt>
                <c:pt idx="3085">
                  <c:v>51.272500000000001</c:v>
                </c:pt>
                <c:pt idx="3086">
                  <c:v>51.289166666666667</c:v>
                </c:pt>
                <c:pt idx="3087">
                  <c:v>51.305833333333332</c:v>
                </c:pt>
                <c:pt idx="3088">
                  <c:v>51.322499999999998</c:v>
                </c:pt>
                <c:pt idx="3089">
                  <c:v>51.339166666666664</c:v>
                </c:pt>
                <c:pt idx="3090">
                  <c:v>51.355833333333337</c:v>
                </c:pt>
                <c:pt idx="3091">
                  <c:v>51.372500000000002</c:v>
                </c:pt>
                <c:pt idx="3092">
                  <c:v>51.389166666666668</c:v>
                </c:pt>
                <c:pt idx="3093">
                  <c:v>51.405833333333334</c:v>
                </c:pt>
                <c:pt idx="3094">
                  <c:v>51.422499999999999</c:v>
                </c:pt>
                <c:pt idx="3095">
                  <c:v>51.439166666666665</c:v>
                </c:pt>
                <c:pt idx="3096">
                  <c:v>51.456111111111113</c:v>
                </c:pt>
                <c:pt idx="3097">
                  <c:v>51.472499999999997</c:v>
                </c:pt>
                <c:pt idx="3098">
                  <c:v>51.489166666666669</c:v>
                </c:pt>
                <c:pt idx="3099">
                  <c:v>51.50611111111111</c:v>
                </c:pt>
                <c:pt idx="3100">
                  <c:v>51.522777777777776</c:v>
                </c:pt>
                <c:pt idx="3101">
                  <c:v>51.539166666666667</c:v>
                </c:pt>
                <c:pt idx="3102">
                  <c:v>51.556111111111115</c:v>
                </c:pt>
                <c:pt idx="3103">
                  <c:v>51.572499999999998</c:v>
                </c:pt>
                <c:pt idx="3104">
                  <c:v>51.589166666666664</c:v>
                </c:pt>
                <c:pt idx="3105">
                  <c:v>51.605833333333337</c:v>
                </c:pt>
                <c:pt idx="3106">
                  <c:v>51.622500000000002</c:v>
                </c:pt>
                <c:pt idx="3107">
                  <c:v>51.639444444444443</c:v>
                </c:pt>
                <c:pt idx="3108">
                  <c:v>51.655833333333334</c:v>
                </c:pt>
                <c:pt idx="3109">
                  <c:v>51.672777777777775</c:v>
                </c:pt>
                <c:pt idx="3110">
                  <c:v>51.689166666666665</c:v>
                </c:pt>
                <c:pt idx="3111">
                  <c:v>51.705833333333331</c:v>
                </c:pt>
                <c:pt idx="3112">
                  <c:v>51.722777777777779</c:v>
                </c:pt>
                <c:pt idx="3113">
                  <c:v>51.739444444444445</c:v>
                </c:pt>
                <c:pt idx="3114">
                  <c:v>51.75611111111111</c:v>
                </c:pt>
                <c:pt idx="3115">
                  <c:v>51.772777777777776</c:v>
                </c:pt>
                <c:pt idx="3116">
                  <c:v>51.789444444444442</c:v>
                </c:pt>
                <c:pt idx="3117">
                  <c:v>51.806111111111115</c:v>
                </c:pt>
                <c:pt idx="3118">
                  <c:v>51.82277777777778</c:v>
                </c:pt>
                <c:pt idx="3119">
                  <c:v>51.839444444444446</c:v>
                </c:pt>
                <c:pt idx="3120">
                  <c:v>51.856111111111112</c:v>
                </c:pt>
                <c:pt idx="3121">
                  <c:v>51.872777777777777</c:v>
                </c:pt>
                <c:pt idx="3122">
                  <c:v>51.889444444444443</c:v>
                </c:pt>
                <c:pt idx="3123">
                  <c:v>51.906111111111109</c:v>
                </c:pt>
                <c:pt idx="3124">
                  <c:v>51.922777777777775</c:v>
                </c:pt>
                <c:pt idx="3125">
                  <c:v>51.939444444444447</c:v>
                </c:pt>
                <c:pt idx="3126">
                  <c:v>51.956111111111113</c:v>
                </c:pt>
                <c:pt idx="3127">
                  <c:v>51.972777777777779</c:v>
                </c:pt>
                <c:pt idx="3128">
                  <c:v>51.989444444444445</c:v>
                </c:pt>
                <c:pt idx="3129">
                  <c:v>52.00611111111111</c:v>
                </c:pt>
                <c:pt idx="3130">
                  <c:v>52.022777777777776</c:v>
                </c:pt>
                <c:pt idx="3131">
                  <c:v>52.039444444444442</c:v>
                </c:pt>
                <c:pt idx="3132">
                  <c:v>52.056111111111115</c:v>
                </c:pt>
                <c:pt idx="3133">
                  <c:v>52.07277777777778</c:v>
                </c:pt>
                <c:pt idx="3134">
                  <c:v>52.089444444444446</c:v>
                </c:pt>
                <c:pt idx="3135">
                  <c:v>52.106111111111112</c:v>
                </c:pt>
                <c:pt idx="3136">
                  <c:v>52.122777777777777</c:v>
                </c:pt>
                <c:pt idx="3137">
                  <c:v>52.139444444444443</c:v>
                </c:pt>
                <c:pt idx="3138">
                  <c:v>52.156111111111109</c:v>
                </c:pt>
                <c:pt idx="3139">
                  <c:v>52.172777777777775</c:v>
                </c:pt>
                <c:pt idx="3140">
                  <c:v>52.189444444444447</c:v>
                </c:pt>
                <c:pt idx="3141">
                  <c:v>52.206111111111113</c:v>
                </c:pt>
                <c:pt idx="3142">
                  <c:v>52.222777777777779</c:v>
                </c:pt>
                <c:pt idx="3143">
                  <c:v>52.239444444444445</c:v>
                </c:pt>
                <c:pt idx="3144">
                  <c:v>52.25611111111111</c:v>
                </c:pt>
                <c:pt idx="3145">
                  <c:v>52.272777777777776</c:v>
                </c:pt>
                <c:pt idx="3146">
                  <c:v>52.289444444444442</c:v>
                </c:pt>
                <c:pt idx="3147">
                  <c:v>52.306111111111115</c:v>
                </c:pt>
                <c:pt idx="3148">
                  <c:v>52.32277777777778</c:v>
                </c:pt>
                <c:pt idx="3149">
                  <c:v>52.339444444444446</c:v>
                </c:pt>
                <c:pt idx="3150">
                  <c:v>52.356111111111112</c:v>
                </c:pt>
                <c:pt idx="3151">
                  <c:v>52.372777777777777</c:v>
                </c:pt>
                <c:pt idx="3152">
                  <c:v>52.389444444444443</c:v>
                </c:pt>
                <c:pt idx="3153">
                  <c:v>52.406111111111109</c:v>
                </c:pt>
                <c:pt idx="3154">
                  <c:v>52.422777777777775</c:v>
                </c:pt>
                <c:pt idx="3155">
                  <c:v>52.439444444444447</c:v>
                </c:pt>
                <c:pt idx="3156">
                  <c:v>52.456111111111113</c:v>
                </c:pt>
                <c:pt idx="3157">
                  <c:v>52.472777777777779</c:v>
                </c:pt>
                <c:pt idx="3158">
                  <c:v>52.489444444444445</c:v>
                </c:pt>
                <c:pt idx="3159">
                  <c:v>52.50611111111111</c:v>
                </c:pt>
                <c:pt idx="3160">
                  <c:v>52.522777777777776</c:v>
                </c:pt>
                <c:pt idx="3161">
                  <c:v>52.539444444444442</c:v>
                </c:pt>
                <c:pt idx="3162">
                  <c:v>52.556111111111115</c:v>
                </c:pt>
                <c:pt idx="3163">
                  <c:v>52.57277777777778</c:v>
                </c:pt>
                <c:pt idx="3164">
                  <c:v>52.589444444444446</c:v>
                </c:pt>
                <c:pt idx="3165">
                  <c:v>52.606111111111112</c:v>
                </c:pt>
                <c:pt idx="3166">
                  <c:v>52.622777777777777</c:v>
                </c:pt>
                <c:pt idx="3167">
                  <c:v>52.639444444444443</c:v>
                </c:pt>
                <c:pt idx="3168">
                  <c:v>52.656111111111109</c:v>
                </c:pt>
                <c:pt idx="3169">
                  <c:v>52.672777777777775</c:v>
                </c:pt>
                <c:pt idx="3170">
                  <c:v>52.689444444444447</c:v>
                </c:pt>
                <c:pt idx="3171">
                  <c:v>52.706111111111113</c:v>
                </c:pt>
                <c:pt idx="3172">
                  <c:v>52.722777777777779</c:v>
                </c:pt>
                <c:pt idx="3173">
                  <c:v>52.739444444444445</c:v>
                </c:pt>
                <c:pt idx="3174">
                  <c:v>52.75611111111111</c:v>
                </c:pt>
                <c:pt idx="3175">
                  <c:v>52.772777777777776</c:v>
                </c:pt>
                <c:pt idx="3176">
                  <c:v>52.789444444444442</c:v>
                </c:pt>
                <c:pt idx="3177">
                  <c:v>52.806111111111115</c:v>
                </c:pt>
                <c:pt idx="3178">
                  <c:v>52.82277777777778</c:v>
                </c:pt>
                <c:pt idx="3179">
                  <c:v>52.839444444444446</c:v>
                </c:pt>
                <c:pt idx="3180">
                  <c:v>52.856111111111112</c:v>
                </c:pt>
                <c:pt idx="3181">
                  <c:v>52.872777777777777</c:v>
                </c:pt>
                <c:pt idx="3182">
                  <c:v>52.889444444444443</c:v>
                </c:pt>
                <c:pt idx="3183">
                  <c:v>52.906111111111109</c:v>
                </c:pt>
                <c:pt idx="3184">
                  <c:v>52.922777777777775</c:v>
                </c:pt>
                <c:pt idx="3185">
                  <c:v>52.939444444444447</c:v>
                </c:pt>
                <c:pt idx="3186">
                  <c:v>52.956111111111113</c:v>
                </c:pt>
                <c:pt idx="3187">
                  <c:v>52.972777777777779</c:v>
                </c:pt>
                <c:pt idx="3188">
                  <c:v>52.989444444444445</c:v>
                </c:pt>
                <c:pt idx="3189">
                  <c:v>53.00611111111111</c:v>
                </c:pt>
                <c:pt idx="3190">
                  <c:v>53.022777777777776</c:v>
                </c:pt>
                <c:pt idx="3191">
                  <c:v>53.039444444444442</c:v>
                </c:pt>
                <c:pt idx="3192">
                  <c:v>53.056111111111115</c:v>
                </c:pt>
                <c:pt idx="3193">
                  <c:v>53.07277777777778</c:v>
                </c:pt>
                <c:pt idx="3194">
                  <c:v>53.089444444444446</c:v>
                </c:pt>
                <c:pt idx="3195">
                  <c:v>53.106111111111112</c:v>
                </c:pt>
                <c:pt idx="3196">
                  <c:v>53.122777777777777</c:v>
                </c:pt>
                <c:pt idx="3197">
                  <c:v>53.139444444444443</c:v>
                </c:pt>
                <c:pt idx="3198">
                  <c:v>53.156111111111109</c:v>
                </c:pt>
                <c:pt idx="3199">
                  <c:v>53.172777777777775</c:v>
                </c:pt>
                <c:pt idx="3200">
                  <c:v>53.189444444444447</c:v>
                </c:pt>
                <c:pt idx="3201">
                  <c:v>53.206111111111113</c:v>
                </c:pt>
                <c:pt idx="3202">
                  <c:v>53.222777777777779</c:v>
                </c:pt>
                <c:pt idx="3203">
                  <c:v>53.239444444444445</c:v>
                </c:pt>
                <c:pt idx="3204">
                  <c:v>53.25611111111111</c:v>
                </c:pt>
                <c:pt idx="3205">
                  <c:v>53.272777777777776</c:v>
                </c:pt>
                <c:pt idx="3206">
                  <c:v>53.289444444444442</c:v>
                </c:pt>
                <c:pt idx="3207">
                  <c:v>53.306111111111115</c:v>
                </c:pt>
                <c:pt idx="3208">
                  <c:v>53.32277777777778</c:v>
                </c:pt>
                <c:pt idx="3209">
                  <c:v>53.339444444444446</c:v>
                </c:pt>
                <c:pt idx="3210">
                  <c:v>53.356111111111112</c:v>
                </c:pt>
                <c:pt idx="3211">
                  <c:v>53.372777777777777</c:v>
                </c:pt>
                <c:pt idx="3212">
                  <c:v>53.389444444444443</c:v>
                </c:pt>
                <c:pt idx="3213">
                  <c:v>53.406111111111109</c:v>
                </c:pt>
                <c:pt idx="3214">
                  <c:v>53.422777777777775</c:v>
                </c:pt>
                <c:pt idx="3215">
                  <c:v>53.439444444444447</c:v>
                </c:pt>
                <c:pt idx="3216">
                  <c:v>53.456111111111113</c:v>
                </c:pt>
                <c:pt idx="3217">
                  <c:v>53.472777777777779</c:v>
                </c:pt>
                <c:pt idx="3218">
                  <c:v>53.489444444444445</c:v>
                </c:pt>
                <c:pt idx="3219">
                  <c:v>53.50611111111111</c:v>
                </c:pt>
                <c:pt idx="3220">
                  <c:v>53.522777777777776</c:v>
                </c:pt>
                <c:pt idx="3221">
                  <c:v>53.539444444444442</c:v>
                </c:pt>
                <c:pt idx="3222">
                  <c:v>53.556111111111115</c:v>
                </c:pt>
                <c:pt idx="3223">
                  <c:v>53.57277777777778</c:v>
                </c:pt>
                <c:pt idx="3224">
                  <c:v>53.589444444444446</c:v>
                </c:pt>
                <c:pt idx="3225">
                  <c:v>53.606111111111112</c:v>
                </c:pt>
                <c:pt idx="3226">
                  <c:v>53.622777777777777</c:v>
                </c:pt>
                <c:pt idx="3227">
                  <c:v>53.639444444444443</c:v>
                </c:pt>
                <c:pt idx="3228">
                  <c:v>53.656111111111109</c:v>
                </c:pt>
                <c:pt idx="3229">
                  <c:v>53.672777777777775</c:v>
                </c:pt>
                <c:pt idx="3230">
                  <c:v>53.689444444444447</c:v>
                </c:pt>
                <c:pt idx="3231">
                  <c:v>53.706111111111113</c:v>
                </c:pt>
                <c:pt idx="3232">
                  <c:v>53.722777777777779</c:v>
                </c:pt>
                <c:pt idx="3233">
                  <c:v>53.739444444444445</c:v>
                </c:pt>
                <c:pt idx="3234">
                  <c:v>53.75611111111111</c:v>
                </c:pt>
                <c:pt idx="3235">
                  <c:v>53.772777777777776</c:v>
                </c:pt>
                <c:pt idx="3236">
                  <c:v>53.789444444444442</c:v>
                </c:pt>
                <c:pt idx="3237">
                  <c:v>53.806111111111115</c:v>
                </c:pt>
                <c:pt idx="3238">
                  <c:v>53.82277777777778</c:v>
                </c:pt>
                <c:pt idx="3239">
                  <c:v>53.839444444444446</c:v>
                </c:pt>
                <c:pt idx="3240">
                  <c:v>53.856111111111112</c:v>
                </c:pt>
                <c:pt idx="3241">
                  <c:v>53.872777777777777</c:v>
                </c:pt>
                <c:pt idx="3242">
                  <c:v>53.889444444444443</c:v>
                </c:pt>
                <c:pt idx="3243">
                  <c:v>53.906111111111109</c:v>
                </c:pt>
                <c:pt idx="3244">
                  <c:v>53.922777777777775</c:v>
                </c:pt>
                <c:pt idx="3245">
                  <c:v>53.939444444444447</c:v>
                </c:pt>
                <c:pt idx="3246">
                  <c:v>53.956111111111113</c:v>
                </c:pt>
                <c:pt idx="3247">
                  <c:v>53.972777777777779</c:v>
                </c:pt>
                <c:pt idx="3248">
                  <c:v>53.989444444444445</c:v>
                </c:pt>
                <c:pt idx="3249">
                  <c:v>54.00611111111111</c:v>
                </c:pt>
                <c:pt idx="3250">
                  <c:v>54.022777777777776</c:v>
                </c:pt>
                <c:pt idx="3251">
                  <c:v>54.039444444444442</c:v>
                </c:pt>
                <c:pt idx="3252">
                  <c:v>54.056111111111115</c:v>
                </c:pt>
                <c:pt idx="3253">
                  <c:v>54.073055555555555</c:v>
                </c:pt>
                <c:pt idx="3254">
                  <c:v>54.089444444444446</c:v>
                </c:pt>
                <c:pt idx="3255">
                  <c:v>54.106111111111112</c:v>
                </c:pt>
                <c:pt idx="3256">
                  <c:v>54.122777777777777</c:v>
                </c:pt>
                <c:pt idx="3257">
                  <c:v>54.139444444444443</c:v>
                </c:pt>
                <c:pt idx="3258">
                  <c:v>54.156111111111109</c:v>
                </c:pt>
                <c:pt idx="3259">
                  <c:v>54.173055555555557</c:v>
                </c:pt>
                <c:pt idx="3260">
                  <c:v>54.189444444444447</c:v>
                </c:pt>
                <c:pt idx="3261">
                  <c:v>54.206388888888888</c:v>
                </c:pt>
                <c:pt idx="3262">
                  <c:v>54.223055555555554</c:v>
                </c:pt>
                <c:pt idx="3263">
                  <c:v>54.23972222222222</c:v>
                </c:pt>
                <c:pt idx="3264">
                  <c:v>54.256388888888885</c:v>
                </c:pt>
                <c:pt idx="3265">
                  <c:v>54.273055555555558</c:v>
                </c:pt>
                <c:pt idx="3266">
                  <c:v>54.289722222222224</c:v>
                </c:pt>
                <c:pt idx="3267">
                  <c:v>54.30638888888889</c:v>
                </c:pt>
                <c:pt idx="3268">
                  <c:v>54.323055555555555</c:v>
                </c:pt>
                <c:pt idx="3269">
                  <c:v>54.339722222222221</c:v>
                </c:pt>
                <c:pt idx="3270">
                  <c:v>54.356388888888887</c:v>
                </c:pt>
                <c:pt idx="3271">
                  <c:v>54.373055555555553</c:v>
                </c:pt>
                <c:pt idx="3272">
                  <c:v>54.389722222222225</c:v>
                </c:pt>
                <c:pt idx="3273">
                  <c:v>54.406388888888891</c:v>
                </c:pt>
                <c:pt idx="3274">
                  <c:v>54.423055555555557</c:v>
                </c:pt>
                <c:pt idx="3275">
                  <c:v>54.439722222222223</c:v>
                </c:pt>
                <c:pt idx="3276">
                  <c:v>54.456388888888888</c:v>
                </c:pt>
                <c:pt idx="3277">
                  <c:v>54.473055555555554</c:v>
                </c:pt>
                <c:pt idx="3278">
                  <c:v>54.48972222222222</c:v>
                </c:pt>
                <c:pt idx="3279">
                  <c:v>54.506388888888885</c:v>
                </c:pt>
                <c:pt idx="3280">
                  <c:v>54.523055555555558</c:v>
                </c:pt>
                <c:pt idx="3281">
                  <c:v>54.539722222222224</c:v>
                </c:pt>
                <c:pt idx="3282">
                  <c:v>54.55638888888889</c:v>
                </c:pt>
                <c:pt idx="3283">
                  <c:v>54.573055555555555</c:v>
                </c:pt>
                <c:pt idx="3284">
                  <c:v>54.589722222222221</c:v>
                </c:pt>
                <c:pt idx="3285">
                  <c:v>54.606388888888887</c:v>
                </c:pt>
                <c:pt idx="3286">
                  <c:v>54.623055555555553</c:v>
                </c:pt>
                <c:pt idx="3287">
                  <c:v>54.639722222222225</c:v>
                </c:pt>
                <c:pt idx="3288">
                  <c:v>54.656388888888891</c:v>
                </c:pt>
                <c:pt idx="3289">
                  <c:v>54.673055555555557</c:v>
                </c:pt>
                <c:pt idx="3290">
                  <c:v>54.689722222222223</c:v>
                </c:pt>
                <c:pt idx="3291">
                  <c:v>54.706388888888888</c:v>
                </c:pt>
                <c:pt idx="3292">
                  <c:v>54.723055555555554</c:v>
                </c:pt>
                <c:pt idx="3293">
                  <c:v>54.73972222222222</c:v>
                </c:pt>
                <c:pt idx="3294">
                  <c:v>54.756388888888885</c:v>
                </c:pt>
                <c:pt idx="3295">
                  <c:v>54.773055555555558</c:v>
                </c:pt>
                <c:pt idx="3296">
                  <c:v>54.789722222222224</c:v>
                </c:pt>
                <c:pt idx="3297">
                  <c:v>54.80638888888889</c:v>
                </c:pt>
                <c:pt idx="3298">
                  <c:v>54.823055555555555</c:v>
                </c:pt>
                <c:pt idx="3299">
                  <c:v>54.839722222222221</c:v>
                </c:pt>
                <c:pt idx="3300">
                  <c:v>54.856388888888887</c:v>
                </c:pt>
                <c:pt idx="3301">
                  <c:v>54.873055555555553</c:v>
                </c:pt>
                <c:pt idx="3302">
                  <c:v>54.889722222222225</c:v>
                </c:pt>
                <c:pt idx="3303">
                  <c:v>54.906388888888891</c:v>
                </c:pt>
                <c:pt idx="3304">
                  <c:v>54.923055555555557</c:v>
                </c:pt>
                <c:pt idx="3305">
                  <c:v>54.939722222222223</c:v>
                </c:pt>
                <c:pt idx="3306">
                  <c:v>54.956388888888888</c:v>
                </c:pt>
                <c:pt idx="3307">
                  <c:v>54.973055555555554</c:v>
                </c:pt>
                <c:pt idx="3308">
                  <c:v>54.98972222222222</c:v>
                </c:pt>
                <c:pt idx="3309">
                  <c:v>55.006388888888885</c:v>
                </c:pt>
                <c:pt idx="3310">
                  <c:v>55.023055555555558</c:v>
                </c:pt>
                <c:pt idx="3311">
                  <c:v>55.039722222222224</c:v>
                </c:pt>
                <c:pt idx="3312">
                  <c:v>55.05638888888889</c:v>
                </c:pt>
                <c:pt idx="3313">
                  <c:v>55.073055555555555</c:v>
                </c:pt>
                <c:pt idx="3314">
                  <c:v>55.089722222222221</c:v>
                </c:pt>
                <c:pt idx="3315">
                  <c:v>55.106388888888887</c:v>
                </c:pt>
                <c:pt idx="3316">
                  <c:v>55.123055555555553</c:v>
                </c:pt>
                <c:pt idx="3317">
                  <c:v>55.139722222222225</c:v>
                </c:pt>
                <c:pt idx="3318">
                  <c:v>55.156388888888891</c:v>
                </c:pt>
                <c:pt idx="3319">
                  <c:v>55.173055555555557</c:v>
                </c:pt>
                <c:pt idx="3320">
                  <c:v>55.189722222222223</c:v>
                </c:pt>
                <c:pt idx="3321">
                  <c:v>55.206388888888888</c:v>
                </c:pt>
                <c:pt idx="3322">
                  <c:v>55.223055555555554</c:v>
                </c:pt>
                <c:pt idx="3323">
                  <c:v>55.23972222222222</c:v>
                </c:pt>
                <c:pt idx="3324">
                  <c:v>55.256388888888885</c:v>
                </c:pt>
                <c:pt idx="3325">
                  <c:v>55.273055555555558</c:v>
                </c:pt>
                <c:pt idx="3326">
                  <c:v>55.289722222222224</c:v>
                </c:pt>
                <c:pt idx="3327">
                  <c:v>55.30638888888889</c:v>
                </c:pt>
                <c:pt idx="3328">
                  <c:v>55.323055555555555</c:v>
                </c:pt>
                <c:pt idx="3329">
                  <c:v>55.339722222222221</c:v>
                </c:pt>
                <c:pt idx="3330">
                  <c:v>55.356388888888887</c:v>
                </c:pt>
                <c:pt idx="3331">
                  <c:v>55.373055555555553</c:v>
                </c:pt>
                <c:pt idx="3332">
                  <c:v>55.389722222222225</c:v>
                </c:pt>
                <c:pt idx="3333">
                  <c:v>55.406388888888891</c:v>
                </c:pt>
                <c:pt idx="3334">
                  <c:v>55.423055555555557</c:v>
                </c:pt>
                <c:pt idx="3335">
                  <c:v>55.439722222222223</c:v>
                </c:pt>
                <c:pt idx="3336">
                  <c:v>55.456388888888888</c:v>
                </c:pt>
                <c:pt idx="3337">
                  <c:v>55.473055555555554</c:v>
                </c:pt>
                <c:pt idx="3338">
                  <c:v>55.48972222222222</c:v>
                </c:pt>
                <c:pt idx="3339">
                  <c:v>55.506388888888885</c:v>
                </c:pt>
                <c:pt idx="3340">
                  <c:v>55.523055555555558</c:v>
                </c:pt>
                <c:pt idx="3341">
                  <c:v>55.539722222222224</c:v>
                </c:pt>
                <c:pt idx="3342">
                  <c:v>55.55638888888889</c:v>
                </c:pt>
                <c:pt idx="3343">
                  <c:v>55.573055555555555</c:v>
                </c:pt>
                <c:pt idx="3344">
                  <c:v>55.589722222222221</c:v>
                </c:pt>
                <c:pt idx="3345">
                  <c:v>55.606388888888887</c:v>
                </c:pt>
                <c:pt idx="3346">
                  <c:v>55.623055555555553</c:v>
                </c:pt>
                <c:pt idx="3347">
                  <c:v>55.639722222222225</c:v>
                </c:pt>
                <c:pt idx="3348">
                  <c:v>55.656388888888891</c:v>
                </c:pt>
                <c:pt idx="3349">
                  <c:v>55.673055555555557</c:v>
                </c:pt>
                <c:pt idx="3350">
                  <c:v>55.689722222222223</c:v>
                </c:pt>
                <c:pt idx="3351">
                  <c:v>55.706388888888888</c:v>
                </c:pt>
                <c:pt idx="3352">
                  <c:v>55.723055555555554</c:v>
                </c:pt>
                <c:pt idx="3353">
                  <c:v>55.73972222222222</c:v>
                </c:pt>
                <c:pt idx="3354">
                  <c:v>55.756388888888885</c:v>
                </c:pt>
                <c:pt idx="3355">
                  <c:v>55.773055555555558</c:v>
                </c:pt>
                <c:pt idx="3356">
                  <c:v>55.789722222222224</c:v>
                </c:pt>
                <c:pt idx="3357">
                  <c:v>55.80638888888889</c:v>
                </c:pt>
                <c:pt idx="3358">
                  <c:v>55.823055555555555</c:v>
                </c:pt>
                <c:pt idx="3359">
                  <c:v>55.839722222222221</c:v>
                </c:pt>
                <c:pt idx="3360">
                  <c:v>55.856388888888887</c:v>
                </c:pt>
                <c:pt idx="3361">
                  <c:v>55.873055555555553</c:v>
                </c:pt>
                <c:pt idx="3362">
                  <c:v>55.889722222222225</c:v>
                </c:pt>
                <c:pt idx="3363">
                  <c:v>55.906388888888891</c:v>
                </c:pt>
                <c:pt idx="3364">
                  <c:v>55.923055555555557</c:v>
                </c:pt>
                <c:pt idx="3365">
                  <c:v>55.939722222222223</c:v>
                </c:pt>
                <c:pt idx="3366">
                  <c:v>55.956388888888888</c:v>
                </c:pt>
                <c:pt idx="3367">
                  <c:v>55.973055555555554</c:v>
                </c:pt>
                <c:pt idx="3368">
                  <c:v>55.98972222222222</c:v>
                </c:pt>
                <c:pt idx="3369">
                  <c:v>56.006388888888885</c:v>
                </c:pt>
                <c:pt idx="3370">
                  <c:v>56.023055555555558</c:v>
                </c:pt>
                <c:pt idx="3371">
                  <c:v>56.039722222222224</c:v>
                </c:pt>
                <c:pt idx="3372">
                  <c:v>56.05638888888889</c:v>
                </c:pt>
                <c:pt idx="3373">
                  <c:v>56.073055555555555</c:v>
                </c:pt>
                <c:pt idx="3374">
                  <c:v>56.089722222222221</c:v>
                </c:pt>
                <c:pt idx="3375">
                  <c:v>56.106388888888887</c:v>
                </c:pt>
                <c:pt idx="3376">
                  <c:v>56.123055555555553</c:v>
                </c:pt>
                <c:pt idx="3377">
                  <c:v>56.139722222222225</c:v>
                </c:pt>
                <c:pt idx="3378">
                  <c:v>56.156388888888891</c:v>
                </c:pt>
                <c:pt idx="3379">
                  <c:v>56.173055555555557</c:v>
                </c:pt>
                <c:pt idx="3380">
                  <c:v>56.19</c:v>
                </c:pt>
                <c:pt idx="3381">
                  <c:v>56.206666666666663</c:v>
                </c:pt>
                <c:pt idx="3382">
                  <c:v>56.223333333333336</c:v>
                </c:pt>
                <c:pt idx="3383">
                  <c:v>56.23972222222222</c:v>
                </c:pt>
                <c:pt idx="3384">
                  <c:v>56.256388888888885</c:v>
                </c:pt>
                <c:pt idx="3385">
                  <c:v>56.273333333333333</c:v>
                </c:pt>
                <c:pt idx="3386">
                  <c:v>56.29</c:v>
                </c:pt>
                <c:pt idx="3387">
                  <c:v>56.306666666666665</c:v>
                </c:pt>
                <c:pt idx="3388">
                  <c:v>56.323333333333331</c:v>
                </c:pt>
                <c:pt idx="3389">
                  <c:v>56.34</c:v>
                </c:pt>
                <c:pt idx="3390">
                  <c:v>56.356666666666669</c:v>
                </c:pt>
                <c:pt idx="3391">
                  <c:v>56.373333333333335</c:v>
                </c:pt>
                <c:pt idx="3392">
                  <c:v>56.39</c:v>
                </c:pt>
                <c:pt idx="3393">
                  <c:v>56.406666666666666</c:v>
                </c:pt>
                <c:pt idx="3394">
                  <c:v>56.423333333333332</c:v>
                </c:pt>
                <c:pt idx="3395">
                  <c:v>56.44</c:v>
                </c:pt>
                <c:pt idx="3396">
                  <c:v>56.456666666666663</c:v>
                </c:pt>
                <c:pt idx="3397">
                  <c:v>56.473333333333336</c:v>
                </c:pt>
                <c:pt idx="3398">
                  <c:v>56.49</c:v>
                </c:pt>
                <c:pt idx="3399">
                  <c:v>56.506666666666668</c:v>
                </c:pt>
                <c:pt idx="3400">
                  <c:v>56.523333333333333</c:v>
                </c:pt>
                <c:pt idx="3401">
                  <c:v>56.54</c:v>
                </c:pt>
                <c:pt idx="3402">
                  <c:v>56.556666666666665</c:v>
                </c:pt>
                <c:pt idx="3403">
                  <c:v>56.573333333333331</c:v>
                </c:pt>
                <c:pt idx="3404">
                  <c:v>56.59</c:v>
                </c:pt>
                <c:pt idx="3405">
                  <c:v>56.606666666666669</c:v>
                </c:pt>
                <c:pt idx="3406">
                  <c:v>56.623333333333335</c:v>
                </c:pt>
                <c:pt idx="3407">
                  <c:v>56.64</c:v>
                </c:pt>
                <c:pt idx="3408">
                  <c:v>56.656666666666666</c:v>
                </c:pt>
                <c:pt idx="3409">
                  <c:v>56.673333333333332</c:v>
                </c:pt>
                <c:pt idx="3410">
                  <c:v>56.69</c:v>
                </c:pt>
                <c:pt idx="3411">
                  <c:v>56.706666666666663</c:v>
                </c:pt>
                <c:pt idx="3412">
                  <c:v>56.723333333333336</c:v>
                </c:pt>
                <c:pt idx="3413">
                  <c:v>56.74</c:v>
                </c:pt>
                <c:pt idx="3414">
                  <c:v>56.756666666666668</c:v>
                </c:pt>
                <c:pt idx="3415">
                  <c:v>56.773333333333333</c:v>
                </c:pt>
                <c:pt idx="3416">
                  <c:v>56.79</c:v>
                </c:pt>
                <c:pt idx="3417">
                  <c:v>56.806666666666665</c:v>
                </c:pt>
                <c:pt idx="3418">
                  <c:v>56.823333333333331</c:v>
                </c:pt>
                <c:pt idx="3419">
                  <c:v>56.84</c:v>
                </c:pt>
                <c:pt idx="3420">
                  <c:v>56.856666666666669</c:v>
                </c:pt>
                <c:pt idx="3421">
                  <c:v>56.873333333333335</c:v>
                </c:pt>
                <c:pt idx="3422">
                  <c:v>56.89</c:v>
                </c:pt>
                <c:pt idx="3423">
                  <c:v>56.906666666666666</c:v>
                </c:pt>
                <c:pt idx="3424">
                  <c:v>56.923333333333332</c:v>
                </c:pt>
                <c:pt idx="3425">
                  <c:v>56.94</c:v>
                </c:pt>
                <c:pt idx="3426">
                  <c:v>56.956666666666663</c:v>
                </c:pt>
                <c:pt idx="3427">
                  <c:v>56.973333333333336</c:v>
                </c:pt>
                <c:pt idx="3428">
                  <c:v>56.99</c:v>
                </c:pt>
                <c:pt idx="3429">
                  <c:v>57.006666666666668</c:v>
                </c:pt>
                <c:pt idx="3430">
                  <c:v>57.023333333333333</c:v>
                </c:pt>
                <c:pt idx="3431">
                  <c:v>57.04</c:v>
                </c:pt>
                <c:pt idx="3432">
                  <c:v>57.056666666666665</c:v>
                </c:pt>
                <c:pt idx="3433">
                  <c:v>57.073333333333331</c:v>
                </c:pt>
                <c:pt idx="3434">
                  <c:v>57.09</c:v>
                </c:pt>
                <c:pt idx="3435">
                  <c:v>57.106666666666669</c:v>
                </c:pt>
                <c:pt idx="3436">
                  <c:v>57.123333333333335</c:v>
                </c:pt>
                <c:pt idx="3437">
                  <c:v>57.14</c:v>
                </c:pt>
                <c:pt idx="3438">
                  <c:v>57.156666666666666</c:v>
                </c:pt>
                <c:pt idx="3439">
                  <c:v>57.173333333333332</c:v>
                </c:pt>
                <c:pt idx="3440">
                  <c:v>57.19</c:v>
                </c:pt>
                <c:pt idx="3441">
                  <c:v>57.206666666666663</c:v>
                </c:pt>
                <c:pt idx="3442">
                  <c:v>57.223333333333336</c:v>
                </c:pt>
                <c:pt idx="3443">
                  <c:v>57.24</c:v>
                </c:pt>
                <c:pt idx="3444">
                  <c:v>57.256666666666668</c:v>
                </c:pt>
                <c:pt idx="3445">
                  <c:v>57.273333333333333</c:v>
                </c:pt>
                <c:pt idx="3446">
                  <c:v>57.29</c:v>
                </c:pt>
                <c:pt idx="3447">
                  <c:v>57.306666666666665</c:v>
                </c:pt>
                <c:pt idx="3448">
                  <c:v>57.323333333333331</c:v>
                </c:pt>
                <c:pt idx="3449">
                  <c:v>57.34</c:v>
                </c:pt>
                <c:pt idx="3450">
                  <c:v>57.356666666666669</c:v>
                </c:pt>
                <c:pt idx="3451">
                  <c:v>57.373333333333335</c:v>
                </c:pt>
                <c:pt idx="3452">
                  <c:v>57.39</c:v>
                </c:pt>
                <c:pt idx="3453">
                  <c:v>57.406666666666666</c:v>
                </c:pt>
                <c:pt idx="3454">
                  <c:v>57.423333333333332</c:v>
                </c:pt>
                <c:pt idx="3455">
                  <c:v>57.44</c:v>
                </c:pt>
                <c:pt idx="3456">
                  <c:v>57.456666666666663</c:v>
                </c:pt>
                <c:pt idx="3457">
                  <c:v>57.473333333333336</c:v>
                </c:pt>
                <c:pt idx="3458">
                  <c:v>57.49</c:v>
                </c:pt>
                <c:pt idx="3459">
                  <c:v>57.506666666666668</c:v>
                </c:pt>
                <c:pt idx="3460">
                  <c:v>57.523333333333333</c:v>
                </c:pt>
                <c:pt idx="3461">
                  <c:v>57.54</c:v>
                </c:pt>
                <c:pt idx="3462">
                  <c:v>57.556666666666665</c:v>
                </c:pt>
                <c:pt idx="3463">
                  <c:v>57.573333333333331</c:v>
                </c:pt>
                <c:pt idx="3464">
                  <c:v>57.59</c:v>
                </c:pt>
                <c:pt idx="3465">
                  <c:v>57.606666666666669</c:v>
                </c:pt>
                <c:pt idx="3466">
                  <c:v>57.623333333333335</c:v>
                </c:pt>
                <c:pt idx="3467">
                  <c:v>57.64</c:v>
                </c:pt>
                <c:pt idx="3468">
                  <c:v>57.656666666666666</c:v>
                </c:pt>
                <c:pt idx="3469">
                  <c:v>57.673333333333332</c:v>
                </c:pt>
                <c:pt idx="3470">
                  <c:v>57.69</c:v>
                </c:pt>
                <c:pt idx="3471">
                  <c:v>57.706666666666663</c:v>
                </c:pt>
                <c:pt idx="3472">
                  <c:v>57.723333333333336</c:v>
                </c:pt>
                <c:pt idx="3473">
                  <c:v>57.74</c:v>
                </c:pt>
                <c:pt idx="3474">
                  <c:v>57.756666666666668</c:v>
                </c:pt>
                <c:pt idx="3475">
                  <c:v>57.773333333333333</c:v>
                </c:pt>
                <c:pt idx="3476">
                  <c:v>57.79</c:v>
                </c:pt>
                <c:pt idx="3477">
                  <c:v>57.806666666666665</c:v>
                </c:pt>
                <c:pt idx="3478">
                  <c:v>57.823333333333331</c:v>
                </c:pt>
                <c:pt idx="3479">
                  <c:v>57.84</c:v>
                </c:pt>
                <c:pt idx="3480">
                  <c:v>57.856666666666669</c:v>
                </c:pt>
                <c:pt idx="3481">
                  <c:v>57.873333333333335</c:v>
                </c:pt>
                <c:pt idx="3482">
                  <c:v>57.89</c:v>
                </c:pt>
                <c:pt idx="3483">
                  <c:v>57.906666666666666</c:v>
                </c:pt>
                <c:pt idx="3484">
                  <c:v>57.923333333333332</c:v>
                </c:pt>
                <c:pt idx="3485">
                  <c:v>57.94</c:v>
                </c:pt>
                <c:pt idx="3486">
                  <c:v>57.956666666666663</c:v>
                </c:pt>
                <c:pt idx="3487">
                  <c:v>57.973333333333336</c:v>
                </c:pt>
                <c:pt idx="3488">
                  <c:v>57.99</c:v>
                </c:pt>
                <c:pt idx="3489">
                  <c:v>58.006666666666668</c:v>
                </c:pt>
                <c:pt idx="3490">
                  <c:v>58.023333333333333</c:v>
                </c:pt>
                <c:pt idx="3491">
                  <c:v>58.04</c:v>
                </c:pt>
                <c:pt idx="3492">
                  <c:v>58.056666666666665</c:v>
                </c:pt>
                <c:pt idx="3493">
                  <c:v>58.073333333333331</c:v>
                </c:pt>
                <c:pt idx="3494">
                  <c:v>58.09</c:v>
                </c:pt>
                <c:pt idx="3495">
                  <c:v>58.106666666666669</c:v>
                </c:pt>
                <c:pt idx="3496">
                  <c:v>58.123333333333335</c:v>
                </c:pt>
                <c:pt idx="3497">
                  <c:v>58.14</c:v>
                </c:pt>
                <c:pt idx="3498">
                  <c:v>58.156666666666666</c:v>
                </c:pt>
                <c:pt idx="3499">
                  <c:v>58.173333333333332</c:v>
                </c:pt>
                <c:pt idx="3500">
                  <c:v>58.19</c:v>
                </c:pt>
                <c:pt idx="3501">
                  <c:v>58.206666666666663</c:v>
                </c:pt>
                <c:pt idx="3502">
                  <c:v>58.223333333333336</c:v>
                </c:pt>
                <c:pt idx="3503">
                  <c:v>58.24</c:v>
                </c:pt>
                <c:pt idx="3504">
                  <c:v>58.256666666666668</c:v>
                </c:pt>
                <c:pt idx="3505">
                  <c:v>58.273333333333333</c:v>
                </c:pt>
                <c:pt idx="3506">
                  <c:v>58.29</c:v>
                </c:pt>
                <c:pt idx="3507">
                  <c:v>58.306666666666665</c:v>
                </c:pt>
                <c:pt idx="3508">
                  <c:v>58.323333333333331</c:v>
                </c:pt>
                <c:pt idx="3509">
                  <c:v>58.34</c:v>
                </c:pt>
                <c:pt idx="3510">
                  <c:v>58.356666666666669</c:v>
                </c:pt>
                <c:pt idx="3511">
                  <c:v>58.373333333333335</c:v>
                </c:pt>
                <c:pt idx="3512">
                  <c:v>58.39</c:v>
                </c:pt>
                <c:pt idx="3513">
                  <c:v>58.406944444444441</c:v>
                </c:pt>
                <c:pt idx="3514">
                  <c:v>58.423333333333332</c:v>
                </c:pt>
                <c:pt idx="3515">
                  <c:v>58.44</c:v>
                </c:pt>
                <c:pt idx="3516">
                  <c:v>58.456944444444446</c:v>
                </c:pt>
                <c:pt idx="3517">
                  <c:v>58.473611111111111</c:v>
                </c:pt>
                <c:pt idx="3518">
                  <c:v>58.490277777777777</c:v>
                </c:pt>
                <c:pt idx="3519">
                  <c:v>58.506944444444443</c:v>
                </c:pt>
                <c:pt idx="3520">
                  <c:v>58.523611111111109</c:v>
                </c:pt>
                <c:pt idx="3521">
                  <c:v>58.540277777777774</c:v>
                </c:pt>
                <c:pt idx="3522">
                  <c:v>58.556944444444447</c:v>
                </c:pt>
                <c:pt idx="3523">
                  <c:v>58.573611111111113</c:v>
                </c:pt>
                <c:pt idx="3524">
                  <c:v>58.590277777777779</c:v>
                </c:pt>
                <c:pt idx="3525">
                  <c:v>58.606944444444444</c:v>
                </c:pt>
                <c:pt idx="3526">
                  <c:v>58.62361111111111</c:v>
                </c:pt>
                <c:pt idx="3527">
                  <c:v>58.640277777777776</c:v>
                </c:pt>
                <c:pt idx="3528">
                  <c:v>58.656944444444441</c:v>
                </c:pt>
                <c:pt idx="3529">
                  <c:v>58.673611111111114</c:v>
                </c:pt>
                <c:pt idx="3530">
                  <c:v>58.69027777777778</c:v>
                </c:pt>
                <c:pt idx="3531">
                  <c:v>58.706944444444446</c:v>
                </c:pt>
                <c:pt idx="3532">
                  <c:v>58.723611111111111</c:v>
                </c:pt>
                <c:pt idx="3533">
                  <c:v>58.740277777777777</c:v>
                </c:pt>
                <c:pt idx="3534">
                  <c:v>58.756944444444443</c:v>
                </c:pt>
                <c:pt idx="3535">
                  <c:v>58.773611111111109</c:v>
                </c:pt>
                <c:pt idx="3536">
                  <c:v>58.790277777777774</c:v>
                </c:pt>
                <c:pt idx="3537">
                  <c:v>58.806944444444447</c:v>
                </c:pt>
                <c:pt idx="3538">
                  <c:v>58.823611111111113</c:v>
                </c:pt>
                <c:pt idx="3539">
                  <c:v>58.840277777777779</c:v>
                </c:pt>
                <c:pt idx="3540">
                  <c:v>58.856944444444444</c:v>
                </c:pt>
                <c:pt idx="3541">
                  <c:v>58.87361111111111</c:v>
                </c:pt>
                <c:pt idx="3542">
                  <c:v>58.890277777777776</c:v>
                </c:pt>
                <c:pt idx="3543">
                  <c:v>58.906944444444441</c:v>
                </c:pt>
                <c:pt idx="3544">
                  <c:v>58.923611111111114</c:v>
                </c:pt>
                <c:pt idx="3545">
                  <c:v>58.94027777777778</c:v>
                </c:pt>
                <c:pt idx="3546">
                  <c:v>58.956944444444446</c:v>
                </c:pt>
                <c:pt idx="3547">
                  <c:v>58.973611111111111</c:v>
                </c:pt>
                <c:pt idx="3548">
                  <c:v>58.990277777777777</c:v>
                </c:pt>
                <c:pt idx="3549">
                  <c:v>59.006944444444443</c:v>
                </c:pt>
                <c:pt idx="3550">
                  <c:v>59.023611111111109</c:v>
                </c:pt>
                <c:pt idx="3551">
                  <c:v>59.040277777777774</c:v>
                </c:pt>
                <c:pt idx="3552">
                  <c:v>59.056944444444447</c:v>
                </c:pt>
                <c:pt idx="3553">
                  <c:v>59.073611111111113</c:v>
                </c:pt>
                <c:pt idx="3554">
                  <c:v>59.090277777777779</c:v>
                </c:pt>
                <c:pt idx="3555">
                  <c:v>59.106944444444444</c:v>
                </c:pt>
                <c:pt idx="3556">
                  <c:v>59.12361111111111</c:v>
                </c:pt>
                <c:pt idx="3557">
                  <c:v>59.140277777777776</c:v>
                </c:pt>
                <c:pt idx="3558">
                  <c:v>59.156944444444441</c:v>
                </c:pt>
                <c:pt idx="3559">
                  <c:v>59.173611111111114</c:v>
                </c:pt>
                <c:pt idx="3560">
                  <c:v>59.19027777777778</c:v>
                </c:pt>
                <c:pt idx="3561">
                  <c:v>59.206944444444446</c:v>
                </c:pt>
                <c:pt idx="3562">
                  <c:v>59.223611111111111</c:v>
                </c:pt>
                <c:pt idx="3563">
                  <c:v>59.240277777777777</c:v>
                </c:pt>
                <c:pt idx="3564">
                  <c:v>59.256944444444443</c:v>
                </c:pt>
                <c:pt idx="3565">
                  <c:v>59.273611111111109</c:v>
                </c:pt>
                <c:pt idx="3566">
                  <c:v>59.290277777777774</c:v>
                </c:pt>
                <c:pt idx="3567">
                  <c:v>59.306944444444447</c:v>
                </c:pt>
                <c:pt idx="3568">
                  <c:v>59.323611111111113</c:v>
                </c:pt>
                <c:pt idx="3569">
                  <c:v>59.340277777777779</c:v>
                </c:pt>
                <c:pt idx="3570">
                  <c:v>59.356944444444444</c:v>
                </c:pt>
                <c:pt idx="3571">
                  <c:v>59.37361111111111</c:v>
                </c:pt>
                <c:pt idx="3572">
                  <c:v>59.390277777777776</c:v>
                </c:pt>
                <c:pt idx="3573">
                  <c:v>59.406944444444441</c:v>
                </c:pt>
                <c:pt idx="3574">
                  <c:v>59.423611111111114</c:v>
                </c:pt>
                <c:pt idx="3575">
                  <c:v>59.44027777777778</c:v>
                </c:pt>
                <c:pt idx="3576">
                  <c:v>59.456944444444446</c:v>
                </c:pt>
                <c:pt idx="3577">
                  <c:v>59.473611111111111</c:v>
                </c:pt>
                <c:pt idx="3578">
                  <c:v>59.490277777777777</c:v>
                </c:pt>
                <c:pt idx="3579">
                  <c:v>59.506944444444443</c:v>
                </c:pt>
                <c:pt idx="3580">
                  <c:v>59.523611111111109</c:v>
                </c:pt>
                <c:pt idx="3581">
                  <c:v>59.540277777777774</c:v>
                </c:pt>
                <c:pt idx="3582">
                  <c:v>59.556944444444447</c:v>
                </c:pt>
                <c:pt idx="3583">
                  <c:v>59.573611111111113</c:v>
                </c:pt>
                <c:pt idx="3584">
                  <c:v>59.590277777777779</c:v>
                </c:pt>
                <c:pt idx="3585">
                  <c:v>59.606944444444444</c:v>
                </c:pt>
                <c:pt idx="3586">
                  <c:v>59.62361111111111</c:v>
                </c:pt>
                <c:pt idx="3587">
                  <c:v>59.640277777777776</c:v>
                </c:pt>
                <c:pt idx="3588">
                  <c:v>59.656944444444441</c:v>
                </c:pt>
                <c:pt idx="3589">
                  <c:v>59.673611111111114</c:v>
                </c:pt>
                <c:pt idx="3590">
                  <c:v>59.69027777777778</c:v>
                </c:pt>
                <c:pt idx="3591">
                  <c:v>59.706944444444446</c:v>
                </c:pt>
                <c:pt idx="3592">
                  <c:v>59.723611111111111</c:v>
                </c:pt>
                <c:pt idx="3593">
                  <c:v>59.740277777777777</c:v>
                </c:pt>
                <c:pt idx="3594">
                  <c:v>59.756944444444443</c:v>
                </c:pt>
                <c:pt idx="3595">
                  <c:v>59.773611111111109</c:v>
                </c:pt>
                <c:pt idx="3596">
                  <c:v>59.790277777777774</c:v>
                </c:pt>
                <c:pt idx="3597">
                  <c:v>59.806944444444447</c:v>
                </c:pt>
                <c:pt idx="3598">
                  <c:v>59.823611111111113</c:v>
                </c:pt>
                <c:pt idx="3599">
                  <c:v>59.840277777777779</c:v>
                </c:pt>
                <c:pt idx="3600">
                  <c:v>59.856944444444444</c:v>
                </c:pt>
                <c:pt idx="3601">
                  <c:v>59.87361111111111</c:v>
                </c:pt>
                <c:pt idx="3602">
                  <c:v>59.890277777777776</c:v>
                </c:pt>
                <c:pt idx="3603">
                  <c:v>59.906944444444441</c:v>
                </c:pt>
                <c:pt idx="3604">
                  <c:v>59.923611111111114</c:v>
                </c:pt>
                <c:pt idx="3605">
                  <c:v>59.94027777777778</c:v>
                </c:pt>
                <c:pt idx="3606">
                  <c:v>59.956944444444446</c:v>
                </c:pt>
                <c:pt idx="3607">
                  <c:v>59.973611111111111</c:v>
                </c:pt>
                <c:pt idx="3608">
                  <c:v>59.990277777777777</c:v>
                </c:pt>
                <c:pt idx="3609">
                  <c:v>60.006944444444443</c:v>
                </c:pt>
                <c:pt idx="3610">
                  <c:v>60.023611111111109</c:v>
                </c:pt>
                <c:pt idx="3611">
                  <c:v>60.040277777777774</c:v>
                </c:pt>
                <c:pt idx="3612">
                  <c:v>60.056944444444447</c:v>
                </c:pt>
                <c:pt idx="3613">
                  <c:v>60.073611111111113</c:v>
                </c:pt>
                <c:pt idx="3614">
                  <c:v>60.090277777777779</c:v>
                </c:pt>
                <c:pt idx="3615">
                  <c:v>60.106944444444444</c:v>
                </c:pt>
                <c:pt idx="3616">
                  <c:v>60.12361111111111</c:v>
                </c:pt>
                <c:pt idx="3617">
                  <c:v>60.140277777777776</c:v>
                </c:pt>
                <c:pt idx="3618">
                  <c:v>60.156944444444441</c:v>
                </c:pt>
                <c:pt idx="3619">
                  <c:v>60.173611111111114</c:v>
                </c:pt>
                <c:pt idx="3620">
                  <c:v>60.19027777777778</c:v>
                </c:pt>
                <c:pt idx="3621">
                  <c:v>60.206944444444446</c:v>
                </c:pt>
                <c:pt idx="3622">
                  <c:v>60.223611111111111</c:v>
                </c:pt>
                <c:pt idx="3623">
                  <c:v>60.240277777777777</c:v>
                </c:pt>
                <c:pt idx="3624">
                  <c:v>60.256944444444443</c:v>
                </c:pt>
                <c:pt idx="3625">
                  <c:v>60.273611111111109</c:v>
                </c:pt>
                <c:pt idx="3626">
                  <c:v>60.290277777777774</c:v>
                </c:pt>
                <c:pt idx="3627">
                  <c:v>60.306944444444447</c:v>
                </c:pt>
                <c:pt idx="3628">
                  <c:v>60.323611111111113</c:v>
                </c:pt>
                <c:pt idx="3629">
                  <c:v>60.340277777777779</c:v>
                </c:pt>
                <c:pt idx="3630">
                  <c:v>60.356944444444444</c:v>
                </c:pt>
                <c:pt idx="3631">
                  <c:v>60.37361111111111</c:v>
                </c:pt>
                <c:pt idx="3632">
                  <c:v>60.390277777777776</c:v>
                </c:pt>
                <c:pt idx="3633">
                  <c:v>60.406944444444441</c:v>
                </c:pt>
                <c:pt idx="3634">
                  <c:v>60.423611111111114</c:v>
                </c:pt>
                <c:pt idx="3635">
                  <c:v>60.44027777777778</c:v>
                </c:pt>
                <c:pt idx="3636">
                  <c:v>60.456944444444446</c:v>
                </c:pt>
                <c:pt idx="3637">
                  <c:v>60.473611111111111</c:v>
                </c:pt>
                <c:pt idx="3638">
                  <c:v>60.490277777777777</c:v>
                </c:pt>
                <c:pt idx="3639">
                  <c:v>60.506944444444443</c:v>
                </c:pt>
                <c:pt idx="3640">
                  <c:v>60.523611111111109</c:v>
                </c:pt>
                <c:pt idx="3641">
                  <c:v>60.540277777777774</c:v>
                </c:pt>
                <c:pt idx="3642">
                  <c:v>60.556944444444447</c:v>
                </c:pt>
                <c:pt idx="3643">
                  <c:v>60.573611111111113</c:v>
                </c:pt>
                <c:pt idx="3644">
                  <c:v>60.590277777777779</c:v>
                </c:pt>
                <c:pt idx="3645">
                  <c:v>60.606944444444444</c:v>
                </c:pt>
                <c:pt idx="3646">
                  <c:v>60.623888888888892</c:v>
                </c:pt>
                <c:pt idx="3647">
                  <c:v>60.640277777777776</c:v>
                </c:pt>
                <c:pt idx="3648">
                  <c:v>60.656944444444441</c:v>
                </c:pt>
                <c:pt idx="3649">
                  <c:v>60.673611111111114</c:v>
                </c:pt>
                <c:pt idx="3650">
                  <c:v>60.69027777777778</c:v>
                </c:pt>
                <c:pt idx="3651">
                  <c:v>60.706944444444446</c:v>
                </c:pt>
                <c:pt idx="3652">
                  <c:v>60.723888888888887</c:v>
                </c:pt>
                <c:pt idx="3653">
                  <c:v>60.740555555555552</c:v>
                </c:pt>
                <c:pt idx="3654">
                  <c:v>60.757222222222225</c:v>
                </c:pt>
                <c:pt idx="3655">
                  <c:v>60.773888888888891</c:v>
                </c:pt>
                <c:pt idx="3656">
                  <c:v>60.790555555555557</c:v>
                </c:pt>
                <c:pt idx="3657">
                  <c:v>60.807222222222222</c:v>
                </c:pt>
                <c:pt idx="3658">
                  <c:v>60.823888888888888</c:v>
                </c:pt>
                <c:pt idx="3659">
                  <c:v>60.840555555555554</c:v>
                </c:pt>
                <c:pt idx="3660">
                  <c:v>60.857222222222219</c:v>
                </c:pt>
                <c:pt idx="3661">
                  <c:v>60.873888888888892</c:v>
                </c:pt>
                <c:pt idx="3662">
                  <c:v>60.890555555555558</c:v>
                </c:pt>
                <c:pt idx="3663">
                  <c:v>60.907222222222224</c:v>
                </c:pt>
                <c:pt idx="3664">
                  <c:v>60.923888888888889</c:v>
                </c:pt>
                <c:pt idx="3665">
                  <c:v>60.940555555555555</c:v>
                </c:pt>
                <c:pt idx="3666">
                  <c:v>60.957222222222221</c:v>
                </c:pt>
                <c:pt idx="3667">
                  <c:v>60.973888888888887</c:v>
                </c:pt>
                <c:pt idx="3668">
                  <c:v>60.990555555555552</c:v>
                </c:pt>
                <c:pt idx="3669">
                  <c:v>61.007222222222225</c:v>
                </c:pt>
                <c:pt idx="3670">
                  <c:v>61.023888888888891</c:v>
                </c:pt>
                <c:pt idx="3671">
                  <c:v>61.040555555555557</c:v>
                </c:pt>
                <c:pt idx="3672">
                  <c:v>61.057222222222222</c:v>
                </c:pt>
                <c:pt idx="3673">
                  <c:v>61.073888888888888</c:v>
                </c:pt>
                <c:pt idx="3674">
                  <c:v>61.090555555555554</c:v>
                </c:pt>
                <c:pt idx="3675">
                  <c:v>61.107222222222219</c:v>
                </c:pt>
                <c:pt idx="3676">
                  <c:v>61.123888888888892</c:v>
                </c:pt>
                <c:pt idx="3677">
                  <c:v>61.140555555555558</c:v>
                </c:pt>
                <c:pt idx="3678">
                  <c:v>61.157222222222224</c:v>
                </c:pt>
                <c:pt idx="3679">
                  <c:v>61.173888888888889</c:v>
                </c:pt>
                <c:pt idx="3680">
                  <c:v>61.190555555555555</c:v>
                </c:pt>
                <c:pt idx="3681">
                  <c:v>61.207222222222221</c:v>
                </c:pt>
                <c:pt idx="3682">
                  <c:v>61.223888888888887</c:v>
                </c:pt>
                <c:pt idx="3683">
                  <c:v>61.240555555555552</c:v>
                </c:pt>
                <c:pt idx="3684">
                  <c:v>61.257222222222225</c:v>
                </c:pt>
                <c:pt idx="3685">
                  <c:v>61.273888888888891</c:v>
                </c:pt>
                <c:pt idx="3686">
                  <c:v>61.290555555555557</c:v>
                </c:pt>
                <c:pt idx="3687">
                  <c:v>61.307222222222222</c:v>
                </c:pt>
                <c:pt idx="3688">
                  <c:v>61.323888888888888</c:v>
                </c:pt>
                <c:pt idx="3689">
                  <c:v>61.340555555555554</c:v>
                </c:pt>
                <c:pt idx="3690">
                  <c:v>61.357222222222219</c:v>
                </c:pt>
                <c:pt idx="3691">
                  <c:v>61.373888888888892</c:v>
                </c:pt>
                <c:pt idx="3692">
                  <c:v>61.390555555555558</c:v>
                </c:pt>
                <c:pt idx="3693">
                  <c:v>61.407222222222224</c:v>
                </c:pt>
                <c:pt idx="3694">
                  <c:v>61.423888888888889</c:v>
                </c:pt>
                <c:pt idx="3695">
                  <c:v>61.440555555555555</c:v>
                </c:pt>
                <c:pt idx="3696">
                  <c:v>61.457222222222221</c:v>
                </c:pt>
                <c:pt idx="3697">
                  <c:v>61.473888888888887</c:v>
                </c:pt>
                <c:pt idx="3698">
                  <c:v>61.490555555555552</c:v>
                </c:pt>
                <c:pt idx="3699">
                  <c:v>61.507222222222225</c:v>
                </c:pt>
                <c:pt idx="3700">
                  <c:v>61.523888888888891</c:v>
                </c:pt>
                <c:pt idx="3701">
                  <c:v>61.540555555555557</c:v>
                </c:pt>
                <c:pt idx="3702">
                  <c:v>61.557222222222222</c:v>
                </c:pt>
                <c:pt idx="3703">
                  <c:v>61.573888888888888</c:v>
                </c:pt>
                <c:pt idx="3704">
                  <c:v>61.590555555555554</c:v>
                </c:pt>
                <c:pt idx="3705">
                  <c:v>61.607222222222219</c:v>
                </c:pt>
                <c:pt idx="3706">
                  <c:v>61.623888888888892</c:v>
                </c:pt>
                <c:pt idx="3707">
                  <c:v>61.640555555555558</c:v>
                </c:pt>
                <c:pt idx="3708">
                  <c:v>61.657222222222224</c:v>
                </c:pt>
                <c:pt idx="3709">
                  <c:v>61.673888888888889</c:v>
                </c:pt>
                <c:pt idx="3710">
                  <c:v>61.690555555555555</c:v>
                </c:pt>
                <c:pt idx="3711">
                  <c:v>61.707222222222221</c:v>
                </c:pt>
                <c:pt idx="3712">
                  <c:v>61.723888888888887</c:v>
                </c:pt>
                <c:pt idx="3713">
                  <c:v>61.740555555555552</c:v>
                </c:pt>
                <c:pt idx="3714">
                  <c:v>61.757222222222225</c:v>
                </c:pt>
                <c:pt idx="3715">
                  <c:v>61.773888888888891</c:v>
                </c:pt>
                <c:pt idx="3716">
                  <c:v>61.790555555555557</c:v>
                </c:pt>
                <c:pt idx="3717">
                  <c:v>61.807222222222222</c:v>
                </c:pt>
                <c:pt idx="3718">
                  <c:v>61.823888888888888</c:v>
                </c:pt>
                <c:pt idx="3719">
                  <c:v>61.840555555555554</c:v>
                </c:pt>
                <c:pt idx="3720">
                  <c:v>61.857222222222219</c:v>
                </c:pt>
                <c:pt idx="3721">
                  <c:v>61.873888888888892</c:v>
                </c:pt>
                <c:pt idx="3722">
                  <c:v>61.890555555555558</c:v>
                </c:pt>
                <c:pt idx="3723">
                  <c:v>61.907222222222224</c:v>
                </c:pt>
                <c:pt idx="3724">
                  <c:v>61.923888888888889</c:v>
                </c:pt>
                <c:pt idx="3725">
                  <c:v>61.940555555555555</c:v>
                </c:pt>
                <c:pt idx="3726">
                  <c:v>61.957222222222221</c:v>
                </c:pt>
                <c:pt idx="3727">
                  <c:v>61.973888888888887</c:v>
                </c:pt>
                <c:pt idx="3728">
                  <c:v>61.990555555555552</c:v>
                </c:pt>
                <c:pt idx="3729">
                  <c:v>62.007222222222225</c:v>
                </c:pt>
                <c:pt idx="3730">
                  <c:v>62.023888888888891</c:v>
                </c:pt>
                <c:pt idx="3731">
                  <c:v>62.040555555555557</c:v>
                </c:pt>
                <c:pt idx="3732">
                  <c:v>62.057222222222222</c:v>
                </c:pt>
                <c:pt idx="3733">
                  <c:v>62.073888888888888</c:v>
                </c:pt>
                <c:pt idx="3734">
                  <c:v>62.090555555555554</c:v>
                </c:pt>
                <c:pt idx="3735">
                  <c:v>62.107222222222219</c:v>
                </c:pt>
                <c:pt idx="3736">
                  <c:v>62.123888888888892</c:v>
                </c:pt>
                <c:pt idx="3737">
                  <c:v>62.140555555555558</c:v>
                </c:pt>
                <c:pt idx="3738">
                  <c:v>62.157222222222224</c:v>
                </c:pt>
                <c:pt idx="3739">
                  <c:v>62.173888888888889</c:v>
                </c:pt>
                <c:pt idx="3740">
                  <c:v>62.190555555555555</c:v>
                </c:pt>
                <c:pt idx="3741">
                  <c:v>62.207222222222221</c:v>
                </c:pt>
                <c:pt idx="3742">
                  <c:v>62.223888888888887</c:v>
                </c:pt>
                <c:pt idx="3743">
                  <c:v>62.240555555555552</c:v>
                </c:pt>
                <c:pt idx="3744">
                  <c:v>62.257222222222225</c:v>
                </c:pt>
                <c:pt idx="3745">
                  <c:v>62.273888888888891</c:v>
                </c:pt>
                <c:pt idx="3746">
                  <c:v>62.290555555555557</c:v>
                </c:pt>
                <c:pt idx="3747">
                  <c:v>62.307222222222222</c:v>
                </c:pt>
                <c:pt idx="3748">
                  <c:v>62.323888888888888</c:v>
                </c:pt>
                <c:pt idx="3749">
                  <c:v>62.340555555555554</c:v>
                </c:pt>
                <c:pt idx="3750">
                  <c:v>62.357222222222219</c:v>
                </c:pt>
                <c:pt idx="3751">
                  <c:v>62.373888888888892</c:v>
                </c:pt>
                <c:pt idx="3752">
                  <c:v>62.390555555555558</c:v>
                </c:pt>
                <c:pt idx="3753">
                  <c:v>62.407222222222224</c:v>
                </c:pt>
                <c:pt idx="3754">
                  <c:v>62.423888888888889</c:v>
                </c:pt>
                <c:pt idx="3755">
                  <c:v>62.440555555555555</c:v>
                </c:pt>
                <c:pt idx="3756">
                  <c:v>62.457222222222221</c:v>
                </c:pt>
                <c:pt idx="3757">
                  <c:v>62.473888888888887</c:v>
                </c:pt>
                <c:pt idx="3758">
                  <c:v>62.490555555555552</c:v>
                </c:pt>
                <c:pt idx="3759">
                  <c:v>62.507222222222225</c:v>
                </c:pt>
                <c:pt idx="3760">
                  <c:v>62.523888888888891</c:v>
                </c:pt>
                <c:pt idx="3761">
                  <c:v>62.540555555555557</c:v>
                </c:pt>
                <c:pt idx="3762">
                  <c:v>62.557222222222222</c:v>
                </c:pt>
                <c:pt idx="3763">
                  <c:v>62.573888888888888</c:v>
                </c:pt>
                <c:pt idx="3764">
                  <c:v>62.590555555555554</c:v>
                </c:pt>
                <c:pt idx="3765">
                  <c:v>62.607222222222219</c:v>
                </c:pt>
                <c:pt idx="3766">
                  <c:v>62.623888888888892</c:v>
                </c:pt>
                <c:pt idx="3767">
                  <c:v>62.640555555555558</c:v>
                </c:pt>
                <c:pt idx="3768">
                  <c:v>62.657222222222224</c:v>
                </c:pt>
                <c:pt idx="3769">
                  <c:v>62.673888888888889</c:v>
                </c:pt>
                <c:pt idx="3770">
                  <c:v>62.690555555555555</c:v>
                </c:pt>
                <c:pt idx="3771">
                  <c:v>62.707222222222221</c:v>
                </c:pt>
                <c:pt idx="3772">
                  <c:v>62.723888888888887</c:v>
                </c:pt>
                <c:pt idx="3773">
                  <c:v>62.740555555555552</c:v>
                </c:pt>
                <c:pt idx="3774">
                  <c:v>62.757222222222225</c:v>
                </c:pt>
                <c:pt idx="3775">
                  <c:v>62.773888888888891</c:v>
                </c:pt>
                <c:pt idx="3776">
                  <c:v>62.790555555555557</c:v>
                </c:pt>
                <c:pt idx="3777">
                  <c:v>62.807222222222222</c:v>
                </c:pt>
                <c:pt idx="3778">
                  <c:v>62.823888888888888</c:v>
                </c:pt>
                <c:pt idx="3779">
                  <c:v>62.840555555555554</c:v>
                </c:pt>
                <c:pt idx="3780">
                  <c:v>62.857222222222219</c:v>
                </c:pt>
                <c:pt idx="3781">
                  <c:v>62.873888888888892</c:v>
                </c:pt>
                <c:pt idx="3782">
                  <c:v>62.890555555555558</c:v>
                </c:pt>
                <c:pt idx="3783">
                  <c:v>62.907222222222224</c:v>
                </c:pt>
                <c:pt idx="3784">
                  <c:v>62.923888888888889</c:v>
                </c:pt>
                <c:pt idx="3785">
                  <c:v>62.940555555555555</c:v>
                </c:pt>
                <c:pt idx="3786">
                  <c:v>62.957222222222221</c:v>
                </c:pt>
                <c:pt idx="3787">
                  <c:v>62.973888888888887</c:v>
                </c:pt>
                <c:pt idx="3788">
                  <c:v>62.990833333333335</c:v>
                </c:pt>
                <c:pt idx="3789">
                  <c:v>63.0075</c:v>
                </c:pt>
                <c:pt idx="3790">
                  <c:v>63.023888888888891</c:v>
                </c:pt>
                <c:pt idx="3791">
                  <c:v>63.040833333333332</c:v>
                </c:pt>
                <c:pt idx="3792">
                  <c:v>63.057222222222222</c:v>
                </c:pt>
                <c:pt idx="3793">
                  <c:v>63.074166666666663</c:v>
                </c:pt>
                <c:pt idx="3794">
                  <c:v>63.090555555555554</c:v>
                </c:pt>
                <c:pt idx="3795">
                  <c:v>63.107500000000002</c:v>
                </c:pt>
                <c:pt idx="3796">
                  <c:v>63.124166666666667</c:v>
                </c:pt>
                <c:pt idx="3797">
                  <c:v>63.140833333333333</c:v>
                </c:pt>
                <c:pt idx="3798">
                  <c:v>63.157499999999999</c:v>
                </c:pt>
                <c:pt idx="3799">
                  <c:v>63.174166666666665</c:v>
                </c:pt>
                <c:pt idx="3800">
                  <c:v>63.19083333333333</c:v>
                </c:pt>
                <c:pt idx="3801">
                  <c:v>63.207500000000003</c:v>
                </c:pt>
                <c:pt idx="3802">
                  <c:v>63.224166666666669</c:v>
                </c:pt>
                <c:pt idx="3803">
                  <c:v>63.240833333333335</c:v>
                </c:pt>
                <c:pt idx="3804">
                  <c:v>63.2575</c:v>
                </c:pt>
                <c:pt idx="3805">
                  <c:v>63.274166666666666</c:v>
                </c:pt>
                <c:pt idx="3806">
                  <c:v>63.290833333333332</c:v>
                </c:pt>
                <c:pt idx="3807">
                  <c:v>63.307499999999997</c:v>
                </c:pt>
                <c:pt idx="3808">
                  <c:v>63.324166666666663</c:v>
                </c:pt>
                <c:pt idx="3809">
                  <c:v>63.340833333333336</c:v>
                </c:pt>
                <c:pt idx="3810">
                  <c:v>63.357500000000002</c:v>
                </c:pt>
                <c:pt idx="3811">
                  <c:v>63.374166666666667</c:v>
                </c:pt>
                <c:pt idx="3812">
                  <c:v>63.390833333333333</c:v>
                </c:pt>
                <c:pt idx="3813">
                  <c:v>63.407499999999999</c:v>
                </c:pt>
                <c:pt idx="3814">
                  <c:v>63.424166666666665</c:v>
                </c:pt>
                <c:pt idx="3815">
                  <c:v>63.44083333333333</c:v>
                </c:pt>
                <c:pt idx="3816">
                  <c:v>63.457500000000003</c:v>
                </c:pt>
                <c:pt idx="3817">
                  <c:v>63.474166666666669</c:v>
                </c:pt>
                <c:pt idx="3818">
                  <c:v>63.490833333333335</c:v>
                </c:pt>
                <c:pt idx="3819">
                  <c:v>63.5075</c:v>
                </c:pt>
                <c:pt idx="3820">
                  <c:v>63.524166666666666</c:v>
                </c:pt>
                <c:pt idx="3821">
                  <c:v>63.540833333333332</c:v>
                </c:pt>
                <c:pt idx="3822">
                  <c:v>63.557499999999997</c:v>
                </c:pt>
                <c:pt idx="3823">
                  <c:v>63.574166666666663</c:v>
                </c:pt>
                <c:pt idx="3824">
                  <c:v>63.590833333333336</c:v>
                </c:pt>
                <c:pt idx="3825">
                  <c:v>63.607500000000002</c:v>
                </c:pt>
                <c:pt idx="3826">
                  <c:v>63.624166666666667</c:v>
                </c:pt>
                <c:pt idx="3827">
                  <c:v>63.640833333333333</c:v>
                </c:pt>
                <c:pt idx="3828">
                  <c:v>63.657499999999999</c:v>
                </c:pt>
                <c:pt idx="3829">
                  <c:v>63.674166666666665</c:v>
                </c:pt>
                <c:pt idx="3830">
                  <c:v>63.69083333333333</c:v>
                </c:pt>
                <c:pt idx="3831">
                  <c:v>63.707500000000003</c:v>
                </c:pt>
                <c:pt idx="3832">
                  <c:v>63.724166666666669</c:v>
                </c:pt>
                <c:pt idx="3833">
                  <c:v>63.740833333333335</c:v>
                </c:pt>
                <c:pt idx="3834">
                  <c:v>63.7575</c:v>
                </c:pt>
                <c:pt idx="3835">
                  <c:v>63.774166666666666</c:v>
                </c:pt>
                <c:pt idx="3836">
                  <c:v>63.790833333333332</c:v>
                </c:pt>
                <c:pt idx="3837">
                  <c:v>63.807499999999997</c:v>
                </c:pt>
                <c:pt idx="3838">
                  <c:v>63.824166666666663</c:v>
                </c:pt>
                <c:pt idx="3839">
                  <c:v>63.840833333333336</c:v>
                </c:pt>
                <c:pt idx="3840">
                  <c:v>63.857500000000002</c:v>
                </c:pt>
                <c:pt idx="3841">
                  <c:v>63.874166666666667</c:v>
                </c:pt>
                <c:pt idx="3842">
                  <c:v>63.890833333333333</c:v>
                </c:pt>
                <c:pt idx="3843">
                  <c:v>63.907499999999999</c:v>
                </c:pt>
                <c:pt idx="3844">
                  <c:v>63.924166666666665</c:v>
                </c:pt>
                <c:pt idx="3845">
                  <c:v>63.94083333333333</c:v>
                </c:pt>
                <c:pt idx="3846">
                  <c:v>63.957500000000003</c:v>
                </c:pt>
                <c:pt idx="3847">
                  <c:v>63.974166666666669</c:v>
                </c:pt>
                <c:pt idx="3848">
                  <c:v>63.990833333333335</c:v>
                </c:pt>
                <c:pt idx="3849">
                  <c:v>64.007499999999993</c:v>
                </c:pt>
                <c:pt idx="3850">
                  <c:v>64.024166666666673</c:v>
                </c:pt>
                <c:pt idx="3851">
                  <c:v>64.040833333333339</c:v>
                </c:pt>
                <c:pt idx="3852">
                  <c:v>64.057500000000005</c:v>
                </c:pt>
                <c:pt idx="3853">
                  <c:v>64.07416666666667</c:v>
                </c:pt>
                <c:pt idx="3854">
                  <c:v>64.090833333333336</c:v>
                </c:pt>
                <c:pt idx="3855">
                  <c:v>64.107500000000002</c:v>
                </c:pt>
                <c:pt idx="3856">
                  <c:v>64.124166666666667</c:v>
                </c:pt>
                <c:pt idx="3857">
                  <c:v>64.140833333333333</c:v>
                </c:pt>
                <c:pt idx="3858">
                  <c:v>64.157499999999999</c:v>
                </c:pt>
                <c:pt idx="3859">
                  <c:v>64.174166666666665</c:v>
                </c:pt>
                <c:pt idx="3860">
                  <c:v>64.19083333333333</c:v>
                </c:pt>
                <c:pt idx="3861">
                  <c:v>64.207499999999996</c:v>
                </c:pt>
                <c:pt idx="3862">
                  <c:v>64.224166666666662</c:v>
                </c:pt>
                <c:pt idx="3863">
                  <c:v>64.240833333333327</c:v>
                </c:pt>
                <c:pt idx="3864">
                  <c:v>64.257499999999993</c:v>
                </c:pt>
                <c:pt idx="3865">
                  <c:v>64.274166666666673</c:v>
                </c:pt>
                <c:pt idx="3866">
                  <c:v>64.290833333333339</c:v>
                </c:pt>
                <c:pt idx="3867">
                  <c:v>64.307500000000005</c:v>
                </c:pt>
                <c:pt idx="3868">
                  <c:v>64.32416666666667</c:v>
                </c:pt>
                <c:pt idx="3869">
                  <c:v>64.340833333333336</c:v>
                </c:pt>
                <c:pt idx="3870">
                  <c:v>64.357500000000002</c:v>
                </c:pt>
                <c:pt idx="3871">
                  <c:v>64.374166666666667</c:v>
                </c:pt>
                <c:pt idx="3872">
                  <c:v>64.390833333333333</c:v>
                </c:pt>
                <c:pt idx="3873">
                  <c:v>64.407499999999999</c:v>
                </c:pt>
                <c:pt idx="3874">
                  <c:v>64.424166666666665</c:v>
                </c:pt>
                <c:pt idx="3875">
                  <c:v>64.44083333333333</c:v>
                </c:pt>
                <c:pt idx="3876">
                  <c:v>64.457499999999996</c:v>
                </c:pt>
                <c:pt idx="3877">
                  <c:v>64.474166666666662</c:v>
                </c:pt>
                <c:pt idx="3878">
                  <c:v>64.490833333333327</c:v>
                </c:pt>
                <c:pt idx="3879">
                  <c:v>64.507499999999993</c:v>
                </c:pt>
                <c:pt idx="3880">
                  <c:v>64.524166666666673</c:v>
                </c:pt>
                <c:pt idx="3881">
                  <c:v>64.540833333333339</c:v>
                </c:pt>
                <c:pt idx="3882">
                  <c:v>64.557500000000005</c:v>
                </c:pt>
                <c:pt idx="3883">
                  <c:v>64.57416666666667</c:v>
                </c:pt>
                <c:pt idx="3884">
                  <c:v>64.590833333333336</c:v>
                </c:pt>
                <c:pt idx="3885">
                  <c:v>64.607500000000002</c:v>
                </c:pt>
                <c:pt idx="3886">
                  <c:v>64.624166666666667</c:v>
                </c:pt>
                <c:pt idx="3887">
                  <c:v>64.640833333333333</c:v>
                </c:pt>
                <c:pt idx="3888">
                  <c:v>64.657499999999999</c:v>
                </c:pt>
                <c:pt idx="3889">
                  <c:v>64.674166666666665</c:v>
                </c:pt>
                <c:pt idx="3890">
                  <c:v>64.69083333333333</c:v>
                </c:pt>
                <c:pt idx="3891">
                  <c:v>64.707499999999996</c:v>
                </c:pt>
                <c:pt idx="3892">
                  <c:v>64.724166666666662</c:v>
                </c:pt>
                <c:pt idx="3893">
                  <c:v>64.740833333333327</c:v>
                </c:pt>
                <c:pt idx="3894">
                  <c:v>64.757499999999993</c:v>
                </c:pt>
                <c:pt idx="3895">
                  <c:v>64.774166666666673</c:v>
                </c:pt>
                <c:pt idx="3896">
                  <c:v>64.790833333333339</c:v>
                </c:pt>
                <c:pt idx="3897">
                  <c:v>64.807500000000005</c:v>
                </c:pt>
                <c:pt idx="3898">
                  <c:v>64.82416666666667</c:v>
                </c:pt>
                <c:pt idx="3899">
                  <c:v>64.840833333333336</c:v>
                </c:pt>
                <c:pt idx="3900">
                  <c:v>64.857500000000002</c:v>
                </c:pt>
                <c:pt idx="3901">
                  <c:v>64.874166666666667</c:v>
                </c:pt>
                <c:pt idx="3902">
                  <c:v>64.890833333333333</c:v>
                </c:pt>
                <c:pt idx="3903">
                  <c:v>64.907499999999999</c:v>
                </c:pt>
                <c:pt idx="3904">
                  <c:v>64.924166666666665</c:v>
                </c:pt>
                <c:pt idx="3905">
                  <c:v>64.94083333333333</c:v>
                </c:pt>
                <c:pt idx="3906">
                  <c:v>64.957499999999996</c:v>
                </c:pt>
                <c:pt idx="3907">
                  <c:v>64.974166666666662</c:v>
                </c:pt>
                <c:pt idx="3908">
                  <c:v>64.990833333333327</c:v>
                </c:pt>
                <c:pt idx="3909">
                  <c:v>65.007499999999993</c:v>
                </c:pt>
                <c:pt idx="3910">
                  <c:v>65.024166666666673</c:v>
                </c:pt>
                <c:pt idx="3911">
                  <c:v>65.040833333333339</c:v>
                </c:pt>
                <c:pt idx="3912">
                  <c:v>65.057500000000005</c:v>
                </c:pt>
                <c:pt idx="3913">
                  <c:v>65.07416666666667</c:v>
                </c:pt>
                <c:pt idx="3914">
                  <c:v>65.090833333333336</c:v>
                </c:pt>
                <c:pt idx="3915">
                  <c:v>65.107500000000002</c:v>
                </c:pt>
                <c:pt idx="3916">
                  <c:v>65.124166666666667</c:v>
                </c:pt>
                <c:pt idx="3917">
                  <c:v>65.140833333333333</c:v>
                </c:pt>
                <c:pt idx="3918">
                  <c:v>65.157499999999999</c:v>
                </c:pt>
                <c:pt idx="3919">
                  <c:v>65.174166666666665</c:v>
                </c:pt>
                <c:pt idx="3920">
                  <c:v>65.19083333333333</c:v>
                </c:pt>
                <c:pt idx="3921">
                  <c:v>65.207499999999996</c:v>
                </c:pt>
                <c:pt idx="3922">
                  <c:v>65.224166666666662</c:v>
                </c:pt>
                <c:pt idx="3923">
                  <c:v>65.240833333333327</c:v>
                </c:pt>
                <c:pt idx="3924">
                  <c:v>65.257499999999993</c:v>
                </c:pt>
                <c:pt idx="3925">
                  <c:v>65.274166666666673</c:v>
                </c:pt>
                <c:pt idx="3926">
                  <c:v>65.290833333333339</c:v>
                </c:pt>
                <c:pt idx="3927">
                  <c:v>65.307500000000005</c:v>
                </c:pt>
                <c:pt idx="3928">
                  <c:v>65.32416666666667</c:v>
                </c:pt>
                <c:pt idx="3929">
                  <c:v>65.340833333333336</c:v>
                </c:pt>
                <c:pt idx="3930">
                  <c:v>65.357500000000002</c:v>
                </c:pt>
                <c:pt idx="3931">
                  <c:v>65.374166666666667</c:v>
                </c:pt>
                <c:pt idx="3932">
                  <c:v>65.391111111111115</c:v>
                </c:pt>
                <c:pt idx="3933">
                  <c:v>65.407777777777781</c:v>
                </c:pt>
                <c:pt idx="3934">
                  <c:v>65.424166666666665</c:v>
                </c:pt>
                <c:pt idx="3935">
                  <c:v>65.44083333333333</c:v>
                </c:pt>
                <c:pt idx="3936">
                  <c:v>65.457499999999996</c:v>
                </c:pt>
                <c:pt idx="3937">
                  <c:v>65.474166666666662</c:v>
                </c:pt>
                <c:pt idx="3938">
                  <c:v>65.49111111111111</c:v>
                </c:pt>
                <c:pt idx="3939">
                  <c:v>65.507499999999993</c:v>
                </c:pt>
                <c:pt idx="3940">
                  <c:v>65.524444444444441</c:v>
                </c:pt>
                <c:pt idx="3941">
                  <c:v>65.541111111111107</c:v>
                </c:pt>
                <c:pt idx="3942">
                  <c:v>65.557777777777773</c:v>
                </c:pt>
                <c:pt idx="3943">
                  <c:v>65.574444444444438</c:v>
                </c:pt>
                <c:pt idx="3944">
                  <c:v>65.591111111111104</c:v>
                </c:pt>
                <c:pt idx="3945">
                  <c:v>65.607777777777784</c:v>
                </c:pt>
                <c:pt idx="3946">
                  <c:v>65.624166666666667</c:v>
                </c:pt>
                <c:pt idx="3947">
                  <c:v>65.641111111111115</c:v>
                </c:pt>
                <c:pt idx="3948">
                  <c:v>65.657777777777781</c:v>
                </c:pt>
                <c:pt idx="3949">
                  <c:v>65.674444444444447</c:v>
                </c:pt>
                <c:pt idx="3950">
                  <c:v>65.691111111111113</c:v>
                </c:pt>
                <c:pt idx="3951">
                  <c:v>65.707777777777778</c:v>
                </c:pt>
                <c:pt idx="3952">
                  <c:v>65.724444444444444</c:v>
                </c:pt>
                <c:pt idx="3953">
                  <c:v>65.74111111111111</c:v>
                </c:pt>
                <c:pt idx="3954">
                  <c:v>65.757777777777775</c:v>
                </c:pt>
                <c:pt idx="3955">
                  <c:v>65.774444444444441</c:v>
                </c:pt>
                <c:pt idx="3956">
                  <c:v>65.791111111111107</c:v>
                </c:pt>
                <c:pt idx="3957">
                  <c:v>65.807777777777773</c:v>
                </c:pt>
                <c:pt idx="3958">
                  <c:v>65.824444444444438</c:v>
                </c:pt>
                <c:pt idx="3959">
                  <c:v>65.841111111111104</c:v>
                </c:pt>
                <c:pt idx="3960">
                  <c:v>65.857777777777784</c:v>
                </c:pt>
                <c:pt idx="3961">
                  <c:v>65.87444444444445</c:v>
                </c:pt>
                <c:pt idx="3962">
                  <c:v>65.891111111111115</c:v>
                </c:pt>
                <c:pt idx="3963">
                  <c:v>65.907777777777781</c:v>
                </c:pt>
                <c:pt idx="3964">
                  <c:v>65.924444444444447</c:v>
                </c:pt>
                <c:pt idx="3965">
                  <c:v>65.941111111111113</c:v>
                </c:pt>
                <c:pt idx="3966">
                  <c:v>65.957777777777778</c:v>
                </c:pt>
                <c:pt idx="3967">
                  <c:v>65.974444444444444</c:v>
                </c:pt>
                <c:pt idx="3968">
                  <c:v>65.99111111111111</c:v>
                </c:pt>
                <c:pt idx="3969">
                  <c:v>66.007777777777775</c:v>
                </c:pt>
                <c:pt idx="3970">
                  <c:v>66.024444444444441</c:v>
                </c:pt>
                <c:pt idx="3971">
                  <c:v>66.041111111111107</c:v>
                </c:pt>
                <c:pt idx="3972">
                  <c:v>66.057777777777773</c:v>
                </c:pt>
                <c:pt idx="3973">
                  <c:v>66.074444444444438</c:v>
                </c:pt>
                <c:pt idx="3974">
                  <c:v>66.091111111111104</c:v>
                </c:pt>
                <c:pt idx="3975">
                  <c:v>66.107777777777784</c:v>
                </c:pt>
                <c:pt idx="3976">
                  <c:v>66.12444444444445</c:v>
                </c:pt>
                <c:pt idx="3977">
                  <c:v>66.141111111111115</c:v>
                </c:pt>
                <c:pt idx="3978">
                  <c:v>66.157777777777781</c:v>
                </c:pt>
                <c:pt idx="3979">
                  <c:v>66.174444444444447</c:v>
                </c:pt>
                <c:pt idx="3980">
                  <c:v>66.191111111111113</c:v>
                </c:pt>
                <c:pt idx="3981">
                  <c:v>66.207777777777778</c:v>
                </c:pt>
                <c:pt idx="3982">
                  <c:v>66.224444444444444</c:v>
                </c:pt>
                <c:pt idx="3983">
                  <c:v>66.24111111111111</c:v>
                </c:pt>
                <c:pt idx="3984">
                  <c:v>66.257777777777775</c:v>
                </c:pt>
                <c:pt idx="3985">
                  <c:v>66.274444444444441</c:v>
                </c:pt>
                <c:pt idx="3986">
                  <c:v>66.291111111111107</c:v>
                </c:pt>
                <c:pt idx="3987">
                  <c:v>66.307777777777773</c:v>
                </c:pt>
                <c:pt idx="3988">
                  <c:v>66.324444444444438</c:v>
                </c:pt>
                <c:pt idx="3989">
                  <c:v>66.341111111111104</c:v>
                </c:pt>
                <c:pt idx="3990">
                  <c:v>66.357777777777784</c:v>
                </c:pt>
                <c:pt idx="3991">
                  <c:v>66.37444444444445</c:v>
                </c:pt>
                <c:pt idx="3992">
                  <c:v>66.391111111111115</c:v>
                </c:pt>
                <c:pt idx="3993">
                  <c:v>66.407777777777781</c:v>
                </c:pt>
                <c:pt idx="3994">
                  <c:v>66.424444444444447</c:v>
                </c:pt>
                <c:pt idx="3995">
                  <c:v>66.441111111111113</c:v>
                </c:pt>
                <c:pt idx="3996">
                  <c:v>66.457777777777778</c:v>
                </c:pt>
                <c:pt idx="3997">
                  <c:v>66.474444444444444</c:v>
                </c:pt>
                <c:pt idx="3998">
                  <c:v>66.49111111111111</c:v>
                </c:pt>
                <c:pt idx="3999">
                  <c:v>66.507777777777775</c:v>
                </c:pt>
                <c:pt idx="4000">
                  <c:v>66.524444444444441</c:v>
                </c:pt>
                <c:pt idx="4001">
                  <c:v>66.541111111111107</c:v>
                </c:pt>
                <c:pt idx="4002">
                  <c:v>66.557777777777773</c:v>
                </c:pt>
                <c:pt idx="4003">
                  <c:v>66.574444444444438</c:v>
                </c:pt>
                <c:pt idx="4004">
                  <c:v>66.591111111111104</c:v>
                </c:pt>
                <c:pt idx="4005">
                  <c:v>66.607777777777784</c:v>
                </c:pt>
                <c:pt idx="4006">
                  <c:v>66.62444444444445</c:v>
                </c:pt>
                <c:pt idx="4007">
                  <c:v>66.641111111111115</c:v>
                </c:pt>
                <c:pt idx="4008">
                  <c:v>66.657777777777781</c:v>
                </c:pt>
                <c:pt idx="4009">
                  <c:v>66.674444444444447</c:v>
                </c:pt>
                <c:pt idx="4010">
                  <c:v>66.691111111111113</c:v>
                </c:pt>
                <c:pt idx="4011">
                  <c:v>66.707777777777778</c:v>
                </c:pt>
                <c:pt idx="4012">
                  <c:v>66.724444444444444</c:v>
                </c:pt>
                <c:pt idx="4013">
                  <c:v>66.74111111111111</c:v>
                </c:pt>
                <c:pt idx="4014">
                  <c:v>66.757777777777775</c:v>
                </c:pt>
                <c:pt idx="4015">
                  <c:v>66.774444444444441</c:v>
                </c:pt>
                <c:pt idx="4016">
                  <c:v>66.791111111111107</c:v>
                </c:pt>
                <c:pt idx="4017">
                  <c:v>66.807777777777773</c:v>
                </c:pt>
                <c:pt idx="4018">
                  <c:v>66.824444444444438</c:v>
                </c:pt>
                <c:pt idx="4019">
                  <c:v>66.841111111111104</c:v>
                </c:pt>
                <c:pt idx="4020">
                  <c:v>66.857777777777784</c:v>
                </c:pt>
                <c:pt idx="4021">
                  <c:v>66.87444444444445</c:v>
                </c:pt>
                <c:pt idx="4022">
                  <c:v>66.891111111111115</c:v>
                </c:pt>
                <c:pt idx="4023">
                  <c:v>66.907777777777781</c:v>
                </c:pt>
                <c:pt idx="4024">
                  <c:v>66.924444444444447</c:v>
                </c:pt>
                <c:pt idx="4025">
                  <c:v>66.941111111111113</c:v>
                </c:pt>
                <c:pt idx="4026">
                  <c:v>66.957777777777778</c:v>
                </c:pt>
                <c:pt idx="4027">
                  <c:v>66.974444444444444</c:v>
                </c:pt>
                <c:pt idx="4028">
                  <c:v>66.99111111111111</c:v>
                </c:pt>
                <c:pt idx="4029">
                  <c:v>67.007777777777775</c:v>
                </c:pt>
                <c:pt idx="4030">
                  <c:v>67.024444444444441</c:v>
                </c:pt>
                <c:pt idx="4031">
                  <c:v>67.041111111111107</c:v>
                </c:pt>
                <c:pt idx="4032">
                  <c:v>67.057777777777773</c:v>
                </c:pt>
                <c:pt idx="4033">
                  <c:v>67.074444444444438</c:v>
                </c:pt>
                <c:pt idx="4034">
                  <c:v>67.091111111111104</c:v>
                </c:pt>
                <c:pt idx="4035">
                  <c:v>67.107777777777784</c:v>
                </c:pt>
                <c:pt idx="4036">
                  <c:v>67.12444444444445</c:v>
                </c:pt>
                <c:pt idx="4037">
                  <c:v>67.141111111111115</c:v>
                </c:pt>
                <c:pt idx="4038">
                  <c:v>67.157777777777781</c:v>
                </c:pt>
                <c:pt idx="4039">
                  <c:v>67.174444444444447</c:v>
                </c:pt>
                <c:pt idx="4040">
                  <c:v>67.191111111111113</c:v>
                </c:pt>
                <c:pt idx="4041">
                  <c:v>67.207777777777778</c:v>
                </c:pt>
                <c:pt idx="4042">
                  <c:v>67.224444444444444</c:v>
                </c:pt>
                <c:pt idx="4043">
                  <c:v>67.24111111111111</c:v>
                </c:pt>
                <c:pt idx="4044">
                  <c:v>67.257777777777775</c:v>
                </c:pt>
                <c:pt idx="4045">
                  <c:v>67.274444444444441</c:v>
                </c:pt>
                <c:pt idx="4046">
                  <c:v>67.291111111111107</c:v>
                </c:pt>
                <c:pt idx="4047">
                  <c:v>67.307777777777773</c:v>
                </c:pt>
                <c:pt idx="4048">
                  <c:v>67.324444444444438</c:v>
                </c:pt>
                <c:pt idx="4049">
                  <c:v>67.341111111111104</c:v>
                </c:pt>
                <c:pt idx="4050">
                  <c:v>67.357777777777784</c:v>
                </c:pt>
                <c:pt idx="4051">
                  <c:v>67.37444444444445</c:v>
                </c:pt>
                <c:pt idx="4052">
                  <c:v>67.391111111111115</c:v>
                </c:pt>
                <c:pt idx="4053">
                  <c:v>67.407777777777781</c:v>
                </c:pt>
                <c:pt idx="4054">
                  <c:v>67.424444444444447</c:v>
                </c:pt>
                <c:pt idx="4055">
                  <c:v>67.441111111111113</c:v>
                </c:pt>
                <c:pt idx="4056">
                  <c:v>67.457777777777778</c:v>
                </c:pt>
                <c:pt idx="4057">
                  <c:v>67.474444444444444</c:v>
                </c:pt>
                <c:pt idx="4058">
                  <c:v>67.49111111111111</c:v>
                </c:pt>
                <c:pt idx="4059">
                  <c:v>67.507777777777775</c:v>
                </c:pt>
                <c:pt idx="4060">
                  <c:v>67.524444444444441</c:v>
                </c:pt>
                <c:pt idx="4061">
                  <c:v>67.541111111111107</c:v>
                </c:pt>
                <c:pt idx="4062">
                  <c:v>67.557777777777773</c:v>
                </c:pt>
                <c:pt idx="4063">
                  <c:v>67.574444444444438</c:v>
                </c:pt>
                <c:pt idx="4064">
                  <c:v>67.591111111111104</c:v>
                </c:pt>
                <c:pt idx="4065">
                  <c:v>67.607777777777784</c:v>
                </c:pt>
                <c:pt idx="4066">
                  <c:v>67.62444444444445</c:v>
                </c:pt>
                <c:pt idx="4067">
                  <c:v>67.641111111111115</c:v>
                </c:pt>
                <c:pt idx="4068">
                  <c:v>67.657777777777781</c:v>
                </c:pt>
                <c:pt idx="4069">
                  <c:v>67.674444444444447</c:v>
                </c:pt>
                <c:pt idx="4070">
                  <c:v>67.691111111111113</c:v>
                </c:pt>
                <c:pt idx="4071">
                  <c:v>67.707777777777778</c:v>
                </c:pt>
                <c:pt idx="4072">
                  <c:v>67.724444444444444</c:v>
                </c:pt>
                <c:pt idx="4073">
                  <c:v>67.74111111111111</c:v>
                </c:pt>
                <c:pt idx="4074">
                  <c:v>67.757777777777775</c:v>
                </c:pt>
                <c:pt idx="4075">
                  <c:v>67.774444444444441</c:v>
                </c:pt>
                <c:pt idx="4076">
                  <c:v>67.791111111111107</c:v>
                </c:pt>
                <c:pt idx="4077">
                  <c:v>67.807777777777773</c:v>
                </c:pt>
                <c:pt idx="4078">
                  <c:v>67.824444444444438</c:v>
                </c:pt>
                <c:pt idx="4079">
                  <c:v>67.841111111111104</c:v>
                </c:pt>
                <c:pt idx="4080">
                  <c:v>67.857777777777784</c:v>
                </c:pt>
                <c:pt idx="4081">
                  <c:v>67.87444444444445</c:v>
                </c:pt>
                <c:pt idx="4082">
                  <c:v>67.891388888888883</c:v>
                </c:pt>
                <c:pt idx="4083">
                  <c:v>67.908055555555549</c:v>
                </c:pt>
                <c:pt idx="4084">
                  <c:v>67.924722222222229</c:v>
                </c:pt>
                <c:pt idx="4085">
                  <c:v>67.941388888888895</c:v>
                </c:pt>
                <c:pt idx="4086">
                  <c:v>67.958055555555561</c:v>
                </c:pt>
                <c:pt idx="4087">
                  <c:v>67.974722222222226</c:v>
                </c:pt>
                <c:pt idx="4088">
                  <c:v>67.991388888888892</c:v>
                </c:pt>
                <c:pt idx="4089">
                  <c:v>68.008055555555558</c:v>
                </c:pt>
                <c:pt idx="4090">
                  <c:v>68.024722222222223</c:v>
                </c:pt>
                <c:pt idx="4091">
                  <c:v>68.041388888888889</c:v>
                </c:pt>
                <c:pt idx="4092">
                  <c:v>68.058055555555555</c:v>
                </c:pt>
                <c:pt idx="4093">
                  <c:v>68.074722222222221</c:v>
                </c:pt>
                <c:pt idx="4094">
                  <c:v>68.091388888888886</c:v>
                </c:pt>
                <c:pt idx="4095">
                  <c:v>68.108055555555552</c:v>
                </c:pt>
                <c:pt idx="4096">
                  <c:v>68.124722222222218</c:v>
                </c:pt>
                <c:pt idx="4097">
                  <c:v>68.141388888888883</c:v>
                </c:pt>
                <c:pt idx="4098">
                  <c:v>68.158055555555549</c:v>
                </c:pt>
                <c:pt idx="4099">
                  <c:v>68.174722222222229</c:v>
                </c:pt>
                <c:pt idx="4100">
                  <c:v>68.191388888888895</c:v>
                </c:pt>
                <c:pt idx="4101">
                  <c:v>68.208055555555561</c:v>
                </c:pt>
                <c:pt idx="4102">
                  <c:v>68.224722222222226</c:v>
                </c:pt>
                <c:pt idx="4103">
                  <c:v>68.241388888888892</c:v>
                </c:pt>
                <c:pt idx="4104">
                  <c:v>68.258055555555558</c:v>
                </c:pt>
                <c:pt idx="4105">
                  <c:v>68.274722222222223</c:v>
                </c:pt>
                <c:pt idx="4106">
                  <c:v>68.291388888888889</c:v>
                </c:pt>
                <c:pt idx="4107">
                  <c:v>68.308055555555555</c:v>
                </c:pt>
                <c:pt idx="4108">
                  <c:v>68.324722222222221</c:v>
                </c:pt>
                <c:pt idx="4109">
                  <c:v>68.341388888888886</c:v>
                </c:pt>
                <c:pt idx="4110">
                  <c:v>68.358055555555552</c:v>
                </c:pt>
                <c:pt idx="4111">
                  <c:v>68.374722222222218</c:v>
                </c:pt>
                <c:pt idx="4112">
                  <c:v>68.391388888888883</c:v>
                </c:pt>
                <c:pt idx="4113">
                  <c:v>68.408055555555549</c:v>
                </c:pt>
                <c:pt idx="4114">
                  <c:v>68.424722222222229</c:v>
                </c:pt>
                <c:pt idx="4115">
                  <c:v>68.441388888888895</c:v>
                </c:pt>
                <c:pt idx="4116">
                  <c:v>68.458055555555561</c:v>
                </c:pt>
                <c:pt idx="4117">
                  <c:v>68.474722222222226</c:v>
                </c:pt>
                <c:pt idx="4118">
                  <c:v>68.491388888888892</c:v>
                </c:pt>
                <c:pt idx="4119">
                  <c:v>68.508055555555558</c:v>
                </c:pt>
                <c:pt idx="4120">
                  <c:v>68.524722222222223</c:v>
                </c:pt>
                <c:pt idx="4121">
                  <c:v>68.541388888888889</c:v>
                </c:pt>
                <c:pt idx="4122">
                  <c:v>68.558055555555555</c:v>
                </c:pt>
                <c:pt idx="4123">
                  <c:v>68.574722222222221</c:v>
                </c:pt>
                <c:pt idx="4124">
                  <c:v>68.591388888888886</c:v>
                </c:pt>
                <c:pt idx="4125">
                  <c:v>68.608055555555552</c:v>
                </c:pt>
                <c:pt idx="4126">
                  <c:v>68.624722222222218</c:v>
                </c:pt>
                <c:pt idx="4127">
                  <c:v>68.641388888888883</c:v>
                </c:pt>
                <c:pt idx="4128">
                  <c:v>68.658055555555549</c:v>
                </c:pt>
                <c:pt idx="4129">
                  <c:v>68.674722222222229</c:v>
                </c:pt>
                <c:pt idx="4130">
                  <c:v>68.691388888888895</c:v>
                </c:pt>
                <c:pt idx="4131">
                  <c:v>68.708055555555561</c:v>
                </c:pt>
                <c:pt idx="4132">
                  <c:v>68.724722222222226</c:v>
                </c:pt>
                <c:pt idx="4133">
                  <c:v>68.741388888888892</c:v>
                </c:pt>
                <c:pt idx="4134">
                  <c:v>68.758055555555558</c:v>
                </c:pt>
                <c:pt idx="4135">
                  <c:v>68.774722222222223</c:v>
                </c:pt>
                <c:pt idx="4136">
                  <c:v>68.791388888888889</c:v>
                </c:pt>
                <c:pt idx="4137">
                  <c:v>68.808055555555555</c:v>
                </c:pt>
                <c:pt idx="4138">
                  <c:v>68.824722222222221</c:v>
                </c:pt>
                <c:pt idx="4139">
                  <c:v>68.841388888888886</c:v>
                </c:pt>
                <c:pt idx="4140">
                  <c:v>68.858055555555552</c:v>
                </c:pt>
                <c:pt idx="4141">
                  <c:v>68.874722222222218</c:v>
                </c:pt>
                <c:pt idx="4142">
                  <c:v>68.891388888888883</c:v>
                </c:pt>
                <c:pt idx="4143">
                  <c:v>68.908055555555549</c:v>
                </c:pt>
                <c:pt idx="4144">
                  <c:v>68.924722222222229</c:v>
                </c:pt>
                <c:pt idx="4145">
                  <c:v>68.941388888888895</c:v>
                </c:pt>
                <c:pt idx="4146">
                  <c:v>68.958055555555561</c:v>
                </c:pt>
                <c:pt idx="4147">
                  <c:v>68.974722222222226</c:v>
                </c:pt>
                <c:pt idx="4148">
                  <c:v>68.991388888888892</c:v>
                </c:pt>
                <c:pt idx="4149">
                  <c:v>69.008055555555558</c:v>
                </c:pt>
                <c:pt idx="4150">
                  <c:v>69.024722222222223</c:v>
                </c:pt>
                <c:pt idx="4151">
                  <c:v>69.041388888888889</c:v>
                </c:pt>
                <c:pt idx="4152">
                  <c:v>69.058055555555555</c:v>
                </c:pt>
                <c:pt idx="4153">
                  <c:v>69.074722222222221</c:v>
                </c:pt>
                <c:pt idx="4154">
                  <c:v>69.091388888888886</c:v>
                </c:pt>
                <c:pt idx="4155">
                  <c:v>69.108055555555552</c:v>
                </c:pt>
                <c:pt idx="4156">
                  <c:v>69.124722222222218</c:v>
                </c:pt>
                <c:pt idx="4157">
                  <c:v>69.141388888888883</c:v>
                </c:pt>
                <c:pt idx="4158">
                  <c:v>69.158055555555549</c:v>
                </c:pt>
                <c:pt idx="4159">
                  <c:v>69.174722222222229</c:v>
                </c:pt>
                <c:pt idx="4160">
                  <c:v>69.191388888888895</c:v>
                </c:pt>
                <c:pt idx="4161">
                  <c:v>69.208055555555561</c:v>
                </c:pt>
                <c:pt idx="4162">
                  <c:v>69.224722222222226</c:v>
                </c:pt>
                <c:pt idx="4163">
                  <c:v>69.241388888888892</c:v>
                </c:pt>
                <c:pt idx="4164">
                  <c:v>69.258055555555558</c:v>
                </c:pt>
                <c:pt idx="4165">
                  <c:v>69.274722222222223</c:v>
                </c:pt>
                <c:pt idx="4166">
                  <c:v>69.291388888888889</c:v>
                </c:pt>
                <c:pt idx="4167">
                  <c:v>69.308055555555555</c:v>
                </c:pt>
                <c:pt idx="4168">
                  <c:v>69.324722222222221</c:v>
                </c:pt>
                <c:pt idx="4169">
                  <c:v>69.341388888888886</c:v>
                </c:pt>
                <c:pt idx="4170">
                  <c:v>69.358055555555552</c:v>
                </c:pt>
                <c:pt idx="4171">
                  <c:v>69.374722222222218</c:v>
                </c:pt>
                <c:pt idx="4172">
                  <c:v>69.391388888888883</c:v>
                </c:pt>
                <c:pt idx="4173">
                  <c:v>69.408055555555549</c:v>
                </c:pt>
                <c:pt idx="4174">
                  <c:v>69.424722222222229</c:v>
                </c:pt>
                <c:pt idx="4175">
                  <c:v>69.441388888888895</c:v>
                </c:pt>
                <c:pt idx="4176">
                  <c:v>69.458055555555561</c:v>
                </c:pt>
                <c:pt idx="4177">
                  <c:v>69.474722222222226</c:v>
                </c:pt>
                <c:pt idx="4178">
                  <c:v>69.491388888888892</c:v>
                </c:pt>
                <c:pt idx="4179">
                  <c:v>69.508055555555558</c:v>
                </c:pt>
                <c:pt idx="4180">
                  <c:v>69.524722222222223</c:v>
                </c:pt>
                <c:pt idx="4181">
                  <c:v>69.541388888888889</c:v>
                </c:pt>
                <c:pt idx="4182">
                  <c:v>69.558055555555555</c:v>
                </c:pt>
                <c:pt idx="4183">
                  <c:v>69.574722222222221</c:v>
                </c:pt>
                <c:pt idx="4184">
                  <c:v>69.591388888888886</c:v>
                </c:pt>
                <c:pt idx="4185">
                  <c:v>69.608055555555552</c:v>
                </c:pt>
                <c:pt idx="4186">
                  <c:v>69.624722222222218</c:v>
                </c:pt>
                <c:pt idx="4187">
                  <c:v>69.641388888888883</c:v>
                </c:pt>
                <c:pt idx="4188">
                  <c:v>69.658055555555549</c:v>
                </c:pt>
                <c:pt idx="4189">
                  <c:v>69.674722222222229</c:v>
                </c:pt>
                <c:pt idx="4190">
                  <c:v>69.691388888888895</c:v>
                </c:pt>
                <c:pt idx="4191">
                  <c:v>69.708055555555561</c:v>
                </c:pt>
                <c:pt idx="4192">
                  <c:v>69.724722222222226</c:v>
                </c:pt>
                <c:pt idx="4193">
                  <c:v>69.741388888888892</c:v>
                </c:pt>
                <c:pt idx="4194">
                  <c:v>69.758055555555558</c:v>
                </c:pt>
                <c:pt idx="4195">
                  <c:v>69.774722222222223</c:v>
                </c:pt>
                <c:pt idx="4196">
                  <c:v>69.791388888888889</c:v>
                </c:pt>
                <c:pt idx="4197">
                  <c:v>69.808055555555555</c:v>
                </c:pt>
                <c:pt idx="4198">
                  <c:v>69.824722222222221</c:v>
                </c:pt>
                <c:pt idx="4199">
                  <c:v>69.841388888888886</c:v>
                </c:pt>
                <c:pt idx="4200">
                  <c:v>69.858055555555552</c:v>
                </c:pt>
                <c:pt idx="4201">
                  <c:v>69.874722222222218</c:v>
                </c:pt>
                <c:pt idx="4202">
                  <c:v>69.891388888888883</c:v>
                </c:pt>
                <c:pt idx="4203">
                  <c:v>69.908055555555549</c:v>
                </c:pt>
                <c:pt idx="4204">
                  <c:v>69.924999999999997</c:v>
                </c:pt>
                <c:pt idx="4205">
                  <c:v>69.941388888888895</c:v>
                </c:pt>
                <c:pt idx="4206">
                  <c:v>69.958055555555561</c:v>
                </c:pt>
                <c:pt idx="4207">
                  <c:v>69.974722222222226</c:v>
                </c:pt>
                <c:pt idx="4208">
                  <c:v>69.99166666666666</c:v>
                </c:pt>
                <c:pt idx="4209">
                  <c:v>70.00833333333334</c:v>
                </c:pt>
                <c:pt idx="4210">
                  <c:v>70.024722222222223</c:v>
                </c:pt>
                <c:pt idx="4211">
                  <c:v>70.041666666666671</c:v>
                </c:pt>
                <c:pt idx="4212">
                  <c:v>70.058333333333337</c:v>
                </c:pt>
                <c:pt idx="4213">
                  <c:v>70.075000000000003</c:v>
                </c:pt>
                <c:pt idx="4214">
                  <c:v>70.091666666666669</c:v>
                </c:pt>
                <c:pt idx="4215">
                  <c:v>70.108333333333334</c:v>
                </c:pt>
                <c:pt idx="4216">
                  <c:v>70.125</c:v>
                </c:pt>
                <c:pt idx="4217">
                  <c:v>70.141666666666666</c:v>
                </c:pt>
                <c:pt idx="4218">
                  <c:v>70.158333333333331</c:v>
                </c:pt>
                <c:pt idx="4219">
                  <c:v>70.174999999999997</c:v>
                </c:pt>
                <c:pt idx="4220">
                  <c:v>70.191666666666663</c:v>
                </c:pt>
                <c:pt idx="4221">
                  <c:v>70.208333333333329</c:v>
                </c:pt>
                <c:pt idx="4222">
                  <c:v>70.224999999999994</c:v>
                </c:pt>
                <c:pt idx="4223">
                  <c:v>70.24166666666666</c:v>
                </c:pt>
                <c:pt idx="4224">
                  <c:v>70.25833333333334</c:v>
                </c:pt>
                <c:pt idx="4225">
                  <c:v>70.275000000000006</c:v>
                </c:pt>
                <c:pt idx="4226">
                  <c:v>70.291666666666671</c:v>
                </c:pt>
                <c:pt idx="4227">
                  <c:v>70.308333333333337</c:v>
                </c:pt>
                <c:pt idx="4228">
                  <c:v>70.325000000000003</c:v>
                </c:pt>
                <c:pt idx="4229">
                  <c:v>70.341666666666669</c:v>
                </c:pt>
                <c:pt idx="4230">
                  <c:v>70.358333333333334</c:v>
                </c:pt>
                <c:pt idx="4231">
                  <c:v>70.375</c:v>
                </c:pt>
                <c:pt idx="4232">
                  <c:v>70.391666666666666</c:v>
                </c:pt>
                <c:pt idx="4233">
                  <c:v>70.408333333333331</c:v>
                </c:pt>
                <c:pt idx="4234">
                  <c:v>70.424999999999997</c:v>
                </c:pt>
                <c:pt idx="4235">
                  <c:v>70.441666666666663</c:v>
                </c:pt>
                <c:pt idx="4236">
                  <c:v>70.458333333333329</c:v>
                </c:pt>
                <c:pt idx="4237">
                  <c:v>70.474999999999994</c:v>
                </c:pt>
                <c:pt idx="4238">
                  <c:v>70.49166666666666</c:v>
                </c:pt>
                <c:pt idx="4239">
                  <c:v>70.50833333333334</c:v>
                </c:pt>
                <c:pt idx="4240">
                  <c:v>70.525000000000006</c:v>
                </c:pt>
                <c:pt idx="4241">
                  <c:v>70.541666666666671</c:v>
                </c:pt>
                <c:pt idx="4242">
                  <c:v>70.558333333333337</c:v>
                </c:pt>
                <c:pt idx="4243">
                  <c:v>70.575000000000003</c:v>
                </c:pt>
                <c:pt idx="4244">
                  <c:v>70.591666666666669</c:v>
                </c:pt>
                <c:pt idx="4245">
                  <c:v>70.608333333333334</c:v>
                </c:pt>
                <c:pt idx="4246">
                  <c:v>70.625</c:v>
                </c:pt>
                <c:pt idx="4247">
                  <c:v>70.641666666666666</c:v>
                </c:pt>
                <c:pt idx="4248">
                  <c:v>70.658333333333331</c:v>
                </c:pt>
                <c:pt idx="4249">
                  <c:v>70.674999999999997</c:v>
                </c:pt>
                <c:pt idx="4250">
                  <c:v>70.691666666666663</c:v>
                </c:pt>
                <c:pt idx="4251">
                  <c:v>70.708333333333329</c:v>
                </c:pt>
                <c:pt idx="4252">
                  <c:v>70.724999999999994</c:v>
                </c:pt>
                <c:pt idx="4253">
                  <c:v>70.74166666666666</c:v>
                </c:pt>
                <c:pt idx="4254">
                  <c:v>70.75833333333334</c:v>
                </c:pt>
                <c:pt idx="4255">
                  <c:v>70.775000000000006</c:v>
                </c:pt>
                <c:pt idx="4256">
                  <c:v>70.791666666666671</c:v>
                </c:pt>
                <c:pt idx="4257">
                  <c:v>70.808333333333337</c:v>
                </c:pt>
                <c:pt idx="4258">
                  <c:v>70.825000000000003</c:v>
                </c:pt>
                <c:pt idx="4259">
                  <c:v>70.841666666666669</c:v>
                </c:pt>
                <c:pt idx="4260">
                  <c:v>70.858333333333334</c:v>
                </c:pt>
                <c:pt idx="4261">
                  <c:v>70.875</c:v>
                </c:pt>
                <c:pt idx="4262">
                  <c:v>70.891666666666666</c:v>
                </c:pt>
                <c:pt idx="4263">
                  <c:v>70.908333333333331</c:v>
                </c:pt>
                <c:pt idx="4264">
                  <c:v>70.924999999999997</c:v>
                </c:pt>
                <c:pt idx="4265">
                  <c:v>70.941666666666663</c:v>
                </c:pt>
                <c:pt idx="4266">
                  <c:v>70.958333333333329</c:v>
                </c:pt>
                <c:pt idx="4267">
                  <c:v>70.974999999999994</c:v>
                </c:pt>
                <c:pt idx="4268">
                  <c:v>70.99166666666666</c:v>
                </c:pt>
                <c:pt idx="4269">
                  <c:v>71.00833333333334</c:v>
                </c:pt>
                <c:pt idx="4270">
                  <c:v>71.025000000000006</c:v>
                </c:pt>
                <c:pt idx="4271">
                  <c:v>71.041666666666671</c:v>
                </c:pt>
                <c:pt idx="4272">
                  <c:v>71.058333333333337</c:v>
                </c:pt>
                <c:pt idx="4273">
                  <c:v>71.075000000000003</c:v>
                </c:pt>
                <c:pt idx="4274">
                  <c:v>71.091666666666669</c:v>
                </c:pt>
                <c:pt idx="4275">
                  <c:v>71.108333333333334</c:v>
                </c:pt>
                <c:pt idx="4276">
                  <c:v>71.125</c:v>
                </c:pt>
                <c:pt idx="4277">
                  <c:v>71.141666666666666</c:v>
                </c:pt>
                <c:pt idx="4278">
                  <c:v>71.158333333333331</c:v>
                </c:pt>
                <c:pt idx="4279">
                  <c:v>71.174999999999997</c:v>
                </c:pt>
                <c:pt idx="4280">
                  <c:v>71.191666666666663</c:v>
                </c:pt>
                <c:pt idx="4281">
                  <c:v>71.208333333333329</c:v>
                </c:pt>
                <c:pt idx="4282">
                  <c:v>71.224999999999994</c:v>
                </c:pt>
                <c:pt idx="4283">
                  <c:v>71.24166666666666</c:v>
                </c:pt>
                <c:pt idx="4284">
                  <c:v>71.25833333333334</c:v>
                </c:pt>
                <c:pt idx="4285">
                  <c:v>71.275000000000006</c:v>
                </c:pt>
                <c:pt idx="4286">
                  <c:v>71.291666666666671</c:v>
                </c:pt>
                <c:pt idx="4287">
                  <c:v>71.308333333333337</c:v>
                </c:pt>
                <c:pt idx="4288">
                  <c:v>71.325000000000003</c:v>
                </c:pt>
                <c:pt idx="4289">
                  <c:v>71.341666666666669</c:v>
                </c:pt>
                <c:pt idx="4290">
                  <c:v>71.358333333333334</c:v>
                </c:pt>
                <c:pt idx="4291">
                  <c:v>71.375</c:v>
                </c:pt>
                <c:pt idx="4292">
                  <c:v>71.391666666666666</c:v>
                </c:pt>
                <c:pt idx="4293">
                  <c:v>71.408333333333331</c:v>
                </c:pt>
                <c:pt idx="4294">
                  <c:v>71.424999999999997</c:v>
                </c:pt>
                <c:pt idx="4295">
                  <c:v>71.441666666666663</c:v>
                </c:pt>
                <c:pt idx="4296">
                  <c:v>71.458333333333329</c:v>
                </c:pt>
                <c:pt idx="4297">
                  <c:v>71.474999999999994</c:v>
                </c:pt>
                <c:pt idx="4298">
                  <c:v>71.49166666666666</c:v>
                </c:pt>
                <c:pt idx="4299">
                  <c:v>71.50833333333334</c:v>
                </c:pt>
                <c:pt idx="4300">
                  <c:v>71.525000000000006</c:v>
                </c:pt>
                <c:pt idx="4301">
                  <c:v>71.541666666666671</c:v>
                </c:pt>
                <c:pt idx="4302">
                  <c:v>71.558333333333337</c:v>
                </c:pt>
                <c:pt idx="4303">
                  <c:v>71.575000000000003</c:v>
                </c:pt>
                <c:pt idx="4304">
                  <c:v>71.591666666666669</c:v>
                </c:pt>
                <c:pt idx="4305">
                  <c:v>71.608333333333334</c:v>
                </c:pt>
                <c:pt idx="4306">
                  <c:v>71.625</c:v>
                </c:pt>
                <c:pt idx="4307">
                  <c:v>71.641666666666666</c:v>
                </c:pt>
                <c:pt idx="4308">
                  <c:v>71.658333333333331</c:v>
                </c:pt>
                <c:pt idx="4309">
                  <c:v>71.674999999999997</c:v>
                </c:pt>
                <c:pt idx="4310">
                  <c:v>71.691666666666663</c:v>
                </c:pt>
                <c:pt idx="4311">
                  <c:v>71.708333333333329</c:v>
                </c:pt>
                <c:pt idx="4312">
                  <c:v>71.724999999999994</c:v>
                </c:pt>
                <c:pt idx="4313">
                  <c:v>71.74166666666666</c:v>
                </c:pt>
                <c:pt idx="4314">
                  <c:v>71.75833333333334</c:v>
                </c:pt>
                <c:pt idx="4315">
                  <c:v>71.775000000000006</c:v>
                </c:pt>
                <c:pt idx="4316">
                  <c:v>71.791666666666671</c:v>
                </c:pt>
                <c:pt idx="4317">
                  <c:v>71.808333333333337</c:v>
                </c:pt>
                <c:pt idx="4318">
                  <c:v>71.825000000000003</c:v>
                </c:pt>
                <c:pt idx="4319">
                  <c:v>71.841666666666669</c:v>
                </c:pt>
                <c:pt idx="4320">
                  <c:v>71.858333333333334</c:v>
                </c:pt>
                <c:pt idx="4321">
                  <c:v>71.875</c:v>
                </c:pt>
                <c:pt idx="4322">
                  <c:v>71.891666666666666</c:v>
                </c:pt>
                <c:pt idx="4323">
                  <c:v>71.908333333333331</c:v>
                </c:pt>
                <c:pt idx="4324">
                  <c:v>71.924999999999997</c:v>
                </c:pt>
                <c:pt idx="4325">
                  <c:v>71.941666666666663</c:v>
                </c:pt>
                <c:pt idx="4326">
                  <c:v>71.958333333333329</c:v>
                </c:pt>
                <c:pt idx="4327">
                  <c:v>71.974999999999994</c:v>
                </c:pt>
                <c:pt idx="4328">
                  <c:v>71.99166666666666</c:v>
                </c:pt>
                <c:pt idx="4329">
                  <c:v>72.008611111111108</c:v>
                </c:pt>
                <c:pt idx="4330">
                  <c:v>72.025000000000006</c:v>
                </c:pt>
                <c:pt idx="4331">
                  <c:v>72.041944444444439</c:v>
                </c:pt>
                <c:pt idx="4332">
                  <c:v>72.058611111111105</c:v>
                </c:pt>
                <c:pt idx="4333">
                  <c:v>72.075277777777771</c:v>
                </c:pt>
                <c:pt idx="4334">
                  <c:v>72.091666666666669</c:v>
                </c:pt>
                <c:pt idx="4335">
                  <c:v>72.108333333333334</c:v>
                </c:pt>
                <c:pt idx="4336">
                  <c:v>72.125277777777782</c:v>
                </c:pt>
                <c:pt idx="4337">
                  <c:v>72.141666666666666</c:v>
                </c:pt>
                <c:pt idx="4338">
                  <c:v>72.158333333333331</c:v>
                </c:pt>
                <c:pt idx="4339">
                  <c:v>72.175277777777779</c:v>
                </c:pt>
                <c:pt idx="4340">
                  <c:v>72.191944444444445</c:v>
                </c:pt>
                <c:pt idx="4341">
                  <c:v>72.208611111111111</c:v>
                </c:pt>
                <c:pt idx="4342">
                  <c:v>72.225277777777777</c:v>
                </c:pt>
                <c:pt idx="4343">
                  <c:v>72.241944444444442</c:v>
                </c:pt>
                <c:pt idx="4344">
                  <c:v>72.258611111111108</c:v>
                </c:pt>
                <c:pt idx="4345">
                  <c:v>72.275277777777774</c:v>
                </c:pt>
                <c:pt idx="4346">
                  <c:v>72.291944444444439</c:v>
                </c:pt>
                <c:pt idx="4347">
                  <c:v>72.308611111111105</c:v>
                </c:pt>
                <c:pt idx="4348">
                  <c:v>72.325277777777771</c:v>
                </c:pt>
                <c:pt idx="4349">
                  <c:v>72.341944444444451</c:v>
                </c:pt>
                <c:pt idx="4350">
                  <c:v>72.358611111111117</c:v>
                </c:pt>
                <c:pt idx="4351">
                  <c:v>72.375277777777782</c:v>
                </c:pt>
                <c:pt idx="4352">
                  <c:v>72.391944444444448</c:v>
                </c:pt>
                <c:pt idx="4353">
                  <c:v>72.408611111111114</c:v>
                </c:pt>
                <c:pt idx="4354">
                  <c:v>72.425277777777779</c:v>
                </c:pt>
                <c:pt idx="4355">
                  <c:v>72.441944444444445</c:v>
                </c:pt>
                <c:pt idx="4356">
                  <c:v>72.458611111111111</c:v>
                </c:pt>
                <c:pt idx="4357">
                  <c:v>72.475277777777777</c:v>
                </c:pt>
                <c:pt idx="4358">
                  <c:v>72.491944444444442</c:v>
                </c:pt>
                <c:pt idx="4359">
                  <c:v>72.508611111111108</c:v>
                </c:pt>
                <c:pt idx="4360">
                  <c:v>72.525277777777774</c:v>
                </c:pt>
                <c:pt idx="4361">
                  <c:v>72.541944444444439</c:v>
                </c:pt>
                <c:pt idx="4362">
                  <c:v>72.558611111111105</c:v>
                </c:pt>
                <c:pt idx="4363">
                  <c:v>72.575277777777771</c:v>
                </c:pt>
                <c:pt idx="4364">
                  <c:v>72.591944444444451</c:v>
                </c:pt>
                <c:pt idx="4365">
                  <c:v>72.608611111111117</c:v>
                </c:pt>
                <c:pt idx="4366">
                  <c:v>72.625277777777782</c:v>
                </c:pt>
                <c:pt idx="4367">
                  <c:v>72.641944444444448</c:v>
                </c:pt>
                <c:pt idx="4368">
                  <c:v>72.658611111111114</c:v>
                </c:pt>
                <c:pt idx="4369">
                  <c:v>72.675277777777779</c:v>
                </c:pt>
                <c:pt idx="4370">
                  <c:v>72.691944444444445</c:v>
                </c:pt>
                <c:pt idx="4371">
                  <c:v>72.708611111111111</c:v>
                </c:pt>
                <c:pt idx="4372">
                  <c:v>72.725277777777777</c:v>
                </c:pt>
                <c:pt idx="4373">
                  <c:v>72.741944444444442</c:v>
                </c:pt>
                <c:pt idx="4374">
                  <c:v>72.758611111111108</c:v>
                </c:pt>
                <c:pt idx="4375">
                  <c:v>72.775277777777774</c:v>
                </c:pt>
                <c:pt idx="4376">
                  <c:v>72.791944444444439</c:v>
                </c:pt>
                <c:pt idx="4377">
                  <c:v>72.808611111111105</c:v>
                </c:pt>
                <c:pt idx="4378">
                  <c:v>72.825277777777771</c:v>
                </c:pt>
                <c:pt idx="4379">
                  <c:v>72.841944444444451</c:v>
                </c:pt>
                <c:pt idx="4380">
                  <c:v>72.858611111111117</c:v>
                </c:pt>
                <c:pt idx="4381">
                  <c:v>72.875277777777782</c:v>
                </c:pt>
                <c:pt idx="4382">
                  <c:v>72.891944444444448</c:v>
                </c:pt>
                <c:pt idx="4383">
                  <c:v>72.908611111111114</c:v>
                </c:pt>
                <c:pt idx="4384">
                  <c:v>72.925277777777779</c:v>
                </c:pt>
                <c:pt idx="4385">
                  <c:v>72.941944444444445</c:v>
                </c:pt>
                <c:pt idx="4386">
                  <c:v>72.958611111111111</c:v>
                </c:pt>
                <c:pt idx="4387">
                  <c:v>72.975277777777777</c:v>
                </c:pt>
                <c:pt idx="4388">
                  <c:v>72.991944444444442</c:v>
                </c:pt>
                <c:pt idx="4389">
                  <c:v>73.008611111111108</c:v>
                </c:pt>
                <c:pt idx="4390">
                  <c:v>73.025277777777774</c:v>
                </c:pt>
                <c:pt idx="4391">
                  <c:v>73.041944444444439</c:v>
                </c:pt>
                <c:pt idx="4392">
                  <c:v>73.058611111111105</c:v>
                </c:pt>
                <c:pt idx="4393">
                  <c:v>73.075277777777771</c:v>
                </c:pt>
                <c:pt idx="4394">
                  <c:v>73.091944444444451</c:v>
                </c:pt>
                <c:pt idx="4395">
                  <c:v>73.108611111111117</c:v>
                </c:pt>
                <c:pt idx="4396">
                  <c:v>73.125277777777782</c:v>
                </c:pt>
                <c:pt idx="4397">
                  <c:v>73.141944444444448</c:v>
                </c:pt>
                <c:pt idx="4398">
                  <c:v>73.158611111111114</c:v>
                </c:pt>
                <c:pt idx="4399">
                  <c:v>73.175277777777779</c:v>
                </c:pt>
                <c:pt idx="4400">
                  <c:v>73.191944444444445</c:v>
                </c:pt>
                <c:pt idx="4401">
                  <c:v>73.208611111111111</c:v>
                </c:pt>
                <c:pt idx="4402">
                  <c:v>73.225277777777777</c:v>
                </c:pt>
                <c:pt idx="4403">
                  <c:v>73.241944444444442</c:v>
                </c:pt>
                <c:pt idx="4404">
                  <c:v>73.258611111111108</c:v>
                </c:pt>
                <c:pt idx="4405">
                  <c:v>73.275277777777774</c:v>
                </c:pt>
                <c:pt idx="4406">
                  <c:v>73.291944444444439</c:v>
                </c:pt>
                <c:pt idx="4407">
                  <c:v>73.308611111111105</c:v>
                </c:pt>
                <c:pt idx="4408">
                  <c:v>73.325277777777771</c:v>
                </c:pt>
                <c:pt idx="4409">
                  <c:v>73.341944444444451</c:v>
                </c:pt>
                <c:pt idx="4410">
                  <c:v>73.358611111111117</c:v>
                </c:pt>
                <c:pt idx="4411">
                  <c:v>73.375277777777782</c:v>
                </c:pt>
                <c:pt idx="4412">
                  <c:v>73.391944444444448</c:v>
                </c:pt>
                <c:pt idx="4413">
                  <c:v>73.408611111111114</c:v>
                </c:pt>
                <c:pt idx="4414">
                  <c:v>73.425277777777779</c:v>
                </c:pt>
                <c:pt idx="4415">
                  <c:v>73.441944444444445</c:v>
                </c:pt>
                <c:pt idx="4416">
                  <c:v>73.458611111111111</c:v>
                </c:pt>
                <c:pt idx="4417">
                  <c:v>73.475277777777777</c:v>
                </c:pt>
                <c:pt idx="4418">
                  <c:v>73.491944444444442</c:v>
                </c:pt>
                <c:pt idx="4419">
                  <c:v>73.508611111111108</c:v>
                </c:pt>
                <c:pt idx="4420">
                  <c:v>73.525277777777774</c:v>
                </c:pt>
                <c:pt idx="4421">
                  <c:v>73.541944444444439</c:v>
                </c:pt>
                <c:pt idx="4422">
                  <c:v>73.558611111111105</c:v>
                </c:pt>
                <c:pt idx="4423">
                  <c:v>73.575277777777771</c:v>
                </c:pt>
                <c:pt idx="4424">
                  <c:v>73.591944444444451</c:v>
                </c:pt>
                <c:pt idx="4425">
                  <c:v>73.608611111111117</c:v>
                </c:pt>
                <c:pt idx="4426">
                  <c:v>73.625277777777782</c:v>
                </c:pt>
                <c:pt idx="4427">
                  <c:v>73.641944444444448</c:v>
                </c:pt>
                <c:pt idx="4428">
                  <c:v>73.658611111111114</c:v>
                </c:pt>
                <c:pt idx="4429">
                  <c:v>73.675277777777779</c:v>
                </c:pt>
                <c:pt idx="4430">
                  <c:v>73.691944444444445</c:v>
                </c:pt>
                <c:pt idx="4431">
                  <c:v>73.708611111111111</c:v>
                </c:pt>
                <c:pt idx="4432">
                  <c:v>73.725277777777777</c:v>
                </c:pt>
                <c:pt idx="4433">
                  <c:v>73.741944444444442</c:v>
                </c:pt>
                <c:pt idx="4434">
                  <c:v>73.758611111111108</c:v>
                </c:pt>
                <c:pt idx="4435">
                  <c:v>73.775277777777774</c:v>
                </c:pt>
                <c:pt idx="4436">
                  <c:v>73.791944444444439</c:v>
                </c:pt>
                <c:pt idx="4437">
                  <c:v>73.808611111111105</c:v>
                </c:pt>
                <c:pt idx="4438">
                  <c:v>73.825277777777771</c:v>
                </c:pt>
                <c:pt idx="4439">
                  <c:v>73.841944444444451</c:v>
                </c:pt>
                <c:pt idx="4440">
                  <c:v>73.858611111111117</c:v>
                </c:pt>
                <c:pt idx="4441">
                  <c:v>73.875277777777782</c:v>
                </c:pt>
                <c:pt idx="4442">
                  <c:v>73.891944444444448</c:v>
                </c:pt>
                <c:pt idx="4443">
                  <c:v>73.908611111111114</c:v>
                </c:pt>
                <c:pt idx="4444">
                  <c:v>73.925277777777779</c:v>
                </c:pt>
                <c:pt idx="4445">
                  <c:v>73.941944444444445</c:v>
                </c:pt>
                <c:pt idx="4446">
                  <c:v>73.958611111111111</c:v>
                </c:pt>
                <c:pt idx="4447">
                  <c:v>73.975277777777777</c:v>
                </c:pt>
                <c:pt idx="4448">
                  <c:v>73.991944444444442</c:v>
                </c:pt>
                <c:pt idx="4449">
                  <c:v>74.008611111111108</c:v>
                </c:pt>
                <c:pt idx="4450">
                  <c:v>74.025277777777774</c:v>
                </c:pt>
                <c:pt idx="4451">
                  <c:v>74.041944444444439</c:v>
                </c:pt>
                <c:pt idx="4452">
                  <c:v>74.058611111111105</c:v>
                </c:pt>
                <c:pt idx="4453">
                  <c:v>74.075277777777771</c:v>
                </c:pt>
                <c:pt idx="4454">
                  <c:v>74.091944444444451</c:v>
                </c:pt>
                <c:pt idx="4455">
                  <c:v>74.108611111111117</c:v>
                </c:pt>
                <c:pt idx="4456">
                  <c:v>74.125277777777782</c:v>
                </c:pt>
                <c:pt idx="4457">
                  <c:v>74.141944444444448</c:v>
                </c:pt>
                <c:pt idx="4458">
                  <c:v>74.158611111111114</c:v>
                </c:pt>
                <c:pt idx="4459">
                  <c:v>74.175277777777779</c:v>
                </c:pt>
                <c:pt idx="4460">
                  <c:v>74.191944444444445</c:v>
                </c:pt>
                <c:pt idx="4461">
                  <c:v>74.208611111111111</c:v>
                </c:pt>
                <c:pt idx="4462">
                  <c:v>74.225277777777777</c:v>
                </c:pt>
                <c:pt idx="4463">
                  <c:v>74.241944444444442</c:v>
                </c:pt>
                <c:pt idx="4464">
                  <c:v>74.258611111111108</c:v>
                </c:pt>
                <c:pt idx="4465">
                  <c:v>74.275555555555556</c:v>
                </c:pt>
                <c:pt idx="4466">
                  <c:v>74.292222222222222</c:v>
                </c:pt>
                <c:pt idx="4467">
                  <c:v>74.308611111111105</c:v>
                </c:pt>
                <c:pt idx="4468">
                  <c:v>74.325555555555553</c:v>
                </c:pt>
                <c:pt idx="4469">
                  <c:v>74.342222222222219</c:v>
                </c:pt>
                <c:pt idx="4470">
                  <c:v>74.358611111111117</c:v>
                </c:pt>
                <c:pt idx="4471">
                  <c:v>74.37555555555555</c:v>
                </c:pt>
                <c:pt idx="4472">
                  <c:v>74.392222222222216</c:v>
                </c:pt>
                <c:pt idx="4473">
                  <c:v>74.408888888888896</c:v>
                </c:pt>
                <c:pt idx="4474">
                  <c:v>74.425555555555562</c:v>
                </c:pt>
                <c:pt idx="4475">
                  <c:v>74.442222222222227</c:v>
                </c:pt>
                <c:pt idx="4476">
                  <c:v>74.458888888888893</c:v>
                </c:pt>
                <c:pt idx="4477">
                  <c:v>74.475555555555559</c:v>
                </c:pt>
                <c:pt idx="4478">
                  <c:v>74.492222222222225</c:v>
                </c:pt>
                <c:pt idx="4479">
                  <c:v>74.50888888888889</c:v>
                </c:pt>
                <c:pt idx="4480">
                  <c:v>74.525555555555556</c:v>
                </c:pt>
                <c:pt idx="4481">
                  <c:v>74.542222222222222</c:v>
                </c:pt>
                <c:pt idx="4482">
                  <c:v>74.558888888888887</c:v>
                </c:pt>
                <c:pt idx="4483">
                  <c:v>74.575555555555553</c:v>
                </c:pt>
                <c:pt idx="4484">
                  <c:v>74.592222222222219</c:v>
                </c:pt>
                <c:pt idx="4485">
                  <c:v>74.608888888888885</c:v>
                </c:pt>
                <c:pt idx="4486">
                  <c:v>74.62555555555555</c:v>
                </c:pt>
                <c:pt idx="4487">
                  <c:v>74.642222222222216</c:v>
                </c:pt>
                <c:pt idx="4488">
                  <c:v>74.658888888888896</c:v>
                </c:pt>
                <c:pt idx="4489">
                  <c:v>74.675555555555562</c:v>
                </c:pt>
                <c:pt idx="4490">
                  <c:v>74.692222222222227</c:v>
                </c:pt>
                <c:pt idx="4491">
                  <c:v>74.708888888888893</c:v>
                </c:pt>
                <c:pt idx="4492">
                  <c:v>74.725555555555559</c:v>
                </c:pt>
                <c:pt idx="4493">
                  <c:v>74.742222222222225</c:v>
                </c:pt>
                <c:pt idx="4494">
                  <c:v>74.75888888888889</c:v>
                </c:pt>
                <c:pt idx="4495">
                  <c:v>74.775555555555556</c:v>
                </c:pt>
                <c:pt idx="4496">
                  <c:v>74.792222222222222</c:v>
                </c:pt>
                <c:pt idx="4497">
                  <c:v>74.808888888888887</c:v>
                </c:pt>
                <c:pt idx="4498">
                  <c:v>74.825555555555553</c:v>
                </c:pt>
                <c:pt idx="4499">
                  <c:v>74.842222222222219</c:v>
                </c:pt>
                <c:pt idx="4500">
                  <c:v>74.858888888888885</c:v>
                </c:pt>
                <c:pt idx="4501">
                  <c:v>74.87555555555555</c:v>
                </c:pt>
                <c:pt idx="4502">
                  <c:v>74.892222222222216</c:v>
                </c:pt>
                <c:pt idx="4503">
                  <c:v>74.908888888888896</c:v>
                </c:pt>
                <c:pt idx="4504">
                  <c:v>74.925555555555562</c:v>
                </c:pt>
                <c:pt idx="4505">
                  <c:v>74.942222222222227</c:v>
                </c:pt>
                <c:pt idx="4506">
                  <c:v>74.958888888888893</c:v>
                </c:pt>
                <c:pt idx="4507">
                  <c:v>74.975555555555559</c:v>
                </c:pt>
                <c:pt idx="4508">
                  <c:v>74.992222222222225</c:v>
                </c:pt>
                <c:pt idx="4509">
                  <c:v>75.00888888888889</c:v>
                </c:pt>
                <c:pt idx="4510">
                  <c:v>75.025555555555556</c:v>
                </c:pt>
                <c:pt idx="4511">
                  <c:v>75.042222222222222</c:v>
                </c:pt>
                <c:pt idx="4512">
                  <c:v>75.058888888888887</c:v>
                </c:pt>
                <c:pt idx="4513">
                  <c:v>75.075555555555553</c:v>
                </c:pt>
                <c:pt idx="4514">
                  <c:v>75.092222222222219</c:v>
                </c:pt>
                <c:pt idx="4515">
                  <c:v>75.108888888888885</c:v>
                </c:pt>
                <c:pt idx="4516">
                  <c:v>75.12555555555555</c:v>
                </c:pt>
                <c:pt idx="4517">
                  <c:v>75.142222222222216</c:v>
                </c:pt>
                <c:pt idx="4518">
                  <c:v>75.158888888888896</c:v>
                </c:pt>
                <c:pt idx="4519">
                  <c:v>75.175555555555562</c:v>
                </c:pt>
                <c:pt idx="4520">
                  <c:v>75.192222222222227</c:v>
                </c:pt>
                <c:pt idx="4521">
                  <c:v>75.208888888888893</c:v>
                </c:pt>
                <c:pt idx="4522">
                  <c:v>75.225555555555559</c:v>
                </c:pt>
                <c:pt idx="4523">
                  <c:v>75.242222222222225</c:v>
                </c:pt>
                <c:pt idx="4524">
                  <c:v>75.25888888888889</c:v>
                </c:pt>
                <c:pt idx="4525">
                  <c:v>75.275555555555556</c:v>
                </c:pt>
                <c:pt idx="4526">
                  <c:v>75.292222222222222</c:v>
                </c:pt>
                <c:pt idx="4527">
                  <c:v>75.308888888888887</c:v>
                </c:pt>
                <c:pt idx="4528">
                  <c:v>75.325555555555553</c:v>
                </c:pt>
                <c:pt idx="4529">
                  <c:v>75.342222222222219</c:v>
                </c:pt>
                <c:pt idx="4530">
                  <c:v>75.358888888888885</c:v>
                </c:pt>
                <c:pt idx="4531">
                  <c:v>75.37555555555555</c:v>
                </c:pt>
                <c:pt idx="4532">
                  <c:v>75.392222222222216</c:v>
                </c:pt>
                <c:pt idx="4533">
                  <c:v>75.408888888888896</c:v>
                </c:pt>
                <c:pt idx="4534">
                  <c:v>75.425555555555562</c:v>
                </c:pt>
                <c:pt idx="4535">
                  <c:v>75.442222222222227</c:v>
                </c:pt>
                <c:pt idx="4536">
                  <c:v>75.458888888888893</c:v>
                </c:pt>
                <c:pt idx="4537">
                  <c:v>75.475555555555559</c:v>
                </c:pt>
                <c:pt idx="4538">
                  <c:v>75.492222222222225</c:v>
                </c:pt>
                <c:pt idx="4539">
                  <c:v>75.50888888888889</c:v>
                </c:pt>
                <c:pt idx="4540">
                  <c:v>75.525555555555556</c:v>
                </c:pt>
                <c:pt idx="4541">
                  <c:v>75.542222222222222</c:v>
                </c:pt>
                <c:pt idx="4542">
                  <c:v>75.558888888888887</c:v>
                </c:pt>
                <c:pt idx="4543">
                  <c:v>75.575555555555553</c:v>
                </c:pt>
                <c:pt idx="4544">
                  <c:v>75.592222222222219</c:v>
                </c:pt>
                <c:pt idx="4545">
                  <c:v>75.608888888888885</c:v>
                </c:pt>
                <c:pt idx="4546">
                  <c:v>75.62555555555555</c:v>
                </c:pt>
                <c:pt idx="4547">
                  <c:v>75.642222222222216</c:v>
                </c:pt>
                <c:pt idx="4548">
                  <c:v>75.658888888888896</c:v>
                </c:pt>
                <c:pt idx="4549">
                  <c:v>75.675555555555562</c:v>
                </c:pt>
                <c:pt idx="4550">
                  <c:v>75.692222222222227</c:v>
                </c:pt>
                <c:pt idx="4551">
                  <c:v>75.708888888888893</c:v>
                </c:pt>
                <c:pt idx="4552">
                  <c:v>75.725555555555559</c:v>
                </c:pt>
                <c:pt idx="4553">
                  <c:v>75.742222222222225</c:v>
                </c:pt>
                <c:pt idx="4554">
                  <c:v>75.75888888888889</c:v>
                </c:pt>
                <c:pt idx="4555">
                  <c:v>75.775555555555556</c:v>
                </c:pt>
                <c:pt idx="4556">
                  <c:v>75.792222222222222</c:v>
                </c:pt>
                <c:pt idx="4557">
                  <c:v>75.808888888888887</c:v>
                </c:pt>
                <c:pt idx="4558">
                  <c:v>75.825555555555553</c:v>
                </c:pt>
                <c:pt idx="4559">
                  <c:v>75.842222222222219</c:v>
                </c:pt>
                <c:pt idx="4560">
                  <c:v>75.858888888888885</c:v>
                </c:pt>
                <c:pt idx="4561">
                  <c:v>75.87555555555555</c:v>
                </c:pt>
                <c:pt idx="4562">
                  <c:v>75.892222222222216</c:v>
                </c:pt>
                <c:pt idx="4563">
                  <c:v>75.908888888888896</c:v>
                </c:pt>
                <c:pt idx="4564">
                  <c:v>75.925555555555562</c:v>
                </c:pt>
                <c:pt idx="4565">
                  <c:v>75.942222222222227</c:v>
                </c:pt>
                <c:pt idx="4566">
                  <c:v>75.958888888888893</c:v>
                </c:pt>
                <c:pt idx="4567">
                  <c:v>75.975555555555559</c:v>
                </c:pt>
                <c:pt idx="4568">
                  <c:v>75.992222222222225</c:v>
                </c:pt>
                <c:pt idx="4569">
                  <c:v>76.00888888888889</c:v>
                </c:pt>
                <c:pt idx="4570">
                  <c:v>76.025555555555556</c:v>
                </c:pt>
                <c:pt idx="4571">
                  <c:v>76.042222222222222</c:v>
                </c:pt>
                <c:pt idx="4572">
                  <c:v>76.058888888888887</c:v>
                </c:pt>
                <c:pt idx="4573">
                  <c:v>76.075555555555553</c:v>
                </c:pt>
                <c:pt idx="4574">
                  <c:v>76.092222222222219</c:v>
                </c:pt>
                <c:pt idx="4575">
                  <c:v>76.108888888888885</c:v>
                </c:pt>
                <c:pt idx="4576">
                  <c:v>76.12555555555555</c:v>
                </c:pt>
                <c:pt idx="4577">
                  <c:v>76.142222222222216</c:v>
                </c:pt>
                <c:pt idx="4578">
                  <c:v>76.158888888888896</c:v>
                </c:pt>
                <c:pt idx="4579">
                  <c:v>76.175555555555562</c:v>
                </c:pt>
                <c:pt idx="4580">
                  <c:v>76.192222222222227</c:v>
                </c:pt>
                <c:pt idx="4581">
                  <c:v>76.208888888888893</c:v>
                </c:pt>
                <c:pt idx="4582">
                  <c:v>76.225555555555559</c:v>
                </c:pt>
                <c:pt idx="4583">
                  <c:v>76.242222222222225</c:v>
                </c:pt>
                <c:pt idx="4584">
                  <c:v>76.25888888888889</c:v>
                </c:pt>
                <c:pt idx="4585">
                  <c:v>76.275555555555556</c:v>
                </c:pt>
                <c:pt idx="4586">
                  <c:v>76.292222222222222</c:v>
                </c:pt>
                <c:pt idx="4587">
                  <c:v>76.308888888888887</c:v>
                </c:pt>
                <c:pt idx="4588">
                  <c:v>76.325555555555553</c:v>
                </c:pt>
                <c:pt idx="4589">
                  <c:v>76.342222222222219</c:v>
                </c:pt>
                <c:pt idx="4590">
                  <c:v>76.358888888888885</c:v>
                </c:pt>
                <c:pt idx="4591">
                  <c:v>76.375833333333333</c:v>
                </c:pt>
                <c:pt idx="4592">
                  <c:v>76.392222222222216</c:v>
                </c:pt>
                <c:pt idx="4593">
                  <c:v>76.408888888888896</c:v>
                </c:pt>
                <c:pt idx="4594">
                  <c:v>76.425555555555562</c:v>
                </c:pt>
                <c:pt idx="4595">
                  <c:v>76.442222222222227</c:v>
                </c:pt>
                <c:pt idx="4596">
                  <c:v>76.458888888888893</c:v>
                </c:pt>
                <c:pt idx="4597">
                  <c:v>76.475555555555559</c:v>
                </c:pt>
                <c:pt idx="4598">
                  <c:v>76.492500000000007</c:v>
                </c:pt>
                <c:pt idx="4599">
                  <c:v>76.509166666666673</c:v>
                </c:pt>
                <c:pt idx="4600">
                  <c:v>76.525833333333338</c:v>
                </c:pt>
                <c:pt idx="4601">
                  <c:v>76.542500000000004</c:v>
                </c:pt>
                <c:pt idx="4602">
                  <c:v>76.55916666666667</c:v>
                </c:pt>
                <c:pt idx="4603">
                  <c:v>76.575833333333335</c:v>
                </c:pt>
                <c:pt idx="4604">
                  <c:v>76.592500000000001</c:v>
                </c:pt>
                <c:pt idx="4605">
                  <c:v>76.609166666666667</c:v>
                </c:pt>
                <c:pt idx="4606">
                  <c:v>76.625833333333333</c:v>
                </c:pt>
                <c:pt idx="4607">
                  <c:v>76.642499999999998</c:v>
                </c:pt>
                <c:pt idx="4608">
                  <c:v>76.659166666666664</c:v>
                </c:pt>
                <c:pt idx="4609">
                  <c:v>76.67583333333333</c:v>
                </c:pt>
                <c:pt idx="4610">
                  <c:v>76.692499999999995</c:v>
                </c:pt>
                <c:pt idx="4611">
                  <c:v>76.709166666666661</c:v>
                </c:pt>
                <c:pt idx="4612">
                  <c:v>76.725833333333327</c:v>
                </c:pt>
                <c:pt idx="4613">
                  <c:v>76.742500000000007</c:v>
                </c:pt>
                <c:pt idx="4614">
                  <c:v>76.759166666666673</c:v>
                </c:pt>
                <c:pt idx="4615">
                  <c:v>76.775833333333338</c:v>
                </c:pt>
                <c:pt idx="4616">
                  <c:v>76.792500000000004</c:v>
                </c:pt>
                <c:pt idx="4617">
                  <c:v>76.80916666666667</c:v>
                </c:pt>
                <c:pt idx="4618">
                  <c:v>76.825833333333335</c:v>
                </c:pt>
                <c:pt idx="4619">
                  <c:v>76.842500000000001</c:v>
                </c:pt>
                <c:pt idx="4620">
                  <c:v>76.859166666666667</c:v>
                </c:pt>
                <c:pt idx="4621">
                  <c:v>76.875833333333333</c:v>
                </c:pt>
                <c:pt idx="4622">
                  <c:v>76.892499999999998</c:v>
                </c:pt>
                <c:pt idx="4623">
                  <c:v>76.909166666666664</c:v>
                </c:pt>
                <c:pt idx="4624">
                  <c:v>76.92583333333333</c:v>
                </c:pt>
                <c:pt idx="4625">
                  <c:v>76.942499999999995</c:v>
                </c:pt>
                <c:pt idx="4626">
                  <c:v>76.959166666666661</c:v>
                </c:pt>
                <c:pt idx="4627">
                  <c:v>76.975833333333327</c:v>
                </c:pt>
                <c:pt idx="4628">
                  <c:v>76.992500000000007</c:v>
                </c:pt>
                <c:pt idx="4629">
                  <c:v>77.009166666666673</c:v>
                </c:pt>
                <c:pt idx="4630">
                  <c:v>77.025833333333338</c:v>
                </c:pt>
                <c:pt idx="4631">
                  <c:v>77.042500000000004</c:v>
                </c:pt>
                <c:pt idx="4632">
                  <c:v>77.05916666666667</c:v>
                </c:pt>
                <c:pt idx="4633">
                  <c:v>77.075833333333335</c:v>
                </c:pt>
                <c:pt idx="4634">
                  <c:v>77.092500000000001</c:v>
                </c:pt>
                <c:pt idx="4635">
                  <c:v>77.109166666666667</c:v>
                </c:pt>
                <c:pt idx="4636">
                  <c:v>77.125833333333333</c:v>
                </c:pt>
                <c:pt idx="4637">
                  <c:v>77.142499999999998</c:v>
                </c:pt>
                <c:pt idx="4638">
                  <c:v>77.159166666666664</c:v>
                </c:pt>
                <c:pt idx="4639">
                  <c:v>77.17583333333333</c:v>
                </c:pt>
                <c:pt idx="4640">
                  <c:v>77.192499999999995</c:v>
                </c:pt>
                <c:pt idx="4641">
                  <c:v>77.209166666666661</c:v>
                </c:pt>
                <c:pt idx="4642">
                  <c:v>77.225833333333327</c:v>
                </c:pt>
                <c:pt idx="4643">
                  <c:v>77.242500000000007</c:v>
                </c:pt>
                <c:pt idx="4644">
                  <c:v>77.259166666666673</c:v>
                </c:pt>
                <c:pt idx="4645">
                  <c:v>77.275833333333338</c:v>
                </c:pt>
                <c:pt idx="4646">
                  <c:v>77.292500000000004</c:v>
                </c:pt>
                <c:pt idx="4647">
                  <c:v>77.30916666666667</c:v>
                </c:pt>
                <c:pt idx="4648">
                  <c:v>77.325833333333335</c:v>
                </c:pt>
                <c:pt idx="4649">
                  <c:v>77.342500000000001</c:v>
                </c:pt>
                <c:pt idx="4650">
                  <c:v>77.359166666666667</c:v>
                </c:pt>
                <c:pt idx="4651">
                  <c:v>77.375833333333333</c:v>
                </c:pt>
                <c:pt idx="4652">
                  <c:v>77.392499999999998</c:v>
                </c:pt>
                <c:pt idx="4653">
                  <c:v>77.409166666666664</c:v>
                </c:pt>
                <c:pt idx="4654">
                  <c:v>77.42583333333333</c:v>
                </c:pt>
                <c:pt idx="4655">
                  <c:v>77.442499999999995</c:v>
                </c:pt>
                <c:pt idx="4656">
                  <c:v>77.459166666666661</c:v>
                </c:pt>
                <c:pt idx="4657">
                  <c:v>77.475833333333327</c:v>
                </c:pt>
                <c:pt idx="4658">
                  <c:v>77.492500000000007</c:v>
                </c:pt>
                <c:pt idx="4659">
                  <c:v>77.509166666666673</c:v>
                </c:pt>
                <c:pt idx="4660">
                  <c:v>77.525833333333338</c:v>
                </c:pt>
                <c:pt idx="4661">
                  <c:v>77.542500000000004</c:v>
                </c:pt>
                <c:pt idx="4662">
                  <c:v>77.55916666666667</c:v>
                </c:pt>
                <c:pt idx="4663">
                  <c:v>77.575833333333335</c:v>
                </c:pt>
                <c:pt idx="4664">
                  <c:v>77.592500000000001</c:v>
                </c:pt>
                <c:pt idx="4665">
                  <c:v>77.609166666666667</c:v>
                </c:pt>
                <c:pt idx="4666">
                  <c:v>77.625833333333333</c:v>
                </c:pt>
                <c:pt idx="4667">
                  <c:v>77.642499999999998</c:v>
                </c:pt>
                <c:pt idx="4668">
                  <c:v>77.659166666666664</c:v>
                </c:pt>
                <c:pt idx="4669">
                  <c:v>77.67583333333333</c:v>
                </c:pt>
                <c:pt idx="4670">
                  <c:v>77.692499999999995</c:v>
                </c:pt>
                <c:pt idx="4671">
                  <c:v>77.709166666666661</c:v>
                </c:pt>
                <c:pt idx="4672">
                  <c:v>77.725833333333327</c:v>
                </c:pt>
                <c:pt idx="4673">
                  <c:v>77.742500000000007</c:v>
                </c:pt>
                <c:pt idx="4674">
                  <c:v>77.759166666666673</c:v>
                </c:pt>
                <c:pt idx="4675">
                  <c:v>77.775833333333338</c:v>
                </c:pt>
                <c:pt idx="4676">
                  <c:v>77.792500000000004</c:v>
                </c:pt>
                <c:pt idx="4677">
                  <c:v>77.80916666666667</c:v>
                </c:pt>
                <c:pt idx="4678">
                  <c:v>77.825833333333335</c:v>
                </c:pt>
                <c:pt idx="4679">
                  <c:v>77.842500000000001</c:v>
                </c:pt>
                <c:pt idx="4680">
                  <c:v>77.859166666666667</c:v>
                </c:pt>
                <c:pt idx="4681">
                  <c:v>77.875833333333333</c:v>
                </c:pt>
                <c:pt idx="4682">
                  <c:v>77.892499999999998</c:v>
                </c:pt>
                <c:pt idx="4683">
                  <c:v>77.909166666666664</c:v>
                </c:pt>
                <c:pt idx="4684">
                  <c:v>77.92583333333333</c:v>
                </c:pt>
                <c:pt idx="4685">
                  <c:v>77.942499999999995</c:v>
                </c:pt>
                <c:pt idx="4686">
                  <c:v>77.959166666666661</c:v>
                </c:pt>
                <c:pt idx="4687">
                  <c:v>77.975833333333327</c:v>
                </c:pt>
                <c:pt idx="4688">
                  <c:v>77.992500000000007</c:v>
                </c:pt>
                <c:pt idx="4689">
                  <c:v>78.009166666666673</c:v>
                </c:pt>
                <c:pt idx="4690">
                  <c:v>78.025833333333338</c:v>
                </c:pt>
                <c:pt idx="4691">
                  <c:v>78.042500000000004</c:v>
                </c:pt>
                <c:pt idx="4692">
                  <c:v>78.05916666666667</c:v>
                </c:pt>
                <c:pt idx="4693">
                  <c:v>78.075833333333335</c:v>
                </c:pt>
                <c:pt idx="4694">
                  <c:v>78.092500000000001</c:v>
                </c:pt>
                <c:pt idx="4695">
                  <c:v>78.109166666666667</c:v>
                </c:pt>
                <c:pt idx="4696">
                  <c:v>78.125833333333333</c:v>
                </c:pt>
                <c:pt idx="4697">
                  <c:v>78.142499999999998</c:v>
                </c:pt>
                <c:pt idx="4698">
                  <c:v>78.159166666666664</c:v>
                </c:pt>
                <c:pt idx="4699">
                  <c:v>78.17583333333333</c:v>
                </c:pt>
                <c:pt idx="4700">
                  <c:v>78.192499999999995</c:v>
                </c:pt>
                <c:pt idx="4701">
                  <c:v>78.209166666666661</c:v>
                </c:pt>
                <c:pt idx="4702">
                  <c:v>78.225833333333327</c:v>
                </c:pt>
                <c:pt idx="4703">
                  <c:v>78.242500000000007</c:v>
                </c:pt>
                <c:pt idx="4704">
                  <c:v>78.259166666666673</c:v>
                </c:pt>
                <c:pt idx="4705">
                  <c:v>78.275833333333338</c:v>
                </c:pt>
                <c:pt idx="4706">
                  <c:v>78.292500000000004</c:v>
                </c:pt>
                <c:pt idx="4707">
                  <c:v>78.30916666666667</c:v>
                </c:pt>
                <c:pt idx="4708">
                  <c:v>78.325833333333335</c:v>
                </c:pt>
                <c:pt idx="4709">
                  <c:v>78.342500000000001</c:v>
                </c:pt>
                <c:pt idx="4710">
                  <c:v>78.359166666666667</c:v>
                </c:pt>
                <c:pt idx="4711">
                  <c:v>78.375833333333333</c:v>
                </c:pt>
                <c:pt idx="4712">
                  <c:v>78.392499999999998</c:v>
                </c:pt>
                <c:pt idx="4713">
                  <c:v>78.409166666666664</c:v>
                </c:pt>
                <c:pt idx="4714">
                  <c:v>78.42583333333333</c:v>
                </c:pt>
                <c:pt idx="4715">
                  <c:v>78.442499999999995</c:v>
                </c:pt>
                <c:pt idx="4716">
                  <c:v>78.459166666666661</c:v>
                </c:pt>
                <c:pt idx="4717">
                  <c:v>78.475833333333327</c:v>
                </c:pt>
                <c:pt idx="4718">
                  <c:v>78.492500000000007</c:v>
                </c:pt>
                <c:pt idx="4719">
                  <c:v>78.509166666666673</c:v>
                </c:pt>
                <c:pt idx="4720">
                  <c:v>78.526111111111106</c:v>
                </c:pt>
                <c:pt idx="4721">
                  <c:v>78.542500000000004</c:v>
                </c:pt>
                <c:pt idx="4722">
                  <c:v>78.55916666666667</c:v>
                </c:pt>
                <c:pt idx="4723">
                  <c:v>78.575833333333335</c:v>
                </c:pt>
                <c:pt idx="4724">
                  <c:v>78.592500000000001</c:v>
                </c:pt>
                <c:pt idx="4725">
                  <c:v>78.609166666666667</c:v>
                </c:pt>
                <c:pt idx="4726">
                  <c:v>78.625833333333333</c:v>
                </c:pt>
                <c:pt idx="4727">
                  <c:v>78.642777777777781</c:v>
                </c:pt>
                <c:pt idx="4728">
                  <c:v>78.659444444444446</c:v>
                </c:pt>
                <c:pt idx="4729">
                  <c:v>78.676111111111112</c:v>
                </c:pt>
                <c:pt idx="4730">
                  <c:v>78.692777777777778</c:v>
                </c:pt>
                <c:pt idx="4731">
                  <c:v>78.709444444444443</c:v>
                </c:pt>
                <c:pt idx="4732">
                  <c:v>78.726111111111109</c:v>
                </c:pt>
                <c:pt idx="4733">
                  <c:v>78.742777777777775</c:v>
                </c:pt>
                <c:pt idx="4734">
                  <c:v>78.759444444444441</c:v>
                </c:pt>
                <c:pt idx="4735">
                  <c:v>78.776111111111106</c:v>
                </c:pt>
                <c:pt idx="4736">
                  <c:v>78.792777777777772</c:v>
                </c:pt>
                <c:pt idx="4737">
                  <c:v>78.809444444444438</c:v>
                </c:pt>
                <c:pt idx="4738">
                  <c:v>78.826111111111118</c:v>
                </c:pt>
                <c:pt idx="4739">
                  <c:v>78.842777777777783</c:v>
                </c:pt>
                <c:pt idx="4740">
                  <c:v>78.859444444444449</c:v>
                </c:pt>
                <c:pt idx="4741">
                  <c:v>78.876111111111115</c:v>
                </c:pt>
                <c:pt idx="4742">
                  <c:v>78.892777777777781</c:v>
                </c:pt>
                <c:pt idx="4743">
                  <c:v>78.909444444444446</c:v>
                </c:pt>
                <c:pt idx="4744">
                  <c:v>78.926111111111112</c:v>
                </c:pt>
                <c:pt idx="4745">
                  <c:v>78.942777777777778</c:v>
                </c:pt>
                <c:pt idx="4746">
                  <c:v>78.959444444444443</c:v>
                </c:pt>
                <c:pt idx="4747">
                  <c:v>78.976111111111109</c:v>
                </c:pt>
                <c:pt idx="4748">
                  <c:v>78.992777777777775</c:v>
                </c:pt>
                <c:pt idx="4749">
                  <c:v>79.009444444444441</c:v>
                </c:pt>
                <c:pt idx="4750">
                  <c:v>79.026111111111106</c:v>
                </c:pt>
                <c:pt idx="4751">
                  <c:v>79.042777777777772</c:v>
                </c:pt>
                <c:pt idx="4752">
                  <c:v>79.059444444444438</c:v>
                </c:pt>
                <c:pt idx="4753">
                  <c:v>79.076111111111118</c:v>
                </c:pt>
                <c:pt idx="4754">
                  <c:v>79.092777777777783</c:v>
                </c:pt>
                <c:pt idx="4755">
                  <c:v>79.109444444444449</c:v>
                </c:pt>
                <c:pt idx="4756">
                  <c:v>79.126111111111115</c:v>
                </c:pt>
                <c:pt idx="4757">
                  <c:v>79.142777777777781</c:v>
                </c:pt>
                <c:pt idx="4758">
                  <c:v>79.159444444444446</c:v>
                </c:pt>
                <c:pt idx="4759">
                  <c:v>79.176111111111112</c:v>
                </c:pt>
                <c:pt idx="4760">
                  <c:v>79.192777777777778</c:v>
                </c:pt>
                <c:pt idx="4761">
                  <c:v>79.209444444444443</c:v>
                </c:pt>
                <c:pt idx="4762">
                  <c:v>79.226111111111109</c:v>
                </c:pt>
                <c:pt idx="4763">
                  <c:v>79.242777777777775</c:v>
                </c:pt>
                <c:pt idx="4764">
                  <c:v>79.259444444444441</c:v>
                </c:pt>
                <c:pt idx="4765">
                  <c:v>79.276111111111106</c:v>
                </c:pt>
                <c:pt idx="4766">
                  <c:v>79.292777777777772</c:v>
                </c:pt>
                <c:pt idx="4767">
                  <c:v>79.309444444444438</c:v>
                </c:pt>
                <c:pt idx="4768">
                  <c:v>79.326111111111118</c:v>
                </c:pt>
                <c:pt idx="4769">
                  <c:v>79.342777777777783</c:v>
                </c:pt>
                <c:pt idx="4770">
                  <c:v>79.359444444444449</c:v>
                </c:pt>
                <c:pt idx="4771">
                  <c:v>79.376111111111115</c:v>
                </c:pt>
                <c:pt idx="4772">
                  <c:v>79.392777777777781</c:v>
                </c:pt>
                <c:pt idx="4773">
                  <c:v>79.409444444444446</c:v>
                </c:pt>
                <c:pt idx="4774">
                  <c:v>79.426111111111112</c:v>
                </c:pt>
                <c:pt idx="4775">
                  <c:v>79.442777777777778</c:v>
                </c:pt>
                <c:pt idx="4776">
                  <c:v>79.459444444444443</c:v>
                </c:pt>
                <c:pt idx="4777">
                  <c:v>79.476111111111109</c:v>
                </c:pt>
                <c:pt idx="4778">
                  <c:v>79.492777777777775</c:v>
                </c:pt>
                <c:pt idx="4779">
                  <c:v>79.509444444444441</c:v>
                </c:pt>
                <c:pt idx="4780">
                  <c:v>79.526111111111106</c:v>
                </c:pt>
                <c:pt idx="4781">
                  <c:v>79.542777777777772</c:v>
                </c:pt>
                <c:pt idx="4782">
                  <c:v>79.559444444444438</c:v>
                </c:pt>
                <c:pt idx="4783">
                  <c:v>79.576111111111118</c:v>
                </c:pt>
                <c:pt idx="4784">
                  <c:v>79.592777777777783</c:v>
                </c:pt>
                <c:pt idx="4785">
                  <c:v>79.609444444444449</c:v>
                </c:pt>
                <c:pt idx="4786">
                  <c:v>79.626111111111115</c:v>
                </c:pt>
                <c:pt idx="4787">
                  <c:v>79.642777777777781</c:v>
                </c:pt>
                <c:pt idx="4788">
                  <c:v>79.659444444444446</c:v>
                </c:pt>
                <c:pt idx="4789">
                  <c:v>79.676111111111112</c:v>
                </c:pt>
                <c:pt idx="4790">
                  <c:v>79.692777777777778</c:v>
                </c:pt>
                <c:pt idx="4791">
                  <c:v>79.709444444444443</c:v>
                </c:pt>
                <c:pt idx="4792">
                  <c:v>79.726111111111109</c:v>
                </c:pt>
                <c:pt idx="4793">
                  <c:v>79.742777777777775</c:v>
                </c:pt>
                <c:pt idx="4794">
                  <c:v>79.759444444444441</c:v>
                </c:pt>
                <c:pt idx="4795">
                  <c:v>79.776111111111106</c:v>
                </c:pt>
                <c:pt idx="4796">
                  <c:v>79.792777777777772</c:v>
                </c:pt>
                <c:pt idx="4797">
                  <c:v>79.809444444444438</c:v>
                </c:pt>
                <c:pt idx="4798">
                  <c:v>79.826111111111118</c:v>
                </c:pt>
                <c:pt idx="4799">
                  <c:v>79.842777777777783</c:v>
                </c:pt>
                <c:pt idx="4800">
                  <c:v>79.859444444444449</c:v>
                </c:pt>
                <c:pt idx="4801">
                  <c:v>79.876111111111115</c:v>
                </c:pt>
                <c:pt idx="4802">
                  <c:v>79.892777777777781</c:v>
                </c:pt>
                <c:pt idx="4803">
                  <c:v>79.909444444444446</c:v>
                </c:pt>
                <c:pt idx="4804">
                  <c:v>79.926111111111112</c:v>
                </c:pt>
                <c:pt idx="4805">
                  <c:v>79.942777777777778</c:v>
                </c:pt>
                <c:pt idx="4806">
                  <c:v>79.959444444444443</c:v>
                </c:pt>
                <c:pt idx="4807">
                  <c:v>79.976111111111109</c:v>
                </c:pt>
                <c:pt idx="4808">
                  <c:v>79.992777777777775</c:v>
                </c:pt>
                <c:pt idx="4809">
                  <c:v>80.009444444444441</c:v>
                </c:pt>
                <c:pt idx="4810">
                  <c:v>80.026111111111106</c:v>
                </c:pt>
                <c:pt idx="4811">
                  <c:v>80.042777777777772</c:v>
                </c:pt>
                <c:pt idx="4812">
                  <c:v>80.059444444444438</c:v>
                </c:pt>
                <c:pt idx="4813">
                  <c:v>80.076111111111118</c:v>
                </c:pt>
                <c:pt idx="4814">
                  <c:v>80.092777777777783</c:v>
                </c:pt>
                <c:pt idx="4815">
                  <c:v>80.109444444444449</c:v>
                </c:pt>
                <c:pt idx="4816">
                  <c:v>80.126111111111115</c:v>
                </c:pt>
                <c:pt idx="4817">
                  <c:v>80.142777777777781</c:v>
                </c:pt>
                <c:pt idx="4818">
                  <c:v>80.159444444444446</c:v>
                </c:pt>
                <c:pt idx="4819">
                  <c:v>80.176111111111112</c:v>
                </c:pt>
                <c:pt idx="4820">
                  <c:v>80.192777777777778</c:v>
                </c:pt>
                <c:pt idx="4821">
                  <c:v>80.209444444444443</c:v>
                </c:pt>
                <c:pt idx="4822">
                  <c:v>80.226111111111109</c:v>
                </c:pt>
                <c:pt idx="4823">
                  <c:v>80.242777777777775</c:v>
                </c:pt>
                <c:pt idx="4824">
                  <c:v>80.259444444444441</c:v>
                </c:pt>
                <c:pt idx="4825">
                  <c:v>80.276111111111106</c:v>
                </c:pt>
                <c:pt idx="4826">
                  <c:v>80.292777777777772</c:v>
                </c:pt>
                <c:pt idx="4827">
                  <c:v>80.309444444444438</c:v>
                </c:pt>
                <c:pt idx="4828">
                  <c:v>80.326111111111118</c:v>
                </c:pt>
                <c:pt idx="4829">
                  <c:v>80.342777777777783</c:v>
                </c:pt>
                <c:pt idx="4830">
                  <c:v>80.359444444444449</c:v>
                </c:pt>
                <c:pt idx="4831">
                  <c:v>80.376111111111115</c:v>
                </c:pt>
                <c:pt idx="4832">
                  <c:v>80.392777777777781</c:v>
                </c:pt>
                <c:pt idx="4833">
                  <c:v>80.409444444444446</c:v>
                </c:pt>
                <c:pt idx="4834">
                  <c:v>80.426111111111112</c:v>
                </c:pt>
                <c:pt idx="4835">
                  <c:v>80.442777777777778</c:v>
                </c:pt>
                <c:pt idx="4836">
                  <c:v>80.459444444444443</c:v>
                </c:pt>
                <c:pt idx="4837">
                  <c:v>80.476111111111109</c:v>
                </c:pt>
                <c:pt idx="4838">
                  <c:v>80.492777777777775</c:v>
                </c:pt>
                <c:pt idx="4839">
                  <c:v>80.509444444444441</c:v>
                </c:pt>
                <c:pt idx="4840">
                  <c:v>80.526111111111106</c:v>
                </c:pt>
                <c:pt idx="4841">
                  <c:v>80.542777777777772</c:v>
                </c:pt>
                <c:pt idx="4842">
                  <c:v>80.559444444444438</c:v>
                </c:pt>
                <c:pt idx="4843">
                  <c:v>80.576111111111118</c:v>
                </c:pt>
                <c:pt idx="4844">
                  <c:v>80.592777777777783</c:v>
                </c:pt>
                <c:pt idx="4845">
                  <c:v>80.609444444444449</c:v>
                </c:pt>
                <c:pt idx="4846">
                  <c:v>80.626111111111115</c:v>
                </c:pt>
                <c:pt idx="4847">
                  <c:v>80.642777777777781</c:v>
                </c:pt>
                <c:pt idx="4848">
                  <c:v>80.659444444444446</c:v>
                </c:pt>
                <c:pt idx="4849">
                  <c:v>80.676111111111112</c:v>
                </c:pt>
                <c:pt idx="4850">
                  <c:v>80.692777777777778</c:v>
                </c:pt>
                <c:pt idx="4851">
                  <c:v>80.709444444444443</c:v>
                </c:pt>
                <c:pt idx="4852">
                  <c:v>80.726111111111109</c:v>
                </c:pt>
                <c:pt idx="4853">
                  <c:v>80.742777777777775</c:v>
                </c:pt>
                <c:pt idx="4854">
                  <c:v>80.759444444444441</c:v>
                </c:pt>
                <c:pt idx="4855">
                  <c:v>80.776111111111106</c:v>
                </c:pt>
                <c:pt idx="4856">
                  <c:v>80.792777777777772</c:v>
                </c:pt>
                <c:pt idx="4857">
                  <c:v>80.809444444444438</c:v>
                </c:pt>
                <c:pt idx="4858">
                  <c:v>80.826111111111118</c:v>
                </c:pt>
                <c:pt idx="4859">
                  <c:v>80.842777777777783</c:v>
                </c:pt>
                <c:pt idx="4860">
                  <c:v>80.859722222222217</c:v>
                </c:pt>
                <c:pt idx="4861">
                  <c:v>80.876111111111115</c:v>
                </c:pt>
                <c:pt idx="4862">
                  <c:v>80.893055555555549</c:v>
                </c:pt>
                <c:pt idx="4863">
                  <c:v>80.909722222222229</c:v>
                </c:pt>
                <c:pt idx="4864">
                  <c:v>80.926111111111112</c:v>
                </c:pt>
                <c:pt idx="4865">
                  <c:v>80.942777777777778</c:v>
                </c:pt>
                <c:pt idx="4866">
                  <c:v>80.959722222222226</c:v>
                </c:pt>
                <c:pt idx="4867">
                  <c:v>80.976388888888891</c:v>
                </c:pt>
                <c:pt idx="4868">
                  <c:v>80.993055555555557</c:v>
                </c:pt>
                <c:pt idx="4869">
                  <c:v>81.009444444444441</c:v>
                </c:pt>
                <c:pt idx="4870">
                  <c:v>81.026388888888889</c:v>
                </c:pt>
                <c:pt idx="4871">
                  <c:v>81.043055555555554</c:v>
                </c:pt>
                <c:pt idx="4872">
                  <c:v>81.05972222222222</c:v>
                </c:pt>
                <c:pt idx="4873">
                  <c:v>81.076388888888886</c:v>
                </c:pt>
                <c:pt idx="4874">
                  <c:v>81.093055555555551</c:v>
                </c:pt>
                <c:pt idx="4875">
                  <c:v>81.109722222222217</c:v>
                </c:pt>
                <c:pt idx="4876">
                  <c:v>81.126388888888883</c:v>
                </c:pt>
                <c:pt idx="4877">
                  <c:v>81.143055555555549</c:v>
                </c:pt>
                <c:pt idx="4878">
                  <c:v>81.159722222222229</c:v>
                </c:pt>
                <c:pt idx="4879">
                  <c:v>81.176388888888894</c:v>
                </c:pt>
                <c:pt idx="4880">
                  <c:v>81.19305555555556</c:v>
                </c:pt>
                <c:pt idx="4881">
                  <c:v>81.209722222222226</c:v>
                </c:pt>
                <c:pt idx="4882">
                  <c:v>81.226388888888891</c:v>
                </c:pt>
                <c:pt idx="4883">
                  <c:v>81.243055555555557</c:v>
                </c:pt>
                <c:pt idx="4884">
                  <c:v>81.259722222222223</c:v>
                </c:pt>
                <c:pt idx="4885">
                  <c:v>81.276388888888889</c:v>
                </c:pt>
                <c:pt idx="4886">
                  <c:v>81.293055555555554</c:v>
                </c:pt>
                <c:pt idx="4887">
                  <c:v>81.30972222222222</c:v>
                </c:pt>
                <c:pt idx="4888">
                  <c:v>81.326388888888886</c:v>
                </c:pt>
                <c:pt idx="4889">
                  <c:v>81.343055555555551</c:v>
                </c:pt>
                <c:pt idx="4890">
                  <c:v>81.359722222222217</c:v>
                </c:pt>
                <c:pt idx="4891">
                  <c:v>81.376388888888883</c:v>
                </c:pt>
                <c:pt idx="4892">
                  <c:v>81.393055555555549</c:v>
                </c:pt>
                <c:pt idx="4893">
                  <c:v>81.409722222222229</c:v>
                </c:pt>
                <c:pt idx="4894">
                  <c:v>81.426388888888894</c:v>
                </c:pt>
                <c:pt idx="4895">
                  <c:v>81.44305555555556</c:v>
                </c:pt>
                <c:pt idx="4896">
                  <c:v>81.459722222222226</c:v>
                </c:pt>
                <c:pt idx="4897">
                  <c:v>81.476388888888891</c:v>
                </c:pt>
                <c:pt idx="4898">
                  <c:v>81.493055555555557</c:v>
                </c:pt>
                <c:pt idx="4899">
                  <c:v>81.509722222222223</c:v>
                </c:pt>
                <c:pt idx="4900">
                  <c:v>81.526388888888889</c:v>
                </c:pt>
                <c:pt idx="4901">
                  <c:v>81.543055555555554</c:v>
                </c:pt>
                <c:pt idx="4902">
                  <c:v>81.55972222222222</c:v>
                </c:pt>
                <c:pt idx="4903">
                  <c:v>81.576388888888886</c:v>
                </c:pt>
                <c:pt idx="4904">
                  <c:v>81.593055555555551</c:v>
                </c:pt>
                <c:pt idx="4905">
                  <c:v>81.609722222222217</c:v>
                </c:pt>
                <c:pt idx="4906">
                  <c:v>81.626388888888883</c:v>
                </c:pt>
                <c:pt idx="4907">
                  <c:v>81.643055555555549</c:v>
                </c:pt>
                <c:pt idx="4908">
                  <c:v>81.659722222222229</c:v>
                </c:pt>
                <c:pt idx="4909">
                  <c:v>81.676388888888894</c:v>
                </c:pt>
                <c:pt idx="4910">
                  <c:v>81.69305555555556</c:v>
                </c:pt>
                <c:pt idx="4911">
                  <c:v>81.709722222222226</c:v>
                </c:pt>
                <c:pt idx="4912">
                  <c:v>81.726388888888891</c:v>
                </c:pt>
                <c:pt idx="4913">
                  <c:v>81.743055555555557</c:v>
                </c:pt>
                <c:pt idx="4914">
                  <c:v>81.759722222222223</c:v>
                </c:pt>
                <c:pt idx="4915">
                  <c:v>81.776388888888889</c:v>
                </c:pt>
                <c:pt idx="4916">
                  <c:v>81.793055555555554</c:v>
                </c:pt>
                <c:pt idx="4917">
                  <c:v>81.80972222222222</c:v>
                </c:pt>
                <c:pt idx="4918">
                  <c:v>81.826388888888886</c:v>
                </c:pt>
                <c:pt idx="4919">
                  <c:v>81.843055555555551</c:v>
                </c:pt>
                <c:pt idx="4920">
                  <c:v>81.859722222222217</c:v>
                </c:pt>
                <c:pt idx="4921">
                  <c:v>81.876388888888883</c:v>
                </c:pt>
                <c:pt idx="4922">
                  <c:v>81.893055555555549</c:v>
                </c:pt>
                <c:pt idx="4923">
                  <c:v>81.909722222222229</c:v>
                </c:pt>
                <c:pt idx="4924">
                  <c:v>81.926388888888894</c:v>
                </c:pt>
                <c:pt idx="4925">
                  <c:v>81.94305555555556</c:v>
                </c:pt>
                <c:pt idx="4926">
                  <c:v>81.959722222222226</c:v>
                </c:pt>
                <c:pt idx="4927">
                  <c:v>81.976388888888891</c:v>
                </c:pt>
                <c:pt idx="4928">
                  <c:v>81.993055555555557</c:v>
                </c:pt>
                <c:pt idx="4929">
                  <c:v>82.009722222222223</c:v>
                </c:pt>
                <c:pt idx="4930">
                  <c:v>82.026388888888889</c:v>
                </c:pt>
                <c:pt idx="4931">
                  <c:v>82.043055555555554</c:v>
                </c:pt>
                <c:pt idx="4932">
                  <c:v>82.05972222222222</c:v>
                </c:pt>
                <c:pt idx="4933">
                  <c:v>82.076388888888886</c:v>
                </c:pt>
                <c:pt idx="4934">
                  <c:v>82.093055555555551</c:v>
                </c:pt>
                <c:pt idx="4935">
                  <c:v>82.109722222222217</c:v>
                </c:pt>
                <c:pt idx="4936">
                  <c:v>82.126388888888883</c:v>
                </c:pt>
                <c:pt idx="4937">
                  <c:v>82.143055555555549</c:v>
                </c:pt>
                <c:pt idx="4938">
                  <c:v>82.159722222222229</c:v>
                </c:pt>
                <c:pt idx="4939">
                  <c:v>82.176388888888894</c:v>
                </c:pt>
                <c:pt idx="4940">
                  <c:v>82.19305555555556</c:v>
                </c:pt>
                <c:pt idx="4941">
                  <c:v>82.209722222222226</c:v>
                </c:pt>
                <c:pt idx="4942">
                  <c:v>82.226388888888891</c:v>
                </c:pt>
                <c:pt idx="4943">
                  <c:v>82.243055555555557</c:v>
                </c:pt>
                <c:pt idx="4944">
                  <c:v>82.259722222222223</c:v>
                </c:pt>
                <c:pt idx="4945">
                  <c:v>82.276388888888889</c:v>
                </c:pt>
                <c:pt idx="4946">
                  <c:v>82.293055555555554</c:v>
                </c:pt>
                <c:pt idx="4947">
                  <c:v>82.30972222222222</c:v>
                </c:pt>
                <c:pt idx="4948">
                  <c:v>82.326388888888886</c:v>
                </c:pt>
                <c:pt idx="4949">
                  <c:v>82.343055555555551</c:v>
                </c:pt>
                <c:pt idx="4950">
                  <c:v>82.359722222222217</c:v>
                </c:pt>
                <c:pt idx="4951">
                  <c:v>82.376388888888883</c:v>
                </c:pt>
                <c:pt idx="4952">
                  <c:v>82.393055555555549</c:v>
                </c:pt>
                <c:pt idx="4953">
                  <c:v>82.409722222222229</c:v>
                </c:pt>
                <c:pt idx="4954">
                  <c:v>82.426388888888894</c:v>
                </c:pt>
                <c:pt idx="4955">
                  <c:v>82.44305555555556</c:v>
                </c:pt>
                <c:pt idx="4956">
                  <c:v>82.459722222222226</c:v>
                </c:pt>
                <c:pt idx="4957">
                  <c:v>82.476388888888891</c:v>
                </c:pt>
                <c:pt idx="4958">
                  <c:v>82.493055555555557</c:v>
                </c:pt>
                <c:pt idx="4959">
                  <c:v>82.509722222222223</c:v>
                </c:pt>
                <c:pt idx="4960">
                  <c:v>82.526388888888889</c:v>
                </c:pt>
                <c:pt idx="4961">
                  <c:v>82.543055555555554</c:v>
                </c:pt>
                <c:pt idx="4962">
                  <c:v>82.55972222222222</c:v>
                </c:pt>
                <c:pt idx="4963">
                  <c:v>82.576388888888886</c:v>
                </c:pt>
                <c:pt idx="4964">
                  <c:v>82.593055555555551</c:v>
                </c:pt>
                <c:pt idx="4965">
                  <c:v>82.609722222222217</c:v>
                </c:pt>
                <c:pt idx="4966">
                  <c:v>82.626388888888883</c:v>
                </c:pt>
                <c:pt idx="4967">
                  <c:v>82.643055555555549</c:v>
                </c:pt>
                <c:pt idx="4968">
                  <c:v>82.659722222222229</c:v>
                </c:pt>
                <c:pt idx="4969">
                  <c:v>82.676388888888894</c:v>
                </c:pt>
                <c:pt idx="4970">
                  <c:v>82.69305555555556</c:v>
                </c:pt>
                <c:pt idx="4971">
                  <c:v>82.709722222222226</c:v>
                </c:pt>
                <c:pt idx="4972">
                  <c:v>82.726388888888891</c:v>
                </c:pt>
                <c:pt idx="4973">
                  <c:v>82.743055555555557</c:v>
                </c:pt>
                <c:pt idx="4974">
                  <c:v>82.759722222222223</c:v>
                </c:pt>
                <c:pt idx="4975">
                  <c:v>82.776388888888889</c:v>
                </c:pt>
                <c:pt idx="4976">
                  <c:v>82.793055555555554</c:v>
                </c:pt>
                <c:pt idx="4977">
                  <c:v>82.80972222222222</c:v>
                </c:pt>
                <c:pt idx="4978">
                  <c:v>82.826388888888886</c:v>
                </c:pt>
                <c:pt idx="4979">
                  <c:v>82.843055555555551</c:v>
                </c:pt>
                <c:pt idx="4980">
                  <c:v>82.859722222222217</c:v>
                </c:pt>
                <c:pt idx="4981">
                  <c:v>82.876388888888883</c:v>
                </c:pt>
                <c:pt idx="4982">
                  <c:v>82.893055555555549</c:v>
                </c:pt>
                <c:pt idx="4983">
                  <c:v>82.909722222222229</c:v>
                </c:pt>
                <c:pt idx="4984">
                  <c:v>82.926388888888894</c:v>
                </c:pt>
                <c:pt idx="4985">
                  <c:v>82.94305555555556</c:v>
                </c:pt>
                <c:pt idx="4986">
                  <c:v>82.959722222222226</c:v>
                </c:pt>
                <c:pt idx="4987">
                  <c:v>82.976388888888891</c:v>
                </c:pt>
                <c:pt idx="4988">
                  <c:v>82.993055555555557</c:v>
                </c:pt>
                <c:pt idx="4989">
                  <c:v>83.009722222222223</c:v>
                </c:pt>
                <c:pt idx="4990">
                  <c:v>83.026388888888889</c:v>
                </c:pt>
                <c:pt idx="4991">
                  <c:v>83.043055555555554</c:v>
                </c:pt>
                <c:pt idx="4992">
                  <c:v>83.05972222222222</c:v>
                </c:pt>
                <c:pt idx="4993">
                  <c:v>83.076388888888886</c:v>
                </c:pt>
                <c:pt idx="4994">
                  <c:v>83.093055555555551</c:v>
                </c:pt>
                <c:pt idx="4995">
                  <c:v>83.109722222222217</c:v>
                </c:pt>
                <c:pt idx="4996">
                  <c:v>83.126388888888883</c:v>
                </c:pt>
                <c:pt idx="4997">
                  <c:v>83.143055555555549</c:v>
                </c:pt>
                <c:pt idx="4998">
                  <c:v>83.159722222222229</c:v>
                </c:pt>
                <c:pt idx="4999">
                  <c:v>83.176388888888894</c:v>
                </c:pt>
                <c:pt idx="5000">
                  <c:v>83.19305555555556</c:v>
                </c:pt>
                <c:pt idx="5001">
                  <c:v>83.209722222222226</c:v>
                </c:pt>
                <c:pt idx="5002">
                  <c:v>83.226388888888891</c:v>
                </c:pt>
                <c:pt idx="5003">
                  <c:v>83.243055555555557</c:v>
                </c:pt>
                <c:pt idx="5004">
                  <c:v>83.259722222222223</c:v>
                </c:pt>
                <c:pt idx="5005">
                  <c:v>83.276388888888889</c:v>
                </c:pt>
                <c:pt idx="5006">
                  <c:v>83.293055555555554</c:v>
                </c:pt>
                <c:pt idx="5007">
                  <c:v>83.30972222222222</c:v>
                </c:pt>
                <c:pt idx="5008">
                  <c:v>83.326388888888886</c:v>
                </c:pt>
                <c:pt idx="5009">
                  <c:v>83.343055555555551</c:v>
                </c:pt>
                <c:pt idx="5010">
                  <c:v>83.359722222222217</c:v>
                </c:pt>
                <c:pt idx="5011">
                  <c:v>83.376388888888883</c:v>
                </c:pt>
                <c:pt idx="5012">
                  <c:v>83.393333333333331</c:v>
                </c:pt>
                <c:pt idx="5013">
                  <c:v>83.409722222222229</c:v>
                </c:pt>
                <c:pt idx="5014">
                  <c:v>83.426388888888894</c:v>
                </c:pt>
                <c:pt idx="5015">
                  <c:v>83.44305555555556</c:v>
                </c:pt>
                <c:pt idx="5016">
                  <c:v>83.459722222222226</c:v>
                </c:pt>
                <c:pt idx="5017">
                  <c:v>83.476666666666674</c:v>
                </c:pt>
                <c:pt idx="5018">
                  <c:v>83.493333333333339</c:v>
                </c:pt>
                <c:pt idx="5019">
                  <c:v>83.509722222222223</c:v>
                </c:pt>
                <c:pt idx="5020">
                  <c:v>83.526666666666671</c:v>
                </c:pt>
                <c:pt idx="5021">
                  <c:v>83.543333333333337</c:v>
                </c:pt>
                <c:pt idx="5022">
                  <c:v>83.56</c:v>
                </c:pt>
                <c:pt idx="5023">
                  <c:v>83.576666666666668</c:v>
                </c:pt>
                <c:pt idx="5024">
                  <c:v>83.593333333333334</c:v>
                </c:pt>
                <c:pt idx="5025">
                  <c:v>83.61</c:v>
                </c:pt>
                <c:pt idx="5026">
                  <c:v>83.626666666666665</c:v>
                </c:pt>
                <c:pt idx="5027">
                  <c:v>83.643333333333331</c:v>
                </c:pt>
                <c:pt idx="5028">
                  <c:v>83.66</c:v>
                </c:pt>
                <c:pt idx="5029">
                  <c:v>83.676666666666662</c:v>
                </c:pt>
                <c:pt idx="5030">
                  <c:v>83.693333333333328</c:v>
                </c:pt>
                <c:pt idx="5031">
                  <c:v>83.71</c:v>
                </c:pt>
                <c:pt idx="5032">
                  <c:v>83.726666666666674</c:v>
                </c:pt>
                <c:pt idx="5033">
                  <c:v>83.743333333333339</c:v>
                </c:pt>
                <c:pt idx="5034">
                  <c:v>83.76</c:v>
                </c:pt>
                <c:pt idx="5035">
                  <c:v>83.776666666666671</c:v>
                </c:pt>
                <c:pt idx="5036">
                  <c:v>83.793333333333337</c:v>
                </c:pt>
                <c:pt idx="5037">
                  <c:v>83.81</c:v>
                </c:pt>
                <c:pt idx="5038">
                  <c:v>83.826666666666668</c:v>
                </c:pt>
                <c:pt idx="5039">
                  <c:v>83.843333333333334</c:v>
                </c:pt>
                <c:pt idx="5040">
                  <c:v>83.86</c:v>
                </c:pt>
                <c:pt idx="5041">
                  <c:v>83.876666666666665</c:v>
                </c:pt>
                <c:pt idx="5042">
                  <c:v>83.893333333333331</c:v>
                </c:pt>
                <c:pt idx="5043">
                  <c:v>83.91</c:v>
                </c:pt>
                <c:pt idx="5044">
                  <c:v>83.926666666666662</c:v>
                </c:pt>
                <c:pt idx="5045">
                  <c:v>83.943333333333328</c:v>
                </c:pt>
                <c:pt idx="5046">
                  <c:v>83.96</c:v>
                </c:pt>
                <c:pt idx="5047">
                  <c:v>83.976666666666674</c:v>
                </c:pt>
                <c:pt idx="5048">
                  <c:v>83.993333333333339</c:v>
                </c:pt>
                <c:pt idx="5049">
                  <c:v>84.01</c:v>
                </c:pt>
                <c:pt idx="5050">
                  <c:v>84.026666666666671</c:v>
                </c:pt>
                <c:pt idx="5051">
                  <c:v>84.043333333333337</c:v>
                </c:pt>
                <c:pt idx="5052">
                  <c:v>84.06</c:v>
                </c:pt>
                <c:pt idx="5053">
                  <c:v>84.076666666666668</c:v>
                </c:pt>
                <c:pt idx="5054">
                  <c:v>84.093333333333334</c:v>
                </c:pt>
                <c:pt idx="5055">
                  <c:v>84.11</c:v>
                </c:pt>
                <c:pt idx="5056">
                  <c:v>84.126666666666665</c:v>
                </c:pt>
                <c:pt idx="5057">
                  <c:v>84.143333333333331</c:v>
                </c:pt>
                <c:pt idx="5058">
                  <c:v>84.16</c:v>
                </c:pt>
                <c:pt idx="5059">
                  <c:v>84.176666666666662</c:v>
                </c:pt>
                <c:pt idx="5060">
                  <c:v>84.193333333333328</c:v>
                </c:pt>
                <c:pt idx="5061">
                  <c:v>84.21</c:v>
                </c:pt>
                <c:pt idx="5062">
                  <c:v>84.226666666666674</c:v>
                </c:pt>
                <c:pt idx="5063">
                  <c:v>84.243333333333339</c:v>
                </c:pt>
                <c:pt idx="5064">
                  <c:v>84.26</c:v>
                </c:pt>
                <c:pt idx="5065">
                  <c:v>84.276666666666671</c:v>
                </c:pt>
                <c:pt idx="5066">
                  <c:v>84.293333333333337</c:v>
                </c:pt>
                <c:pt idx="5067">
                  <c:v>84.31</c:v>
                </c:pt>
                <c:pt idx="5068">
                  <c:v>84.326666666666668</c:v>
                </c:pt>
                <c:pt idx="5069">
                  <c:v>84.343333333333334</c:v>
                </c:pt>
                <c:pt idx="5070">
                  <c:v>84.36</c:v>
                </c:pt>
                <c:pt idx="5071">
                  <c:v>84.376666666666665</c:v>
                </c:pt>
                <c:pt idx="5072">
                  <c:v>84.393333333333331</c:v>
                </c:pt>
                <c:pt idx="5073">
                  <c:v>84.41</c:v>
                </c:pt>
                <c:pt idx="5074">
                  <c:v>84.426666666666662</c:v>
                </c:pt>
                <c:pt idx="5075">
                  <c:v>84.443333333333328</c:v>
                </c:pt>
                <c:pt idx="5076">
                  <c:v>84.46</c:v>
                </c:pt>
                <c:pt idx="5077">
                  <c:v>84.476666666666674</c:v>
                </c:pt>
                <c:pt idx="5078">
                  <c:v>84.493333333333339</c:v>
                </c:pt>
                <c:pt idx="5079">
                  <c:v>84.51</c:v>
                </c:pt>
                <c:pt idx="5080">
                  <c:v>84.526666666666671</c:v>
                </c:pt>
                <c:pt idx="5081">
                  <c:v>84.543333333333337</c:v>
                </c:pt>
                <c:pt idx="5082">
                  <c:v>84.56</c:v>
                </c:pt>
                <c:pt idx="5083">
                  <c:v>84.576666666666668</c:v>
                </c:pt>
                <c:pt idx="5084">
                  <c:v>84.593333333333334</c:v>
                </c:pt>
                <c:pt idx="5085">
                  <c:v>84.61</c:v>
                </c:pt>
                <c:pt idx="5086">
                  <c:v>84.626666666666665</c:v>
                </c:pt>
                <c:pt idx="5087">
                  <c:v>84.643333333333331</c:v>
                </c:pt>
                <c:pt idx="5088">
                  <c:v>84.66</c:v>
                </c:pt>
                <c:pt idx="5089">
                  <c:v>84.676666666666662</c:v>
                </c:pt>
                <c:pt idx="5090">
                  <c:v>84.693333333333328</c:v>
                </c:pt>
                <c:pt idx="5091">
                  <c:v>84.71</c:v>
                </c:pt>
                <c:pt idx="5092">
                  <c:v>84.726666666666674</c:v>
                </c:pt>
                <c:pt idx="5093">
                  <c:v>84.743333333333339</c:v>
                </c:pt>
                <c:pt idx="5094">
                  <c:v>84.76</c:v>
                </c:pt>
                <c:pt idx="5095">
                  <c:v>84.776666666666671</c:v>
                </c:pt>
                <c:pt idx="5096">
                  <c:v>84.793333333333337</c:v>
                </c:pt>
                <c:pt idx="5097">
                  <c:v>84.81</c:v>
                </c:pt>
                <c:pt idx="5098">
                  <c:v>84.826666666666668</c:v>
                </c:pt>
                <c:pt idx="5099">
                  <c:v>84.843333333333334</c:v>
                </c:pt>
                <c:pt idx="5100">
                  <c:v>84.86</c:v>
                </c:pt>
                <c:pt idx="5101">
                  <c:v>84.876666666666665</c:v>
                </c:pt>
                <c:pt idx="5102">
                  <c:v>84.893333333333331</c:v>
                </c:pt>
                <c:pt idx="5103">
                  <c:v>84.91</c:v>
                </c:pt>
                <c:pt idx="5104">
                  <c:v>84.926666666666662</c:v>
                </c:pt>
                <c:pt idx="5105">
                  <c:v>84.943333333333328</c:v>
                </c:pt>
                <c:pt idx="5106">
                  <c:v>84.96</c:v>
                </c:pt>
                <c:pt idx="5107">
                  <c:v>84.976666666666674</c:v>
                </c:pt>
                <c:pt idx="5108">
                  <c:v>84.993333333333339</c:v>
                </c:pt>
                <c:pt idx="5109">
                  <c:v>85.01</c:v>
                </c:pt>
                <c:pt idx="5110">
                  <c:v>85.026666666666671</c:v>
                </c:pt>
                <c:pt idx="5111">
                  <c:v>85.043333333333337</c:v>
                </c:pt>
                <c:pt idx="5112">
                  <c:v>85.06</c:v>
                </c:pt>
                <c:pt idx="5113">
                  <c:v>85.076666666666668</c:v>
                </c:pt>
                <c:pt idx="5114">
                  <c:v>85.093333333333334</c:v>
                </c:pt>
                <c:pt idx="5115">
                  <c:v>85.11</c:v>
                </c:pt>
                <c:pt idx="5116">
                  <c:v>85.126666666666665</c:v>
                </c:pt>
                <c:pt idx="5117">
                  <c:v>85.143333333333331</c:v>
                </c:pt>
                <c:pt idx="5118">
                  <c:v>85.16</c:v>
                </c:pt>
                <c:pt idx="5119">
                  <c:v>85.176666666666662</c:v>
                </c:pt>
                <c:pt idx="5120">
                  <c:v>85.193333333333328</c:v>
                </c:pt>
                <c:pt idx="5121">
                  <c:v>85.21</c:v>
                </c:pt>
                <c:pt idx="5122">
                  <c:v>85.226666666666674</c:v>
                </c:pt>
                <c:pt idx="5123">
                  <c:v>85.243333333333339</c:v>
                </c:pt>
                <c:pt idx="5124">
                  <c:v>85.26</c:v>
                </c:pt>
                <c:pt idx="5125">
                  <c:v>85.276666666666671</c:v>
                </c:pt>
                <c:pt idx="5126">
                  <c:v>85.293333333333337</c:v>
                </c:pt>
                <c:pt idx="5127">
                  <c:v>85.31</c:v>
                </c:pt>
                <c:pt idx="5128">
                  <c:v>85.326666666666668</c:v>
                </c:pt>
                <c:pt idx="5129">
                  <c:v>85.343333333333334</c:v>
                </c:pt>
                <c:pt idx="5130">
                  <c:v>85.36</c:v>
                </c:pt>
                <c:pt idx="5131">
                  <c:v>85.376666666666665</c:v>
                </c:pt>
                <c:pt idx="5132">
                  <c:v>85.393333333333331</c:v>
                </c:pt>
                <c:pt idx="5133">
                  <c:v>85.41</c:v>
                </c:pt>
                <c:pt idx="5134">
                  <c:v>85.426666666666662</c:v>
                </c:pt>
                <c:pt idx="5135">
                  <c:v>85.443333333333328</c:v>
                </c:pt>
                <c:pt idx="5136">
                  <c:v>85.46</c:v>
                </c:pt>
                <c:pt idx="5137">
                  <c:v>85.476666666666674</c:v>
                </c:pt>
                <c:pt idx="5138">
                  <c:v>85.493333333333339</c:v>
                </c:pt>
                <c:pt idx="5139">
                  <c:v>85.51</c:v>
                </c:pt>
                <c:pt idx="5140">
                  <c:v>85.526666666666671</c:v>
                </c:pt>
                <c:pt idx="5141">
                  <c:v>85.543333333333337</c:v>
                </c:pt>
                <c:pt idx="5142">
                  <c:v>85.56</c:v>
                </c:pt>
                <c:pt idx="5143">
                  <c:v>85.576666666666668</c:v>
                </c:pt>
                <c:pt idx="5144">
                  <c:v>85.593333333333334</c:v>
                </c:pt>
                <c:pt idx="5145">
                  <c:v>85.61</c:v>
                </c:pt>
                <c:pt idx="5146">
                  <c:v>85.626666666666665</c:v>
                </c:pt>
                <c:pt idx="5147">
                  <c:v>85.643333333333331</c:v>
                </c:pt>
                <c:pt idx="5148">
                  <c:v>85.66</c:v>
                </c:pt>
                <c:pt idx="5149">
                  <c:v>85.676666666666662</c:v>
                </c:pt>
                <c:pt idx="5150">
                  <c:v>85.693333333333328</c:v>
                </c:pt>
                <c:pt idx="5151">
                  <c:v>85.71</c:v>
                </c:pt>
                <c:pt idx="5152">
                  <c:v>85.726666666666674</c:v>
                </c:pt>
                <c:pt idx="5153">
                  <c:v>85.743333333333339</c:v>
                </c:pt>
                <c:pt idx="5154">
                  <c:v>85.76</c:v>
                </c:pt>
                <c:pt idx="5155">
                  <c:v>85.776666666666671</c:v>
                </c:pt>
                <c:pt idx="5156">
                  <c:v>85.793333333333337</c:v>
                </c:pt>
                <c:pt idx="5157">
                  <c:v>85.81</c:v>
                </c:pt>
                <c:pt idx="5158">
                  <c:v>85.826666666666668</c:v>
                </c:pt>
                <c:pt idx="5159">
                  <c:v>85.843333333333334</c:v>
                </c:pt>
                <c:pt idx="5160">
                  <c:v>85.86</c:v>
                </c:pt>
                <c:pt idx="5161">
                  <c:v>85.876666666666665</c:v>
                </c:pt>
                <c:pt idx="5162">
                  <c:v>85.893333333333331</c:v>
                </c:pt>
                <c:pt idx="5163">
                  <c:v>85.91</c:v>
                </c:pt>
                <c:pt idx="5164">
                  <c:v>85.926666666666662</c:v>
                </c:pt>
                <c:pt idx="5165">
                  <c:v>85.943333333333328</c:v>
                </c:pt>
                <c:pt idx="5166">
                  <c:v>85.960277777777776</c:v>
                </c:pt>
                <c:pt idx="5167">
                  <c:v>85.976666666666674</c:v>
                </c:pt>
                <c:pt idx="5168">
                  <c:v>85.993611111111107</c:v>
                </c:pt>
                <c:pt idx="5169">
                  <c:v>86.01</c:v>
                </c:pt>
                <c:pt idx="5170">
                  <c:v>86.026666666666671</c:v>
                </c:pt>
                <c:pt idx="5171">
                  <c:v>86.043611111111105</c:v>
                </c:pt>
                <c:pt idx="5172">
                  <c:v>86.06</c:v>
                </c:pt>
                <c:pt idx="5173">
                  <c:v>86.07694444444445</c:v>
                </c:pt>
                <c:pt idx="5174">
                  <c:v>86.093611111111116</c:v>
                </c:pt>
                <c:pt idx="5175">
                  <c:v>86.110277777777782</c:v>
                </c:pt>
                <c:pt idx="5176">
                  <c:v>86.126944444444447</c:v>
                </c:pt>
                <c:pt idx="5177">
                  <c:v>86.143611111111113</c:v>
                </c:pt>
                <c:pt idx="5178">
                  <c:v>86.160277777777779</c:v>
                </c:pt>
                <c:pt idx="5179">
                  <c:v>86.176944444444445</c:v>
                </c:pt>
                <c:pt idx="5180">
                  <c:v>86.19361111111111</c:v>
                </c:pt>
                <c:pt idx="5181">
                  <c:v>86.210277777777776</c:v>
                </c:pt>
                <c:pt idx="5182">
                  <c:v>86.226944444444442</c:v>
                </c:pt>
                <c:pt idx="5183">
                  <c:v>86.243611111111107</c:v>
                </c:pt>
                <c:pt idx="5184">
                  <c:v>86.260277777777773</c:v>
                </c:pt>
                <c:pt idx="5185">
                  <c:v>86.276944444444439</c:v>
                </c:pt>
                <c:pt idx="5186">
                  <c:v>86.293611111111105</c:v>
                </c:pt>
                <c:pt idx="5187">
                  <c:v>86.310277777777785</c:v>
                </c:pt>
                <c:pt idx="5188">
                  <c:v>86.32694444444445</c:v>
                </c:pt>
                <c:pt idx="5189">
                  <c:v>86.343611111111116</c:v>
                </c:pt>
                <c:pt idx="5190">
                  <c:v>86.360277777777782</c:v>
                </c:pt>
                <c:pt idx="5191">
                  <c:v>86.376944444444447</c:v>
                </c:pt>
                <c:pt idx="5192">
                  <c:v>86.393611111111113</c:v>
                </c:pt>
                <c:pt idx="5193">
                  <c:v>86.410277777777779</c:v>
                </c:pt>
                <c:pt idx="5194">
                  <c:v>86.426944444444445</c:v>
                </c:pt>
                <c:pt idx="5195">
                  <c:v>86.44361111111111</c:v>
                </c:pt>
                <c:pt idx="5196">
                  <c:v>86.460277777777776</c:v>
                </c:pt>
                <c:pt idx="5197">
                  <c:v>86.476944444444442</c:v>
                </c:pt>
                <c:pt idx="5198">
                  <c:v>86.493611111111107</c:v>
                </c:pt>
                <c:pt idx="5199">
                  <c:v>86.510277777777773</c:v>
                </c:pt>
                <c:pt idx="5200">
                  <c:v>86.526944444444439</c:v>
                </c:pt>
                <c:pt idx="5201">
                  <c:v>86.543611111111105</c:v>
                </c:pt>
                <c:pt idx="5202">
                  <c:v>86.560277777777785</c:v>
                </c:pt>
                <c:pt idx="5203">
                  <c:v>86.57694444444445</c:v>
                </c:pt>
                <c:pt idx="5204">
                  <c:v>86.593611111111116</c:v>
                </c:pt>
                <c:pt idx="5205">
                  <c:v>86.610277777777782</c:v>
                </c:pt>
                <c:pt idx="5206">
                  <c:v>86.626944444444447</c:v>
                </c:pt>
                <c:pt idx="5207">
                  <c:v>86.643611111111113</c:v>
                </c:pt>
                <c:pt idx="5208">
                  <c:v>86.660277777777779</c:v>
                </c:pt>
                <c:pt idx="5209">
                  <c:v>86.676944444444445</c:v>
                </c:pt>
                <c:pt idx="5210">
                  <c:v>86.69361111111111</c:v>
                </c:pt>
                <c:pt idx="5211">
                  <c:v>86.710277777777776</c:v>
                </c:pt>
                <c:pt idx="5212">
                  <c:v>86.726944444444442</c:v>
                </c:pt>
                <c:pt idx="5213">
                  <c:v>86.743611111111107</c:v>
                </c:pt>
                <c:pt idx="5214">
                  <c:v>86.760277777777773</c:v>
                </c:pt>
                <c:pt idx="5215">
                  <c:v>86.776944444444439</c:v>
                </c:pt>
                <c:pt idx="5216">
                  <c:v>86.793611111111105</c:v>
                </c:pt>
                <c:pt idx="5217">
                  <c:v>86.810277777777785</c:v>
                </c:pt>
                <c:pt idx="5218">
                  <c:v>86.82694444444445</c:v>
                </c:pt>
                <c:pt idx="5219">
                  <c:v>86.843611111111116</c:v>
                </c:pt>
                <c:pt idx="5220">
                  <c:v>86.860277777777782</c:v>
                </c:pt>
                <c:pt idx="5221">
                  <c:v>86.876944444444447</c:v>
                </c:pt>
                <c:pt idx="5222">
                  <c:v>86.893611111111113</c:v>
                </c:pt>
                <c:pt idx="5223">
                  <c:v>86.910277777777779</c:v>
                </c:pt>
                <c:pt idx="5224">
                  <c:v>86.926944444444445</c:v>
                </c:pt>
                <c:pt idx="5225">
                  <c:v>86.94361111111111</c:v>
                </c:pt>
                <c:pt idx="5226">
                  <c:v>86.960277777777776</c:v>
                </c:pt>
                <c:pt idx="5227">
                  <c:v>86.976944444444442</c:v>
                </c:pt>
                <c:pt idx="5228">
                  <c:v>86.993611111111107</c:v>
                </c:pt>
                <c:pt idx="5229">
                  <c:v>87.010277777777773</c:v>
                </c:pt>
                <c:pt idx="5230">
                  <c:v>87.026944444444439</c:v>
                </c:pt>
                <c:pt idx="5231">
                  <c:v>87.043611111111105</c:v>
                </c:pt>
                <c:pt idx="5232">
                  <c:v>87.060277777777785</c:v>
                </c:pt>
                <c:pt idx="5233">
                  <c:v>87.07694444444445</c:v>
                </c:pt>
                <c:pt idx="5234">
                  <c:v>87.093611111111116</c:v>
                </c:pt>
                <c:pt idx="5235">
                  <c:v>87.110277777777782</c:v>
                </c:pt>
                <c:pt idx="5236">
                  <c:v>87.126944444444447</c:v>
                </c:pt>
                <c:pt idx="5237">
                  <c:v>87.143611111111113</c:v>
                </c:pt>
                <c:pt idx="5238">
                  <c:v>87.160277777777779</c:v>
                </c:pt>
                <c:pt idx="5239">
                  <c:v>87.176944444444445</c:v>
                </c:pt>
                <c:pt idx="5240">
                  <c:v>87.19361111111111</c:v>
                </c:pt>
                <c:pt idx="5241">
                  <c:v>87.210277777777776</c:v>
                </c:pt>
                <c:pt idx="5242">
                  <c:v>87.226944444444442</c:v>
                </c:pt>
                <c:pt idx="5243">
                  <c:v>87.243611111111107</c:v>
                </c:pt>
                <c:pt idx="5244">
                  <c:v>87.260277777777773</c:v>
                </c:pt>
                <c:pt idx="5245">
                  <c:v>87.276944444444439</c:v>
                </c:pt>
                <c:pt idx="5246">
                  <c:v>87.293611111111105</c:v>
                </c:pt>
                <c:pt idx="5247">
                  <c:v>87.310277777777785</c:v>
                </c:pt>
                <c:pt idx="5248">
                  <c:v>87.32694444444445</c:v>
                </c:pt>
                <c:pt idx="5249">
                  <c:v>87.343611111111116</c:v>
                </c:pt>
                <c:pt idx="5250">
                  <c:v>87.360277777777782</c:v>
                </c:pt>
                <c:pt idx="5251">
                  <c:v>87.376944444444447</c:v>
                </c:pt>
                <c:pt idx="5252">
                  <c:v>87.393611111111113</c:v>
                </c:pt>
                <c:pt idx="5253">
                  <c:v>87.410277777777779</c:v>
                </c:pt>
                <c:pt idx="5254">
                  <c:v>87.426944444444445</c:v>
                </c:pt>
              </c:numCache>
            </c:numRef>
          </c:xVal>
          <c:yVal>
            <c:numRef>
              <c:f>'data_LeyboldIM540_2025-12-18_17'!$D$5:$D$5278</c:f>
              <c:numCache>
                <c:formatCode>0.00E+00</c:formatCode>
                <c:ptCount val="5274"/>
                <c:pt idx="0">
                  <c:v>3.1506999999999998E-7</c:v>
                </c:pt>
                <c:pt idx="1">
                  <c:v>3.2112000000000001E-7</c:v>
                </c:pt>
                <c:pt idx="2">
                  <c:v>3.2415E-7</c:v>
                </c:pt>
                <c:pt idx="3">
                  <c:v>3.2985000000000001E-7</c:v>
                </c:pt>
                <c:pt idx="4">
                  <c:v>3.3421999999999998E-7</c:v>
                </c:pt>
                <c:pt idx="5">
                  <c:v>3.3907999999999999E-7</c:v>
                </c:pt>
                <c:pt idx="6">
                  <c:v>3.4322999999999998E-7</c:v>
                </c:pt>
                <c:pt idx="7">
                  <c:v>3.4794999999999999E-7</c:v>
                </c:pt>
                <c:pt idx="8">
                  <c:v>3.5392999999999999E-7</c:v>
                </c:pt>
                <c:pt idx="9">
                  <c:v>3.5765999999999999E-7</c:v>
                </c:pt>
                <c:pt idx="10">
                  <c:v>3.6301000000000002E-7</c:v>
                </c:pt>
                <c:pt idx="11">
                  <c:v>4.7572999999999999E-7</c:v>
                </c:pt>
                <c:pt idx="12">
                  <c:v>5.0495000000000003E-7</c:v>
                </c:pt>
                <c:pt idx="13">
                  <c:v>4.5954E-7</c:v>
                </c:pt>
                <c:pt idx="14">
                  <c:v>3.8856999999999999E-7</c:v>
                </c:pt>
                <c:pt idx="15">
                  <c:v>3.2211000000000002E-7</c:v>
                </c:pt>
                <c:pt idx="16">
                  <c:v>2.6930000000000001E-7</c:v>
                </c:pt>
                <c:pt idx="17">
                  <c:v>2.2621000000000001E-7</c:v>
                </c:pt>
                <c:pt idx="18">
                  <c:v>1.9051999999999999E-7</c:v>
                </c:pt>
                <c:pt idx="19">
                  <c:v>1.6278000000000001E-7</c:v>
                </c:pt>
                <c:pt idx="20">
                  <c:v>1.4088E-7</c:v>
                </c:pt>
                <c:pt idx="21">
                  <c:v>1.2335E-7</c:v>
                </c:pt>
                <c:pt idx="22">
                  <c:v>1.0976E-7</c:v>
                </c:pt>
                <c:pt idx="23">
                  <c:v>9.8145999999999998E-8</c:v>
                </c:pt>
                <c:pt idx="24">
                  <c:v>8.9626999999999999E-8</c:v>
                </c:pt>
                <c:pt idx="25">
                  <c:v>8.4416999999999994E-8</c:v>
                </c:pt>
                <c:pt idx="26">
                  <c:v>8.1249000000000002E-8</c:v>
                </c:pt>
                <c:pt idx="27">
                  <c:v>7.9066000000000001E-8</c:v>
                </c:pt>
                <c:pt idx="28">
                  <c:v>7.7588000000000006E-8</c:v>
                </c:pt>
                <c:pt idx="29">
                  <c:v>8.0544999999999998E-8</c:v>
                </c:pt>
                <c:pt idx="30">
                  <c:v>8.4346999999999994E-8</c:v>
                </c:pt>
                <c:pt idx="31">
                  <c:v>8.9344999999999997E-8</c:v>
                </c:pt>
                <c:pt idx="32">
                  <c:v>9.4555000000000002E-8</c:v>
                </c:pt>
                <c:pt idx="33">
                  <c:v>9.9061000000000003E-8</c:v>
                </c:pt>
                <c:pt idx="34">
                  <c:v>1.0321999999999999E-7</c:v>
                </c:pt>
                <c:pt idx="35">
                  <c:v>1.0384999999999999E-7</c:v>
                </c:pt>
                <c:pt idx="36">
                  <c:v>1.0363999999999999E-7</c:v>
                </c:pt>
                <c:pt idx="37">
                  <c:v>1.011E-7</c:v>
                </c:pt>
                <c:pt idx="38">
                  <c:v>9.7512000000000007E-8</c:v>
                </c:pt>
                <c:pt idx="39">
                  <c:v>9.1597999999999997E-8</c:v>
                </c:pt>
                <c:pt idx="40">
                  <c:v>8.6528999999999993E-8</c:v>
                </c:pt>
                <c:pt idx="41">
                  <c:v>8.2023000000000006E-8</c:v>
                </c:pt>
                <c:pt idx="42">
                  <c:v>7.6410999999999995E-8</c:v>
                </c:pt>
                <c:pt idx="43">
                  <c:v>7.1845000000000006E-8</c:v>
                </c:pt>
                <c:pt idx="44">
                  <c:v>6.7912999999999994E-8</c:v>
                </c:pt>
                <c:pt idx="45">
                  <c:v>6.4728999999999997E-8</c:v>
                </c:pt>
                <c:pt idx="46">
                  <c:v>6.2029999999999994E-8</c:v>
                </c:pt>
                <c:pt idx="47">
                  <c:v>5.9881000000000005E-8</c:v>
                </c:pt>
                <c:pt idx="48">
                  <c:v>5.8140999999999998E-8</c:v>
                </c:pt>
                <c:pt idx="49">
                  <c:v>5.6598000000000002E-8</c:v>
                </c:pt>
                <c:pt idx="50">
                  <c:v>5.5357999999999998E-8</c:v>
                </c:pt>
                <c:pt idx="51">
                  <c:v>5.4061999999999998E-8</c:v>
                </c:pt>
                <c:pt idx="52">
                  <c:v>5.2771999999999998E-8</c:v>
                </c:pt>
                <c:pt idx="53">
                  <c:v>5.1383999999999999E-8</c:v>
                </c:pt>
                <c:pt idx="54">
                  <c:v>4.9898000000000001E-8</c:v>
                </c:pt>
                <c:pt idx="55">
                  <c:v>4.8347999999999997E-8</c:v>
                </c:pt>
                <c:pt idx="56">
                  <c:v>4.6445000000000003E-8</c:v>
                </c:pt>
                <c:pt idx="57">
                  <c:v>4.3486000000000003E-8</c:v>
                </c:pt>
                <c:pt idx="58">
                  <c:v>3.9766E-8</c:v>
                </c:pt>
                <c:pt idx="59">
                  <c:v>3.6194E-8</c:v>
                </c:pt>
                <c:pt idx="60">
                  <c:v>3.2994999999999999E-8</c:v>
                </c:pt>
                <c:pt idx="61">
                  <c:v>3.0353000000000001E-8</c:v>
                </c:pt>
                <c:pt idx="62">
                  <c:v>2.8225E-8</c:v>
                </c:pt>
                <c:pt idx="63">
                  <c:v>2.6519999999999999E-8</c:v>
                </c:pt>
                <c:pt idx="64">
                  <c:v>2.5224000000000001E-8</c:v>
                </c:pt>
                <c:pt idx="65">
                  <c:v>2.4243999999999999E-8</c:v>
                </c:pt>
                <c:pt idx="66">
                  <c:v>2.3589E-8</c:v>
                </c:pt>
                <c:pt idx="67">
                  <c:v>2.2989999999999999E-8</c:v>
                </c:pt>
                <c:pt idx="68">
                  <c:v>2.2475999999999999E-8</c:v>
                </c:pt>
                <c:pt idx="69">
                  <c:v>2.2081000000000001E-8</c:v>
                </c:pt>
                <c:pt idx="70">
                  <c:v>2.1559999999999999E-8</c:v>
                </c:pt>
                <c:pt idx="71">
                  <c:v>2.1115999999999999E-8</c:v>
                </c:pt>
                <c:pt idx="72">
                  <c:v>2.0558999999999999E-8</c:v>
                </c:pt>
                <c:pt idx="73">
                  <c:v>2.0024000000000001E-8</c:v>
                </c:pt>
                <c:pt idx="74">
                  <c:v>1.9495E-8</c:v>
                </c:pt>
                <c:pt idx="75">
                  <c:v>1.8938999999999998E-8</c:v>
                </c:pt>
                <c:pt idx="76">
                  <c:v>1.8367999999999999E-8</c:v>
                </c:pt>
                <c:pt idx="77">
                  <c:v>1.7853999999999999E-8</c:v>
                </c:pt>
                <c:pt idx="78">
                  <c:v>1.7417E-8</c:v>
                </c:pt>
                <c:pt idx="79">
                  <c:v>1.6986999999999999E-8</c:v>
                </c:pt>
                <c:pt idx="80">
                  <c:v>1.6528999999999999E-8</c:v>
                </c:pt>
                <c:pt idx="81">
                  <c:v>1.6190999999999999E-8</c:v>
                </c:pt>
                <c:pt idx="82">
                  <c:v>1.5781999999999999E-8</c:v>
                </c:pt>
                <c:pt idx="83">
                  <c:v>1.5402000000000001E-8</c:v>
                </c:pt>
                <c:pt idx="84">
                  <c:v>1.5148000000000001E-8</c:v>
                </c:pt>
                <c:pt idx="85">
                  <c:v>1.4796000000000001E-8</c:v>
                </c:pt>
                <c:pt idx="86">
                  <c:v>1.4514E-8</c:v>
                </c:pt>
                <c:pt idx="87">
                  <c:v>1.4275E-8</c:v>
                </c:pt>
                <c:pt idx="88">
                  <c:v>1.4014000000000001E-8</c:v>
                </c:pt>
                <c:pt idx="89">
                  <c:v>1.3655000000000001E-8</c:v>
                </c:pt>
                <c:pt idx="90">
                  <c:v>1.3421999999999999E-8</c:v>
                </c:pt>
                <c:pt idx="91">
                  <c:v>1.3119E-8</c:v>
                </c:pt>
                <c:pt idx="92">
                  <c:v>1.2936000000000001E-8</c:v>
                </c:pt>
                <c:pt idx="93">
                  <c:v>1.2682000000000001E-8</c:v>
                </c:pt>
                <c:pt idx="94">
                  <c:v>1.2442999999999999E-8</c:v>
                </c:pt>
                <c:pt idx="95">
                  <c:v>1.2196E-8</c:v>
                </c:pt>
                <c:pt idx="96">
                  <c:v>1.2069E-8</c:v>
                </c:pt>
                <c:pt idx="97">
                  <c:v>1.1844E-8</c:v>
                </c:pt>
                <c:pt idx="98">
                  <c:v>1.1682E-8</c:v>
                </c:pt>
                <c:pt idx="99">
                  <c:v>1.1513E-8</c:v>
                </c:pt>
                <c:pt idx="100">
                  <c:v>1.1365E-8</c:v>
                </c:pt>
                <c:pt idx="101">
                  <c:v>1.1231E-8</c:v>
                </c:pt>
                <c:pt idx="102">
                  <c:v>1.1040999999999999E-8</c:v>
                </c:pt>
                <c:pt idx="103">
                  <c:v>1.0893E-8</c:v>
                </c:pt>
                <c:pt idx="104">
                  <c:v>1.0709E-8</c:v>
                </c:pt>
                <c:pt idx="105">
                  <c:v>1.0624999999999999E-8</c:v>
                </c:pt>
                <c:pt idx="106">
                  <c:v>1.0525999999999999E-8</c:v>
                </c:pt>
                <c:pt idx="107">
                  <c:v>1.0336000000000001E-8</c:v>
                </c:pt>
                <c:pt idx="108">
                  <c:v>1.0201999999999999E-8</c:v>
                </c:pt>
                <c:pt idx="109">
                  <c:v>1.0104000000000001E-8</c:v>
                </c:pt>
                <c:pt idx="110">
                  <c:v>1.0012000000000001E-8</c:v>
                </c:pt>
                <c:pt idx="111">
                  <c:v>9.8921000000000006E-9</c:v>
                </c:pt>
                <c:pt idx="112">
                  <c:v>9.7652999999999998E-9</c:v>
                </c:pt>
                <c:pt idx="113">
                  <c:v>9.6596E-9</c:v>
                </c:pt>
                <c:pt idx="114">
                  <c:v>9.6032999999999997E-9</c:v>
                </c:pt>
                <c:pt idx="115">
                  <c:v>9.5610000000000004E-9</c:v>
                </c:pt>
                <c:pt idx="116">
                  <c:v>9.3425999999999996E-9</c:v>
                </c:pt>
                <c:pt idx="117">
                  <c:v>9.3074000000000003E-9</c:v>
                </c:pt>
                <c:pt idx="118">
                  <c:v>9.2438999999999995E-9</c:v>
                </c:pt>
                <c:pt idx="119">
                  <c:v>9.0818999999999994E-9</c:v>
                </c:pt>
                <c:pt idx="120">
                  <c:v>9.0677999999999996E-9</c:v>
                </c:pt>
                <c:pt idx="121">
                  <c:v>8.9480000000000001E-9</c:v>
                </c:pt>
                <c:pt idx="122">
                  <c:v>8.8776E-9</c:v>
                </c:pt>
                <c:pt idx="123">
                  <c:v>8.7860000000000001E-9</c:v>
                </c:pt>
                <c:pt idx="124">
                  <c:v>8.7788999999999999E-9</c:v>
                </c:pt>
                <c:pt idx="125">
                  <c:v>8.6591999999999992E-9</c:v>
                </c:pt>
                <c:pt idx="126">
                  <c:v>8.6379999999999993E-9</c:v>
                </c:pt>
                <c:pt idx="127">
                  <c:v>8.5322999999999996E-9</c:v>
                </c:pt>
                <c:pt idx="128">
                  <c:v>8.4689000000000008E-9</c:v>
                </c:pt>
                <c:pt idx="129">
                  <c:v>8.3914000000000006E-9</c:v>
                </c:pt>
                <c:pt idx="130">
                  <c:v>8.3139000000000004E-9</c:v>
                </c:pt>
                <c:pt idx="131">
                  <c:v>8.2715999999999994E-9</c:v>
                </c:pt>
                <c:pt idx="132">
                  <c:v>8.1940999999999992E-9</c:v>
                </c:pt>
                <c:pt idx="133">
                  <c:v>8.1307000000000005E-9</c:v>
                </c:pt>
                <c:pt idx="134">
                  <c:v>8.1095999999999994E-9</c:v>
                </c:pt>
                <c:pt idx="135">
                  <c:v>8.0038999999999996E-9</c:v>
                </c:pt>
                <c:pt idx="136">
                  <c:v>7.9687000000000004E-9</c:v>
                </c:pt>
                <c:pt idx="137">
                  <c:v>7.9053E-9</c:v>
                </c:pt>
                <c:pt idx="138">
                  <c:v>7.8630000000000007E-9</c:v>
                </c:pt>
                <c:pt idx="139">
                  <c:v>7.7784000000000004E-9</c:v>
                </c:pt>
                <c:pt idx="140">
                  <c:v>7.7643000000000006E-9</c:v>
                </c:pt>
                <c:pt idx="141">
                  <c:v>7.6868000000000004E-9</c:v>
                </c:pt>
                <c:pt idx="142">
                  <c:v>7.3922999999999998E-9</c:v>
                </c:pt>
                <c:pt idx="143">
                  <c:v>7.3427000000000003E-9</c:v>
                </c:pt>
                <c:pt idx="144">
                  <c:v>7.2874000000000003E-9</c:v>
                </c:pt>
                <c:pt idx="145">
                  <c:v>7.2436999999999997E-9</c:v>
                </c:pt>
                <c:pt idx="146">
                  <c:v>7.1909000000000001E-9</c:v>
                </c:pt>
                <c:pt idx="147">
                  <c:v>7.1496999999999998E-9</c:v>
                </c:pt>
                <c:pt idx="148">
                  <c:v>7.0963E-9</c:v>
                </c:pt>
                <c:pt idx="149">
                  <c:v>7.052E-9</c:v>
                </c:pt>
                <c:pt idx="150">
                  <c:v>6.9952999999999996E-9</c:v>
                </c:pt>
                <c:pt idx="151">
                  <c:v>6.9690000000000002E-9</c:v>
                </c:pt>
                <c:pt idx="152">
                  <c:v>6.9156000000000004E-9</c:v>
                </c:pt>
                <c:pt idx="153">
                  <c:v>6.8794999999999997E-9</c:v>
                </c:pt>
                <c:pt idx="154">
                  <c:v>6.8461000000000002E-9</c:v>
                </c:pt>
                <c:pt idx="155">
                  <c:v>6.8003999999999998E-9</c:v>
                </c:pt>
                <c:pt idx="156">
                  <c:v>6.7586000000000002E-9</c:v>
                </c:pt>
                <c:pt idx="157">
                  <c:v>6.7251000000000003E-9</c:v>
                </c:pt>
                <c:pt idx="158">
                  <c:v>6.6878E-9</c:v>
                </c:pt>
                <c:pt idx="159">
                  <c:v>6.6428000000000003E-9</c:v>
                </c:pt>
                <c:pt idx="160">
                  <c:v>6.6003E-9</c:v>
                </c:pt>
                <c:pt idx="161">
                  <c:v>6.5733E-9</c:v>
                </c:pt>
                <c:pt idx="162">
                  <c:v>6.5372999999999997E-9</c:v>
                </c:pt>
                <c:pt idx="163">
                  <c:v>6.5057999999999996E-9</c:v>
                </c:pt>
                <c:pt idx="164">
                  <c:v>6.4735999999999996E-9</c:v>
                </c:pt>
                <c:pt idx="165">
                  <c:v>6.4389000000000002E-9</c:v>
                </c:pt>
                <c:pt idx="166">
                  <c:v>6.4093000000000002E-9</c:v>
                </c:pt>
                <c:pt idx="167">
                  <c:v>6.3778E-9</c:v>
                </c:pt>
                <c:pt idx="168">
                  <c:v>6.3385E-9</c:v>
                </c:pt>
                <c:pt idx="169">
                  <c:v>6.3140999999999999E-9</c:v>
                </c:pt>
                <c:pt idx="170">
                  <c:v>6.2896000000000003E-9</c:v>
                </c:pt>
                <c:pt idx="171">
                  <c:v>6.2562E-9</c:v>
                </c:pt>
                <c:pt idx="172">
                  <c:v>6.2194999999999999E-9</c:v>
                </c:pt>
                <c:pt idx="173">
                  <c:v>6.1866999999999997E-9</c:v>
                </c:pt>
                <c:pt idx="174">
                  <c:v>6.1583999999999997E-9</c:v>
                </c:pt>
                <c:pt idx="175">
                  <c:v>6.1268999999999996E-9</c:v>
                </c:pt>
                <c:pt idx="176">
                  <c:v>6.0915000000000003E-9</c:v>
                </c:pt>
                <c:pt idx="177">
                  <c:v>6.0587000000000002E-9</c:v>
                </c:pt>
                <c:pt idx="178">
                  <c:v>6.0412999999999998E-9</c:v>
                </c:pt>
                <c:pt idx="179">
                  <c:v>6.0207000000000001E-9</c:v>
                </c:pt>
                <c:pt idx="180">
                  <c:v>5.9833999999999998E-9</c:v>
                </c:pt>
                <c:pt idx="181">
                  <c:v>5.957E-9</c:v>
                </c:pt>
                <c:pt idx="182">
                  <c:v>5.9204000000000004E-9</c:v>
                </c:pt>
                <c:pt idx="183">
                  <c:v>5.8824000000000003E-9</c:v>
                </c:pt>
                <c:pt idx="184">
                  <c:v>5.8695E-9</c:v>
                </c:pt>
                <c:pt idx="185">
                  <c:v>5.8405999999999999E-9</c:v>
                </c:pt>
                <c:pt idx="186">
                  <c:v>5.8213000000000002E-9</c:v>
                </c:pt>
                <c:pt idx="187">
                  <c:v>5.7917000000000002E-9</c:v>
                </c:pt>
                <c:pt idx="188">
                  <c:v>5.7653000000000003E-9</c:v>
                </c:pt>
                <c:pt idx="189">
                  <c:v>5.7569999999999999E-9</c:v>
                </c:pt>
                <c:pt idx="190">
                  <c:v>5.7189999999999998E-9</c:v>
                </c:pt>
                <c:pt idx="191">
                  <c:v>5.6906999999999998E-9</c:v>
                </c:pt>
                <c:pt idx="192">
                  <c:v>5.6740000000000001E-9</c:v>
                </c:pt>
                <c:pt idx="193">
                  <c:v>5.6495000000000004E-9</c:v>
                </c:pt>
                <c:pt idx="194">
                  <c:v>5.6405000000000001E-9</c:v>
                </c:pt>
                <c:pt idx="195">
                  <c:v>5.6038999999999996E-9</c:v>
                </c:pt>
                <c:pt idx="196">
                  <c:v>5.5897000000000002E-9</c:v>
                </c:pt>
                <c:pt idx="197">
                  <c:v>5.5813000000000002E-9</c:v>
                </c:pt>
                <c:pt idx="198">
                  <c:v>5.5543000000000001E-9</c:v>
                </c:pt>
                <c:pt idx="199">
                  <c:v>5.5267E-9</c:v>
                </c:pt>
                <c:pt idx="200">
                  <c:v>5.5022000000000003E-9</c:v>
                </c:pt>
                <c:pt idx="201">
                  <c:v>5.4925999999999998E-9</c:v>
                </c:pt>
                <c:pt idx="202">
                  <c:v>5.4603999999999999E-9</c:v>
                </c:pt>
                <c:pt idx="203">
                  <c:v>5.4469000000000003E-9</c:v>
                </c:pt>
                <c:pt idx="204">
                  <c:v>5.4147000000000003E-9</c:v>
                </c:pt>
                <c:pt idx="205">
                  <c:v>5.3895999999999997E-9</c:v>
                </c:pt>
                <c:pt idx="206">
                  <c:v>5.3612999999999997E-9</c:v>
                </c:pt>
                <c:pt idx="207">
                  <c:v>5.3458999999999999E-9</c:v>
                </c:pt>
                <c:pt idx="208">
                  <c:v>5.3400999999999998E-9</c:v>
                </c:pt>
                <c:pt idx="209">
                  <c:v>5.3111999999999996E-9</c:v>
                </c:pt>
                <c:pt idx="210">
                  <c:v>5.2931000000000003E-9</c:v>
                </c:pt>
                <c:pt idx="211">
                  <c:v>5.2629000000000001E-9</c:v>
                </c:pt>
                <c:pt idx="212">
                  <c:v>5.2551999999999998E-9</c:v>
                </c:pt>
                <c:pt idx="213">
                  <c:v>5.2346000000000001E-9</c:v>
                </c:pt>
                <c:pt idx="214">
                  <c:v>5.2056999999999999E-9</c:v>
                </c:pt>
                <c:pt idx="215">
                  <c:v>5.1896000000000004E-9</c:v>
                </c:pt>
                <c:pt idx="216">
                  <c:v>5.1830999999999996E-9</c:v>
                </c:pt>
                <c:pt idx="217">
                  <c:v>5.1432999999999998E-9</c:v>
                </c:pt>
                <c:pt idx="218">
                  <c:v>5.1322999999999997E-9</c:v>
                </c:pt>
                <c:pt idx="219">
                  <c:v>5.1304000000000004E-9</c:v>
                </c:pt>
                <c:pt idx="220">
                  <c:v>5.1058999999999999E-9</c:v>
                </c:pt>
                <c:pt idx="221">
                  <c:v>5.0955999999999997E-9</c:v>
                </c:pt>
                <c:pt idx="222">
                  <c:v>5.0641000000000003E-9</c:v>
                </c:pt>
                <c:pt idx="223">
                  <c:v>5.0479999999999999E-9</c:v>
                </c:pt>
                <c:pt idx="224">
                  <c:v>5.0268000000000001E-9</c:v>
                </c:pt>
                <c:pt idx="225">
                  <c:v>5.0313000000000002E-9</c:v>
                </c:pt>
                <c:pt idx="226">
                  <c:v>4.9991999999999999E-9</c:v>
                </c:pt>
                <c:pt idx="227">
                  <c:v>4.9836999999999997E-9</c:v>
                </c:pt>
                <c:pt idx="228">
                  <c:v>4.9631E-9</c:v>
                </c:pt>
                <c:pt idx="229">
                  <c:v>4.9553999999999997E-9</c:v>
                </c:pt>
                <c:pt idx="230">
                  <c:v>4.9399999999999999E-9</c:v>
                </c:pt>
                <c:pt idx="231">
                  <c:v>4.9187000000000004E-9</c:v>
                </c:pt>
                <c:pt idx="232">
                  <c:v>4.9032999999999998E-9</c:v>
                </c:pt>
                <c:pt idx="233">
                  <c:v>4.8859000000000003E-9</c:v>
                </c:pt>
                <c:pt idx="234">
                  <c:v>4.8710999999999999E-9</c:v>
                </c:pt>
                <c:pt idx="235">
                  <c:v>4.8550999999999999E-9</c:v>
                </c:pt>
                <c:pt idx="236">
                  <c:v>4.8300000000000001E-9</c:v>
                </c:pt>
                <c:pt idx="237">
                  <c:v>4.8254999999999999E-9</c:v>
                </c:pt>
                <c:pt idx="238">
                  <c:v>4.8068000000000004E-9</c:v>
                </c:pt>
                <c:pt idx="239">
                  <c:v>4.7952000000000002E-9</c:v>
                </c:pt>
                <c:pt idx="240">
                  <c:v>4.7779000000000002E-9</c:v>
                </c:pt>
                <c:pt idx="241">
                  <c:v>4.7604999999999998E-9</c:v>
                </c:pt>
                <c:pt idx="242">
                  <c:v>4.7528000000000004E-9</c:v>
                </c:pt>
                <c:pt idx="243">
                  <c:v>4.7328E-9</c:v>
                </c:pt>
                <c:pt idx="244">
                  <c:v>4.7122000000000003E-9</c:v>
                </c:pt>
                <c:pt idx="245">
                  <c:v>4.7090000000000002E-9</c:v>
                </c:pt>
                <c:pt idx="246">
                  <c:v>4.6839000000000003E-9</c:v>
                </c:pt>
                <c:pt idx="247">
                  <c:v>4.6671999999999998E-9</c:v>
                </c:pt>
                <c:pt idx="248">
                  <c:v>4.6595000000000003E-9</c:v>
                </c:pt>
                <c:pt idx="249">
                  <c:v>4.6472999999999999E-9</c:v>
                </c:pt>
                <c:pt idx="250">
                  <c:v>4.6196000000000001E-9</c:v>
                </c:pt>
                <c:pt idx="251">
                  <c:v>4.6163999999999999E-9</c:v>
                </c:pt>
                <c:pt idx="252">
                  <c:v>4.5952E-9</c:v>
                </c:pt>
                <c:pt idx="253">
                  <c:v>4.5841999999999999E-9</c:v>
                </c:pt>
                <c:pt idx="254">
                  <c:v>4.5822999999999998E-9</c:v>
                </c:pt>
                <c:pt idx="255">
                  <c:v>4.5507999999999996E-9</c:v>
                </c:pt>
                <c:pt idx="256">
                  <c:v>4.5398000000000004E-9</c:v>
                </c:pt>
                <c:pt idx="257">
                  <c:v>4.5237E-9</c:v>
                </c:pt>
                <c:pt idx="258">
                  <c:v>4.5295000000000001E-9</c:v>
                </c:pt>
                <c:pt idx="259">
                  <c:v>4.5025000000000001E-9</c:v>
                </c:pt>
                <c:pt idx="260">
                  <c:v>4.5012000000000001E-9</c:v>
                </c:pt>
                <c:pt idx="261">
                  <c:v>4.4794000000000001E-9</c:v>
                </c:pt>
                <c:pt idx="262">
                  <c:v>4.471E-9</c:v>
                </c:pt>
                <c:pt idx="263">
                  <c:v>4.4556000000000002E-9</c:v>
                </c:pt>
                <c:pt idx="264">
                  <c:v>4.4305000000000004E-9</c:v>
                </c:pt>
                <c:pt idx="265">
                  <c:v>4.4252999999999996E-9</c:v>
                </c:pt>
                <c:pt idx="266">
                  <c:v>4.4098999999999998E-9</c:v>
                </c:pt>
                <c:pt idx="267">
                  <c:v>4.3912000000000003E-9</c:v>
                </c:pt>
                <c:pt idx="268">
                  <c:v>4.3988999999999998E-9</c:v>
                </c:pt>
                <c:pt idx="269">
                  <c:v>4.3750999999999999E-9</c:v>
                </c:pt>
                <c:pt idx="270">
                  <c:v>4.3591E-9</c:v>
                </c:pt>
                <c:pt idx="271">
                  <c:v>4.3513000000000001E-9</c:v>
                </c:pt>
                <c:pt idx="272">
                  <c:v>4.3506999999999999E-9</c:v>
                </c:pt>
                <c:pt idx="273">
                  <c:v>4.3269E-9</c:v>
                </c:pt>
                <c:pt idx="274">
                  <c:v>4.3120999999999996E-9</c:v>
                </c:pt>
                <c:pt idx="275">
                  <c:v>4.3018000000000002E-9</c:v>
                </c:pt>
                <c:pt idx="276">
                  <c:v>4.2953999999999999E-9</c:v>
                </c:pt>
                <c:pt idx="277">
                  <c:v>4.2748000000000002E-9</c:v>
                </c:pt>
                <c:pt idx="278">
                  <c:v>4.2670999999999999E-9</c:v>
                </c:pt>
                <c:pt idx="279">
                  <c:v>4.2554999999999996E-9</c:v>
                </c:pt>
                <c:pt idx="280">
                  <c:v>4.2361999999999999E-9</c:v>
                </c:pt>
                <c:pt idx="281">
                  <c:v>4.2290999999999998E-9</c:v>
                </c:pt>
                <c:pt idx="282">
                  <c:v>4.2206999999999997E-9</c:v>
                </c:pt>
                <c:pt idx="283">
                  <c:v>4.2007999999999998E-9</c:v>
                </c:pt>
                <c:pt idx="284">
                  <c:v>4.2014E-9</c:v>
                </c:pt>
                <c:pt idx="285">
                  <c:v>4.1873000000000002E-9</c:v>
                </c:pt>
                <c:pt idx="286">
                  <c:v>4.1763999999999998E-9</c:v>
                </c:pt>
                <c:pt idx="287">
                  <c:v>4.1653999999999997E-9</c:v>
                </c:pt>
                <c:pt idx="288">
                  <c:v>4.1609000000000004E-9</c:v>
                </c:pt>
                <c:pt idx="289">
                  <c:v>4.1383999999999997E-9</c:v>
                </c:pt>
                <c:pt idx="290">
                  <c:v>4.1333000000000002E-9</c:v>
                </c:pt>
                <c:pt idx="291">
                  <c:v>4.1216999999999999E-9</c:v>
                </c:pt>
                <c:pt idx="292">
                  <c:v>4.0985000000000003E-9</c:v>
                </c:pt>
                <c:pt idx="293">
                  <c:v>4.0985000000000003E-9</c:v>
                </c:pt>
                <c:pt idx="294">
                  <c:v>4.0940000000000001E-9</c:v>
                </c:pt>
                <c:pt idx="295">
                  <c:v>4.0760000000000004E-9</c:v>
                </c:pt>
                <c:pt idx="296">
                  <c:v>4.0689000000000003E-9</c:v>
                </c:pt>
                <c:pt idx="297">
                  <c:v>4.0599E-9</c:v>
                </c:pt>
                <c:pt idx="298">
                  <c:v>4.0471000000000002E-9</c:v>
                </c:pt>
                <c:pt idx="299">
                  <c:v>4.0387000000000001E-9</c:v>
                </c:pt>
                <c:pt idx="300">
                  <c:v>4.0348000000000002E-9</c:v>
                </c:pt>
                <c:pt idx="301">
                  <c:v>4.0149000000000003E-9</c:v>
                </c:pt>
                <c:pt idx="302">
                  <c:v>4.0167999999999996E-9</c:v>
                </c:pt>
                <c:pt idx="303">
                  <c:v>3.9924000000000004E-9</c:v>
                </c:pt>
                <c:pt idx="304">
                  <c:v>3.9730999999999999E-9</c:v>
                </c:pt>
                <c:pt idx="305">
                  <c:v>3.9737E-9</c:v>
                </c:pt>
                <c:pt idx="306">
                  <c:v>3.9711000000000001E-9</c:v>
                </c:pt>
                <c:pt idx="307">
                  <c:v>3.9601999999999996E-9</c:v>
                </c:pt>
                <c:pt idx="308">
                  <c:v>3.9358000000000004E-9</c:v>
                </c:pt>
                <c:pt idx="309">
                  <c:v>3.9382999999999999E-9</c:v>
                </c:pt>
                <c:pt idx="310">
                  <c:v>3.9292999999999997E-9</c:v>
                </c:pt>
                <c:pt idx="311">
                  <c:v>3.9261000000000003E-9</c:v>
                </c:pt>
                <c:pt idx="312">
                  <c:v>3.9087E-9</c:v>
                </c:pt>
                <c:pt idx="313">
                  <c:v>3.9075000000000004E-9</c:v>
                </c:pt>
                <c:pt idx="314">
                  <c:v>3.8933000000000002E-9</c:v>
                </c:pt>
                <c:pt idx="315">
                  <c:v>3.8791999999999996E-9</c:v>
                </c:pt>
                <c:pt idx="316">
                  <c:v>3.8765999999999996E-9</c:v>
                </c:pt>
                <c:pt idx="317">
                  <c:v>3.8508E-9</c:v>
                </c:pt>
                <c:pt idx="318">
                  <c:v>3.8566000000000001E-9</c:v>
                </c:pt>
                <c:pt idx="319">
                  <c:v>3.8373000000000004E-9</c:v>
                </c:pt>
                <c:pt idx="320">
                  <c:v>3.8341000000000002E-9</c:v>
                </c:pt>
                <c:pt idx="321">
                  <c:v>3.8270000000000001E-9</c:v>
                </c:pt>
                <c:pt idx="322">
                  <c:v>3.8097000000000002E-9</c:v>
                </c:pt>
                <c:pt idx="323">
                  <c:v>3.8052000000000001E-9</c:v>
                </c:pt>
                <c:pt idx="324">
                  <c:v>3.7942E-9</c:v>
                </c:pt>
                <c:pt idx="325">
                  <c:v>3.7916999999999996E-9</c:v>
                </c:pt>
                <c:pt idx="326">
                  <c:v>3.7743000000000001E-9</c:v>
                </c:pt>
                <c:pt idx="327">
                  <c:v>3.7691000000000001E-9</c:v>
                </c:pt>
                <c:pt idx="328">
                  <c:v>3.7600999999999999E-9</c:v>
                </c:pt>
                <c:pt idx="329">
                  <c:v>3.7460000000000001E-9</c:v>
                </c:pt>
                <c:pt idx="330">
                  <c:v>3.7356999999999998E-9</c:v>
                </c:pt>
                <c:pt idx="331">
                  <c:v>3.7304999999999999E-9</c:v>
                </c:pt>
                <c:pt idx="332">
                  <c:v>3.7164000000000001E-9</c:v>
                </c:pt>
                <c:pt idx="333">
                  <c:v>3.7138000000000001E-9</c:v>
                </c:pt>
                <c:pt idx="334">
                  <c:v>3.708E-9</c:v>
                </c:pt>
                <c:pt idx="335">
                  <c:v>3.6932E-9</c:v>
                </c:pt>
                <c:pt idx="336">
                  <c:v>3.6873999999999999E-9</c:v>
                </c:pt>
                <c:pt idx="337">
                  <c:v>3.6746000000000001E-9</c:v>
                </c:pt>
                <c:pt idx="338">
                  <c:v>3.6725999999999999E-9</c:v>
                </c:pt>
                <c:pt idx="339">
                  <c:v>3.6616999999999999E-9</c:v>
                </c:pt>
                <c:pt idx="340">
                  <c:v>3.6514E-9</c:v>
                </c:pt>
                <c:pt idx="341">
                  <c:v>3.6431E-9</c:v>
                </c:pt>
                <c:pt idx="342">
                  <c:v>3.6392E-9</c:v>
                </c:pt>
                <c:pt idx="343">
                  <c:v>3.6294999999999999E-9</c:v>
                </c:pt>
                <c:pt idx="344">
                  <c:v>3.6328000000000001E-9</c:v>
                </c:pt>
                <c:pt idx="345">
                  <c:v>3.6101999999999998E-9</c:v>
                </c:pt>
                <c:pt idx="346">
                  <c:v>3.6115000000000002E-9</c:v>
                </c:pt>
                <c:pt idx="347">
                  <c:v>3.5858000000000002E-9</c:v>
                </c:pt>
                <c:pt idx="348">
                  <c:v>3.5839E-9</c:v>
                </c:pt>
                <c:pt idx="349">
                  <c:v>3.5645999999999999E-9</c:v>
                </c:pt>
                <c:pt idx="350">
                  <c:v>3.5645999999999999E-9</c:v>
                </c:pt>
                <c:pt idx="351">
                  <c:v>3.5588000000000002E-9</c:v>
                </c:pt>
                <c:pt idx="352">
                  <c:v>3.5478000000000001E-9</c:v>
                </c:pt>
                <c:pt idx="353">
                  <c:v>3.5408E-9</c:v>
                </c:pt>
                <c:pt idx="354">
                  <c:v>3.5252999999999998E-9</c:v>
                </c:pt>
                <c:pt idx="355">
                  <c:v>3.526E-9</c:v>
                </c:pt>
                <c:pt idx="356">
                  <c:v>3.5053999999999999E-9</c:v>
                </c:pt>
                <c:pt idx="357">
                  <c:v>3.5027999999999999E-9</c:v>
                </c:pt>
                <c:pt idx="358">
                  <c:v>3.515E-9</c:v>
                </c:pt>
                <c:pt idx="359">
                  <c:v>3.4956999999999998E-9</c:v>
                </c:pt>
                <c:pt idx="360">
                  <c:v>3.4977E-9</c:v>
                </c:pt>
                <c:pt idx="361">
                  <c:v>3.4803000000000001E-9</c:v>
                </c:pt>
                <c:pt idx="362">
                  <c:v>3.4686999999999998E-9</c:v>
                </c:pt>
                <c:pt idx="363">
                  <c:v>3.4648999999999999E-9</c:v>
                </c:pt>
                <c:pt idx="364">
                  <c:v>3.4584E-9</c:v>
                </c:pt>
                <c:pt idx="365">
                  <c:v>3.4423E-9</c:v>
                </c:pt>
                <c:pt idx="366">
                  <c:v>3.4281999999999998E-9</c:v>
                </c:pt>
                <c:pt idx="367">
                  <c:v>3.4359000000000001E-9</c:v>
                </c:pt>
                <c:pt idx="368">
                  <c:v>3.4204999999999999E-9</c:v>
                </c:pt>
                <c:pt idx="369">
                  <c:v>3.4224000000000001E-9</c:v>
                </c:pt>
                <c:pt idx="370">
                  <c:v>3.4128E-9</c:v>
                </c:pt>
                <c:pt idx="371">
                  <c:v>3.4133999999999998E-9</c:v>
                </c:pt>
                <c:pt idx="372">
                  <c:v>3.4107999999999998E-9</c:v>
                </c:pt>
                <c:pt idx="373">
                  <c:v>3.3896E-9</c:v>
                </c:pt>
                <c:pt idx="374">
                  <c:v>3.3863999999999998E-9</c:v>
                </c:pt>
                <c:pt idx="375">
                  <c:v>3.3811999999999999E-9</c:v>
                </c:pt>
                <c:pt idx="376">
                  <c:v>3.3715999999999998E-9</c:v>
                </c:pt>
                <c:pt idx="377">
                  <c:v>3.3702999999999998E-9</c:v>
                </c:pt>
                <c:pt idx="378">
                  <c:v>3.3613E-9</c:v>
                </c:pt>
                <c:pt idx="379">
                  <c:v>3.3419999999999998E-9</c:v>
                </c:pt>
                <c:pt idx="380">
                  <c:v>3.3523000000000001E-9</c:v>
                </c:pt>
                <c:pt idx="381">
                  <c:v>3.3232999999999999E-9</c:v>
                </c:pt>
                <c:pt idx="382">
                  <c:v>3.3304E-9</c:v>
                </c:pt>
                <c:pt idx="383">
                  <c:v>3.3201000000000001E-9</c:v>
                </c:pt>
                <c:pt idx="384">
                  <c:v>3.3092000000000001E-9</c:v>
                </c:pt>
                <c:pt idx="385">
                  <c:v>3.3079000000000001E-9</c:v>
                </c:pt>
                <c:pt idx="386">
                  <c:v>3.3110999999999999E-9</c:v>
                </c:pt>
                <c:pt idx="387">
                  <c:v>3.286E-9</c:v>
                </c:pt>
                <c:pt idx="388">
                  <c:v>3.2809000000000001E-9</c:v>
                </c:pt>
                <c:pt idx="389">
                  <c:v>3.2622000000000002E-9</c:v>
                </c:pt>
                <c:pt idx="390">
                  <c:v>3.2692999999999999E-9</c:v>
                </c:pt>
                <c:pt idx="391">
                  <c:v>3.2518999999999999E-9</c:v>
                </c:pt>
                <c:pt idx="392">
                  <c:v>3.2474000000000002E-9</c:v>
                </c:pt>
                <c:pt idx="393">
                  <c:v>3.2370999999999999E-9</c:v>
                </c:pt>
                <c:pt idx="394">
                  <c:v>3.2307E-9</c:v>
                </c:pt>
                <c:pt idx="395">
                  <c:v>3.2204000000000002E-9</c:v>
                </c:pt>
                <c:pt idx="396">
                  <c:v>3.2159E-9</c:v>
                </c:pt>
                <c:pt idx="397">
                  <c:v>3.2063E-9</c:v>
                </c:pt>
                <c:pt idx="398">
                  <c:v>3.1947000000000001E-9</c:v>
                </c:pt>
                <c:pt idx="399">
                  <c:v>3.1921000000000002E-9</c:v>
                </c:pt>
                <c:pt idx="400">
                  <c:v>3.1799000000000002E-9</c:v>
                </c:pt>
                <c:pt idx="401">
                  <c:v>3.1760000000000002E-9</c:v>
                </c:pt>
                <c:pt idx="402">
                  <c:v>3.1619E-9</c:v>
                </c:pt>
                <c:pt idx="403">
                  <c:v>3.1534999999999999E-9</c:v>
                </c:pt>
                <c:pt idx="404">
                  <c:v>3.1490000000000002E-9</c:v>
                </c:pt>
                <c:pt idx="405">
                  <c:v>3.1406000000000001E-9</c:v>
                </c:pt>
                <c:pt idx="406">
                  <c:v>3.1167999999999998E-9</c:v>
                </c:pt>
                <c:pt idx="407">
                  <c:v>3.1149000000000001E-9</c:v>
                </c:pt>
                <c:pt idx="408">
                  <c:v>3.1180999999999998E-9</c:v>
                </c:pt>
                <c:pt idx="409">
                  <c:v>3.1065E-9</c:v>
                </c:pt>
                <c:pt idx="410">
                  <c:v>3.0943E-9</c:v>
                </c:pt>
                <c:pt idx="411">
                  <c:v>3.0968999999999999E-9</c:v>
                </c:pt>
                <c:pt idx="412">
                  <c:v>3.1014000000000001E-9</c:v>
                </c:pt>
                <c:pt idx="413">
                  <c:v>3.0884999999999998E-9</c:v>
                </c:pt>
                <c:pt idx="414">
                  <c:v>3.0827000000000001E-9</c:v>
                </c:pt>
                <c:pt idx="415">
                  <c:v>3.0846999999999999E-9</c:v>
                </c:pt>
                <c:pt idx="416">
                  <c:v>3.0757E-9</c:v>
                </c:pt>
                <c:pt idx="417">
                  <c:v>3.0588999999999998E-9</c:v>
                </c:pt>
                <c:pt idx="418">
                  <c:v>3.0672999999999999E-9</c:v>
                </c:pt>
                <c:pt idx="419">
                  <c:v>3.0614999999999998E-9</c:v>
                </c:pt>
                <c:pt idx="420">
                  <c:v>3.0557000000000001E-9</c:v>
                </c:pt>
                <c:pt idx="421">
                  <c:v>3.0453999999999998E-9</c:v>
                </c:pt>
                <c:pt idx="422">
                  <c:v>3.0435000000000001E-9</c:v>
                </c:pt>
                <c:pt idx="423">
                  <c:v>3.0331999999999998E-9</c:v>
                </c:pt>
                <c:pt idx="424">
                  <c:v>3.0287000000000001E-9</c:v>
                </c:pt>
                <c:pt idx="425">
                  <c:v>3.0261000000000001E-9</c:v>
                </c:pt>
                <c:pt idx="426">
                  <c:v>3.0209999999999998E-9</c:v>
                </c:pt>
                <c:pt idx="427">
                  <c:v>3.0119999999999999E-9</c:v>
                </c:pt>
                <c:pt idx="428">
                  <c:v>2.9996999999999999E-9</c:v>
                </c:pt>
                <c:pt idx="429">
                  <c:v>3.0157999999999999E-9</c:v>
                </c:pt>
                <c:pt idx="430">
                  <c:v>3.0048999999999998E-9</c:v>
                </c:pt>
                <c:pt idx="431">
                  <c:v>2.992E-9</c:v>
                </c:pt>
                <c:pt idx="432">
                  <c:v>2.9900999999999998E-9</c:v>
                </c:pt>
                <c:pt idx="433">
                  <c:v>2.9882000000000001E-9</c:v>
                </c:pt>
                <c:pt idx="434">
                  <c:v>2.9708000000000001E-9</c:v>
                </c:pt>
                <c:pt idx="435">
                  <c:v>2.9721000000000001E-9</c:v>
                </c:pt>
                <c:pt idx="436">
                  <c:v>2.9804000000000002E-9</c:v>
                </c:pt>
                <c:pt idx="437">
                  <c:v>2.9553999999999999E-9</c:v>
                </c:pt>
                <c:pt idx="438">
                  <c:v>2.9547000000000001E-9</c:v>
                </c:pt>
                <c:pt idx="439">
                  <c:v>2.9495999999999998E-9</c:v>
                </c:pt>
                <c:pt idx="440">
                  <c:v>2.9482999999999998E-9</c:v>
                </c:pt>
                <c:pt idx="441">
                  <c:v>2.9495999999999998E-9</c:v>
                </c:pt>
                <c:pt idx="442">
                  <c:v>2.9290000000000001E-9</c:v>
                </c:pt>
                <c:pt idx="443">
                  <c:v>2.9238000000000002E-9</c:v>
                </c:pt>
                <c:pt idx="444">
                  <c:v>2.9180000000000001E-9</c:v>
                </c:pt>
                <c:pt idx="445">
                  <c:v>2.9142000000000001E-9</c:v>
                </c:pt>
                <c:pt idx="446">
                  <c:v>2.9090000000000002E-9</c:v>
                </c:pt>
                <c:pt idx="447">
                  <c:v>2.8975E-9</c:v>
                </c:pt>
                <c:pt idx="448">
                  <c:v>2.9033000000000001E-9</c:v>
                </c:pt>
                <c:pt idx="449">
                  <c:v>2.9116000000000002E-9</c:v>
                </c:pt>
                <c:pt idx="450">
                  <c:v>2.8890999999999999E-9</c:v>
                </c:pt>
                <c:pt idx="451">
                  <c:v>2.884E-9</c:v>
                </c:pt>
                <c:pt idx="452">
                  <c:v>2.8768999999999999E-9</c:v>
                </c:pt>
                <c:pt idx="453">
                  <c:v>2.8827E-9</c:v>
                </c:pt>
                <c:pt idx="454">
                  <c:v>2.8659000000000002E-9</c:v>
                </c:pt>
                <c:pt idx="455">
                  <c:v>2.8659000000000002E-9</c:v>
                </c:pt>
                <c:pt idx="456">
                  <c:v>2.8576000000000001E-9</c:v>
                </c:pt>
                <c:pt idx="457">
                  <c:v>2.8518E-9</c:v>
                </c:pt>
                <c:pt idx="458">
                  <c:v>2.8568999999999999E-9</c:v>
                </c:pt>
                <c:pt idx="459">
                  <c:v>2.8454000000000001E-9</c:v>
                </c:pt>
                <c:pt idx="460">
                  <c:v>2.8362999999999998E-9</c:v>
                </c:pt>
                <c:pt idx="461">
                  <c:v>2.8389000000000002E-9</c:v>
                </c:pt>
                <c:pt idx="462">
                  <c:v>2.8331000000000001E-9</c:v>
                </c:pt>
                <c:pt idx="463">
                  <c:v>2.8272999999999999E-9</c:v>
                </c:pt>
                <c:pt idx="464">
                  <c:v>2.8383E-9</c:v>
                </c:pt>
                <c:pt idx="465">
                  <c:v>2.8125E-9</c:v>
                </c:pt>
                <c:pt idx="466">
                  <c:v>2.8132000000000002E-9</c:v>
                </c:pt>
                <c:pt idx="467">
                  <c:v>2.8041999999999999E-9</c:v>
                </c:pt>
                <c:pt idx="468">
                  <c:v>2.7893999999999999E-9</c:v>
                </c:pt>
                <c:pt idx="469">
                  <c:v>2.7817E-9</c:v>
                </c:pt>
                <c:pt idx="470">
                  <c:v>2.7849000000000002E-9</c:v>
                </c:pt>
                <c:pt idx="471">
                  <c:v>2.799E-9</c:v>
                </c:pt>
                <c:pt idx="472">
                  <c:v>2.7944999999999998E-9</c:v>
                </c:pt>
                <c:pt idx="473">
                  <c:v>2.7791000000000001E-9</c:v>
                </c:pt>
                <c:pt idx="474">
                  <c:v>2.7669E-9</c:v>
                </c:pt>
                <c:pt idx="475">
                  <c:v>2.7648999999999998E-9</c:v>
                </c:pt>
                <c:pt idx="476">
                  <c:v>2.7669E-9</c:v>
                </c:pt>
                <c:pt idx="477">
                  <c:v>2.7592000000000001E-9</c:v>
                </c:pt>
                <c:pt idx="478">
                  <c:v>2.7436999999999999E-9</c:v>
                </c:pt>
                <c:pt idx="479">
                  <c:v>2.7391999999999998E-9</c:v>
                </c:pt>
                <c:pt idx="480">
                  <c:v>2.7424E-9</c:v>
                </c:pt>
                <c:pt idx="481">
                  <c:v>2.7334000000000001E-9</c:v>
                </c:pt>
                <c:pt idx="482">
                  <c:v>2.7340999999999999E-9</c:v>
                </c:pt>
                <c:pt idx="483">
                  <c:v>2.7308000000000001E-9</c:v>
                </c:pt>
                <c:pt idx="484">
                  <c:v>2.7321000000000001E-9</c:v>
                </c:pt>
                <c:pt idx="485">
                  <c:v>2.7225000000000001E-9</c:v>
                </c:pt>
                <c:pt idx="486">
                  <c:v>2.7153999999999999E-9</c:v>
                </c:pt>
                <c:pt idx="487">
                  <c:v>2.7115E-9</c:v>
                </c:pt>
                <c:pt idx="488">
                  <c:v>2.7051000000000001E-9</c:v>
                </c:pt>
                <c:pt idx="489">
                  <c:v>2.6921999999999999E-9</c:v>
                </c:pt>
                <c:pt idx="490">
                  <c:v>2.7038000000000001E-9</c:v>
                </c:pt>
                <c:pt idx="491">
                  <c:v>2.7064000000000001E-9</c:v>
                </c:pt>
                <c:pt idx="492">
                  <c:v>2.6921999999999999E-9</c:v>
                </c:pt>
                <c:pt idx="493">
                  <c:v>2.6865000000000002E-9</c:v>
                </c:pt>
                <c:pt idx="494">
                  <c:v>2.6883999999999999E-9</c:v>
                </c:pt>
                <c:pt idx="495">
                  <c:v>2.6838999999999998E-9</c:v>
                </c:pt>
                <c:pt idx="496">
                  <c:v>2.6812999999999998E-9</c:v>
                </c:pt>
                <c:pt idx="497">
                  <c:v>2.6697E-9</c:v>
                </c:pt>
                <c:pt idx="498">
                  <c:v>2.6638999999999999E-9</c:v>
                </c:pt>
                <c:pt idx="499">
                  <c:v>2.6633000000000001E-9</c:v>
                </c:pt>
                <c:pt idx="500">
                  <c:v>2.6536E-9</c:v>
                </c:pt>
                <c:pt idx="501">
                  <c:v>2.6511000000000001E-9</c:v>
                </c:pt>
                <c:pt idx="502">
                  <c:v>2.6324000000000001E-9</c:v>
                </c:pt>
                <c:pt idx="503">
                  <c:v>2.6427E-9</c:v>
                </c:pt>
                <c:pt idx="504">
                  <c:v>2.6324000000000001E-9</c:v>
                </c:pt>
                <c:pt idx="505">
                  <c:v>2.6317999999999999E-9</c:v>
                </c:pt>
                <c:pt idx="506">
                  <c:v>2.6292E-9</c:v>
                </c:pt>
                <c:pt idx="507">
                  <c:v>2.6189000000000001E-9</c:v>
                </c:pt>
                <c:pt idx="508">
                  <c:v>2.6233999999999999E-9</c:v>
                </c:pt>
                <c:pt idx="509">
                  <c:v>2.6163000000000002E-9</c:v>
                </c:pt>
                <c:pt idx="510">
                  <c:v>2.6163000000000002E-9</c:v>
                </c:pt>
                <c:pt idx="511">
                  <c:v>2.6080000000000001E-9</c:v>
                </c:pt>
                <c:pt idx="512">
                  <c:v>2.6131E-9</c:v>
                </c:pt>
                <c:pt idx="513">
                  <c:v>2.6009E-9</c:v>
                </c:pt>
                <c:pt idx="514">
                  <c:v>2.5958000000000001E-9</c:v>
                </c:pt>
                <c:pt idx="515">
                  <c:v>2.5937999999999999E-9</c:v>
                </c:pt>
                <c:pt idx="516">
                  <c:v>2.5919000000000001E-9</c:v>
                </c:pt>
                <c:pt idx="517">
                  <c:v>2.5680999999999998E-9</c:v>
                </c:pt>
                <c:pt idx="518">
                  <c:v>2.5680999999999998E-9</c:v>
                </c:pt>
                <c:pt idx="519">
                  <c:v>2.5693999999999998E-9</c:v>
                </c:pt>
                <c:pt idx="520">
                  <c:v>2.5558999999999998E-9</c:v>
                </c:pt>
                <c:pt idx="521">
                  <c:v>2.5610000000000002E-9</c:v>
                </c:pt>
                <c:pt idx="522">
                  <c:v>2.5584000000000002E-9</c:v>
                </c:pt>
                <c:pt idx="523">
                  <c:v>2.5456E-9</c:v>
                </c:pt>
                <c:pt idx="524">
                  <c:v>2.5456E-9</c:v>
                </c:pt>
                <c:pt idx="525">
                  <c:v>2.5436000000000002E-9</c:v>
                </c:pt>
                <c:pt idx="526">
                  <c:v>2.5443E-9</c:v>
                </c:pt>
                <c:pt idx="527">
                  <c:v>2.5301000000000002E-9</c:v>
                </c:pt>
                <c:pt idx="528">
                  <c:v>2.5404E-9</c:v>
                </c:pt>
                <c:pt idx="529">
                  <c:v>2.5236999999999999E-9</c:v>
                </c:pt>
                <c:pt idx="530">
                  <c:v>2.5269E-9</c:v>
                </c:pt>
                <c:pt idx="531">
                  <c:v>2.5121E-9</c:v>
                </c:pt>
                <c:pt idx="532">
                  <c:v>2.5095000000000001E-9</c:v>
                </c:pt>
                <c:pt idx="533">
                  <c:v>2.5025E-9</c:v>
                </c:pt>
                <c:pt idx="534">
                  <c:v>2.4973000000000001E-9</c:v>
                </c:pt>
                <c:pt idx="535">
                  <c:v>2.4914999999999999E-9</c:v>
                </c:pt>
                <c:pt idx="536">
                  <c:v>2.4838E-9</c:v>
                </c:pt>
                <c:pt idx="537">
                  <c:v>2.4838E-9</c:v>
                </c:pt>
                <c:pt idx="538">
                  <c:v>2.4800000000000001E-9</c:v>
                </c:pt>
                <c:pt idx="539">
                  <c:v>2.4805999999999999E-9</c:v>
                </c:pt>
                <c:pt idx="540">
                  <c:v>2.4729E-9</c:v>
                </c:pt>
                <c:pt idx="541">
                  <c:v>2.4542000000000001E-9</c:v>
                </c:pt>
                <c:pt idx="542">
                  <c:v>2.4639000000000001E-9</c:v>
                </c:pt>
                <c:pt idx="543">
                  <c:v>2.4631999999999999E-9</c:v>
                </c:pt>
                <c:pt idx="544">
                  <c:v>2.4561999999999999E-9</c:v>
                </c:pt>
                <c:pt idx="545">
                  <c:v>2.4374999999999999E-9</c:v>
                </c:pt>
                <c:pt idx="546">
                  <c:v>2.4478000000000002E-9</c:v>
                </c:pt>
                <c:pt idx="547">
                  <c:v>2.4446E-9</c:v>
                </c:pt>
                <c:pt idx="548">
                  <c:v>2.4400999999999999E-9</c:v>
                </c:pt>
                <c:pt idx="549">
                  <c:v>2.4317000000000002E-9</c:v>
                </c:pt>
                <c:pt idx="550">
                  <c:v>2.4343000000000002E-9</c:v>
                </c:pt>
                <c:pt idx="551">
                  <c:v>2.4285E-9</c:v>
                </c:pt>
                <c:pt idx="552">
                  <c:v>2.4317000000000002E-9</c:v>
                </c:pt>
                <c:pt idx="553">
                  <c:v>2.4053E-9</c:v>
                </c:pt>
                <c:pt idx="554">
                  <c:v>2.4200999999999999E-9</c:v>
                </c:pt>
                <c:pt idx="555">
                  <c:v>2.4124000000000001E-9</c:v>
                </c:pt>
                <c:pt idx="556">
                  <c:v>2.4065999999999999E-9</c:v>
                </c:pt>
                <c:pt idx="557">
                  <c:v>2.4053E-9</c:v>
                </c:pt>
                <c:pt idx="558">
                  <c:v>2.4015E-9</c:v>
                </c:pt>
                <c:pt idx="559">
                  <c:v>2.3925000000000002E-9</c:v>
                </c:pt>
                <c:pt idx="560">
                  <c:v>2.3872999999999998E-9</c:v>
                </c:pt>
                <c:pt idx="561">
                  <c:v>2.3918E-9</c:v>
                </c:pt>
                <c:pt idx="562">
                  <c:v>2.3885999999999998E-9</c:v>
                </c:pt>
                <c:pt idx="563">
                  <c:v>2.3841000000000001E-9</c:v>
                </c:pt>
                <c:pt idx="564">
                  <c:v>2.3867E-9</c:v>
                </c:pt>
                <c:pt idx="565">
                  <c:v>2.3777000000000002E-9</c:v>
                </c:pt>
                <c:pt idx="566">
                  <c:v>2.3654000000000001E-9</c:v>
                </c:pt>
                <c:pt idx="567">
                  <c:v>2.3673999999999999E-9</c:v>
                </c:pt>
                <c:pt idx="568">
                  <c:v>2.3642000000000002E-9</c:v>
                </c:pt>
                <c:pt idx="569">
                  <c:v>2.3481000000000002E-9</c:v>
                </c:pt>
                <c:pt idx="570">
                  <c:v>2.3602999999999998E-9</c:v>
                </c:pt>
                <c:pt idx="571">
                  <c:v>2.3545000000000001E-9</c:v>
                </c:pt>
                <c:pt idx="572">
                  <c:v>2.3519000000000001E-9</c:v>
                </c:pt>
                <c:pt idx="573">
                  <c:v>2.3481000000000002E-9</c:v>
                </c:pt>
                <c:pt idx="574">
                  <c:v>2.3507000000000002E-9</c:v>
                </c:pt>
                <c:pt idx="575">
                  <c:v>2.3384000000000001E-9</c:v>
                </c:pt>
                <c:pt idx="576">
                  <c:v>2.3359000000000002E-9</c:v>
                </c:pt>
                <c:pt idx="577">
                  <c:v>2.3326E-9</c:v>
                </c:pt>
                <c:pt idx="578">
                  <c:v>2.3288000000000001E-9</c:v>
                </c:pt>
                <c:pt idx="579">
                  <c:v>2.3236000000000001E-9</c:v>
                </c:pt>
                <c:pt idx="580">
                  <c:v>2.3204E-9</c:v>
                </c:pt>
                <c:pt idx="581">
                  <c:v>2.3140000000000001E-9</c:v>
                </c:pt>
                <c:pt idx="582">
                  <c:v>2.3120999999999999E-9</c:v>
                </c:pt>
                <c:pt idx="583">
                  <c:v>2.2972999999999999E-9</c:v>
                </c:pt>
                <c:pt idx="584">
                  <c:v>2.3081999999999999E-9</c:v>
                </c:pt>
                <c:pt idx="585">
                  <c:v>2.3075000000000001E-9</c:v>
                </c:pt>
                <c:pt idx="586">
                  <c:v>2.3036999999999998E-9</c:v>
                </c:pt>
                <c:pt idx="587">
                  <c:v>2.2997999999999999E-9</c:v>
                </c:pt>
                <c:pt idx="588">
                  <c:v>2.3063000000000002E-9</c:v>
                </c:pt>
                <c:pt idx="589">
                  <c:v>2.2888999999999998E-9</c:v>
                </c:pt>
                <c:pt idx="590">
                  <c:v>2.2984999999999999E-9</c:v>
                </c:pt>
                <c:pt idx="591">
                  <c:v>2.2792000000000002E-9</c:v>
                </c:pt>
                <c:pt idx="592">
                  <c:v>2.2824999999999999E-9</c:v>
                </c:pt>
                <c:pt idx="593">
                  <c:v>2.2780000000000002E-9</c:v>
                </c:pt>
                <c:pt idx="594">
                  <c:v>2.2799E-9</c:v>
                </c:pt>
                <c:pt idx="595">
                  <c:v>2.2688999999999999E-9</c:v>
                </c:pt>
                <c:pt idx="596">
                  <c:v>2.2663999999999999E-9</c:v>
                </c:pt>
                <c:pt idx="597">
                  <c:v>2.2625E-9</c:v>
                </c:pt>
                <c:pt idx="598">
                  <c:v>2.2587000000000001E-9</c:v>
                </c:pt>
                <c:pt idx="599">
                  <c:v>2.2625E-9</c:v>
                </c:pt>
                <c:pt idx="600">
                  <c:v>2.2477E-9</c:v>
                </c:pt>
                <c:pt idx="601">
                  <c:v>2.2483999999999998E-9</c:v>
                </c:pt>
                <c:pt idx="602">
                  <c:v>2.2464E-9</c:v>
                </c:pt>
                <c:pt idx="603">
                  <c:v>2.2444999999999998E-9</c:v>
                </c:pt>
                <c:pt idx="604">
                  <c:v>2.2342E-9</c:v>
                </c:pt>
                <c:pt idx="605">
                  <c:v>2.2405999999999999E-9</c:v>
                </c:pt>
                <c:pt idx="606">
                  <c:v>2.2329E-9</c:v>
                </c:pt>
                <c:pt idx="607">
                  <c:v>2.2270999999999999E-9</c:v>
                </c:pt>
                <c:pt idx="608">
                  <c:v>2.2329E-9</c:v>
                </c:pt>
                <c:pt idx="609">
                  <c:v>2.2335999999999998E-9</c:v>
                </c:pt>
                <c:pt idx="610">
                  <c:v>2.2226000000000002E-9</c:v>
                </c:pt>
                <c:pt idx="611">
                  <c:v>2.2283999999999999E-9</c:v>
                </c:pt>
                <c:pt idx="612">
                  <c:v>2.2187999999999998E-9</c:v>
                </c:pt>
                <c:pt idx="613">
                  <c:v>2.2156000000000001E-9</c:v>
                </c:pt>
                <c:pt idx="614">
                  <c:v>2.2110999999999999E-9</c:v>
                </c:pt>
                <c:pt idx="615">
                  <c:v>2.2098E-9</c:v>
                </c:pt>
                <c:pt idx="616">
                  <c:v>2.1987999999999999E-9</c:v>
                </c:pt>
                <c:pt idx="617">
                  <c:v>2.2013999999999999E-9</c:v>
                </c:pt>
                <c:pt idx="618">
                  <c:v>2.1987999999999999E-9</c:v>
                </c:pt>
                <c:pt idx="619">
                  <c:v>2.2098E-9</c:v>
                </c:pt>
                <c:pt idx="620">
                  <c:v>2.1924E-9</c:v>
                </c:pt>
                <c:pt idx="621">
                  <c:v>2.1872000000000001E-9</c:v>
                </c:pt>
                <c:pt idx="622">
                  <c:v>2.1924E-9</c:v>
                </c:pt>
                <c:pt idx="623">
                  <c:v>2.1860000000000001E-9</c:v>
                </c:pt>
                <c:pt idx="624">
                  <c:v>2.1782000000000002E-9</c:v>
                </c:pt>
                <c:pt idx="625">
                  <c:v>2.1769999999999998E-9</c:v>
                </c:pt>
                <c:pt idx="626">
                  <c:v>2.1802E-9</c:v>
                </c:pt>
                <c:pt idx="627">
                  <c:v>2.1743999999999999E-9</c:v>
                </c:pt>
                <c:pt idx="628">
                  <c:v>2.1717999999999999E-9</c:v>
                </c:pt>
                <c:pt idx="629">
                  <c:v>2.1673000000000002E-9</c:v>
                </c:pt>
                <c:pt idx="630">
                  <c:v>2.1673000000000002E-9</c:v>
                </c:pt>
                <c:pt idx="631">
                  <c:v>2.1789E-9</c:v>
                </c:pt>
                <c:pt idx="632">
                  <c:v>2.1634000000000002E-9</c:v>
                </c:pt>
                <c:pt idx="633">
                  <c:v>2.1589000000000001E-9</c:v>
                </c:pt>
                <c:pt idx="634">
                  <c:v>2.1621999999999998E-9</c:v>
                </c:pt>
                <c:pt idx="635">
                  <c:v>2.1499000000000002E-9</c:v>
                </c:pt>
                <c:pt idx="636">
                  <c:v>2.1493E-9</c:v>
                </c:pt>
                <c:pt idx="637">
                  <c:v>2.1589000000000001E-9</c:v>
                </c:pt>
                <c:pt idx="638">
                  <c:v>2.1408999999999999E-9</c:v>
                </c:pt>
                <c:pt idx="639">
                  <c:v>2.1447999999999999E-9</c:v>
                </c:pt>
                <c:pt idx="640">
                  <c:v>2.1395999999999999E-9</c:v>
                </c:pt>
                <c:pt idx="641">
                  <c:v>2.1377000000000002E-9</c:v>
                </c:pt>
                <c:pt idx="642">
                  <c:v>2.1332E-9</c:v>
                </c:pt>
                <c:pt idx="643">
                  <c:v>2.1429000000000001E-9</c:v>
                </c:pt>
                <c:pt idx="644">
                  <c:v>2.1345E-9</c:v>
                </c:pt>
                <c:pt idx="645">
                  <c:v>2.1408999999999999E-9</c:v>
                </c:pt>
                <c:pt idx="646">
                  <c:v>2.1202999999999998E-9</c:v>
                </c:pt>
                <c:pt idx="647">
                  <c:v>2.1075E-9</c:v>
                </c:pt>
                <c:pt idx="648">
                  <c:v>2.1247999999999999E-9</c:v>
                </c:pt>
                <c:pt idx="649">
                  <c:v>2.1112999999999999E-9</c:v>
                </c:pt>
                <c:pt idx="650">
                  <c:v>2.1133000000000001E-9</c:v>
                </c:pt>
                <c:pt idx="651">
                  <c:v>2.1042999999999999E-9</c:v>
                </c:pt>
                <c:pt idx="652">
                  <c:v>2.1049E-9</c:v>
                </c:pt>
                <c:pt idx="653">
                  <c:v>2.0977999999999999E-9</c:v>
                </c:pt>
                <c:pt idx="654">
                  <c:v>2.0972000000000002E-9</c:v>
                </c:pt>
                <c:pt idx="655">
                  <c:v>2.0888000000000001E-9</c:v>
                </c:pt>
                <c:pt idx="656">
                  <c:v>2.0964999999999999E-9</c:v>
                </c:pt>
                <c:pt idx="657">
                  <c:v>2.1049E-9</c:v>
                </c:pt>
                <c:pt idx="658">
                  <c:v>2.0985000000000001E-9</c:v>
                </c:pt>
                <c:pt idx="659">
                  <c:v>2.0901000000000001E-9</c:v>
                </c:pt>
                <c:pt idx="660">
                  <c:v>2.0829999999999999E-9</c:v>
                </c:pt>
                <c:pt idx="661">
                  <c:v>2.0875000000000001E-9</c:v>
                </c:pt>
                <c:pt idx="662">
                  <c:v>2.0817E-9</c:v>
                </c:pt>
                <c:pt idx="663">
                  <c:v>2.0784999999999998E-9</c:v>
                </c:pt>
                <c:pt idx="664">
                  <c:v>2.0759999999999999E-9</c:v>
                </c:pt>
                <c:pt idx="665">
                  <c:v>2.0753000000000001E-9</c:v>
                </c:pt>
                <c:pt idx="666">
                  <c:v>2.0798000000000002E-9</c:v>
                </c:pt>
                <c:pt idx="667">
                  <c:v>2.0631E-9</c:v>
                </c:pt>
                <c:pt idx="668">
                  <c:v>2.0707999999999999E-9</c:v>
                </c:pt>
                <c:pt idx="669">
                  <c:v>2.0592000000000001E-9</c:v>
                </c:pt>
                <c:pt idx="670">
                  <c:v>2.0689000000000002E-9</c:v>
                </c:pt>
                <c:pt idx="671">
                  <c:v>2.0559999999999999E-9</c:v>
                </c:pt>
                <c:pt idx="672">
                  <c:v>2.0515000000000002E-9</c:v>
                </c:pt>
                <c:pt idx="673">
                  <c:v>2.0546999999999999E-9</c:v>
                </c:pt>
                <c:pt idx="674">
                  <c:v>2.0534E-9</c:v>
                </c:pt>
                <c:pt idx="675">
                  <c:v>2.0496E-9</c:v>
                </c:pt>
                <c:pt idx="676">
                  <c:v>2.0399E-9</c:v>
                </c:pt>
                <c:pt idx="677">
                  <c:v>2.0546999999999999E-9</c:v>
                </c:pt>
                <c:pt idx="678">
                  <c:v>2.0476999999999999E-9</c:v>
                </c:pt>
                <c:pt idx="679">
                  <c:v>2.0483000000000001E-9</c:v>
                </c:pt>
                <c:pt idx="680">
                  <c:v>2.0419000000000002E-9</c:v>
                </c:pt>
                <c:pt idx="681">
                  <c:v>2.0353999999999998E-9</c:v>
                </c:pt>
                <c:pt idx="682">
                  <c:v>2.0399E-9</c:v>
                </c:pt>
                <c:pt idx="683">
                  <c:v>2.0380000000000002E-9</c:v>
                </c:pt>
                <c:pt idx="684">
                  <c:v>2.0406000000000002E-9</c:v>
                </c:pt>
                <c:pt idx="685">
                  <c:v>2.0296000000000001E-9</c:v>
                </c:pt>
                <c:pt idx="686">
                  <c:v>2.0276999999999999E-9</c:v>
                </c:pt>
                <c:pt idx="687">
                  <c:v>2.0226E-9</c:v>
                </c:pt>
                <c:pt idx="688">
                  <c:v>2.0264E-9</c:v>
                </c:pt>
                <c:pt idx="689">
                  <c:v>2.0231999999999998E-9</c:v>
                </c:pt>
                <c:pt idx="690">
                  <c:v>2.0200000000000001E-9</c:v>
                </c:pt>
                <c:pt idx="691">
                  <c:v>2.0154999999999999E-9</c:v>
                </c:pt>
                <c:pt idx="692">
                  <c:v>2.0103E-9</c:v>
                </c:pt>
                <c:pt idx="693">
                  <c:v>2.0148000000000001E-9</c:v>
                </c:pt>
                <c:pt idx="694">
                  <c:v>2.0136000000000002E-9</c:v>
                </c:pt>
                <c:pt idx="695">
                  <c:v>2.0083999999999998E-9</c:v>
                </c:pt>
                <c:pt idx="696">
                  <c:v>2.0091E-9</c:v>
                </c:pt>
                <c:pt idx="697">
                  <c:v>2.0174000000000001E-9</c:v>
                </c:pt>
                <c:pt idx="698">
                  <c:v>2.0006999999999999E-9</c:v>
                </c:pt>
                <c:pt idx="699">
                  <c:v>2.0032999999999999E-9</c:v>
                </c:pt>
                <c:pt idx="700">
                  <c:v>1.9981E-9</c:v>
                </c:pt>
                <c:pt idx="701">
                  <c:v>1.9955E-9</c:v>
                </c:pt>
                <c:pt idx="702">
                  <c:v>1.9922999999999998E-9</c:v>
                </c:pt>
                <c:pt idx="703">
                  <c:v>1.9955E-9</c:v>
                </c:pt>
                <c:pt idx="704">
                  <c:v>1.9865000000000001E-9</c:v>
                </c:pt>
                <c:pt idx="705">
                  <c:v>1.9761999999999999E-9</c:v>
                </c:pt>
                <c:pt idx="706">
                  <c:v>1.9827000000000002E-9</c:v>
                </c:pt>
                <c:pt idx="707">
                  <c:v>1.9813999999999998E-9</c:v>
                </c:pt>
                <c:pt idx="708">
                  <c:v>1.9840000000000002E-9</c:v>
                </c:pt>
                <c:pt idx="709">
                  <c:v>1.9827000000000002E-9</c:v>
                </c:pt>
                <c:pt idx="710">
                  <c:v>1.9749999999999999E-9</c:v>
                </c:pt>
                <c:pt idx="711">
                  <c:v>1.9730000000000001E-9</c:v>
                </c:pt>
                <c:pt idx="712">
                  <c:v>1.9685E-9</c:v>
                </c:pt>
                <c:pt idx="713">
                  <c:v>1.9639999999999998E-9</c:v>
                </c:pt>
                <c:pt idx="714">
                  <c:v>1.9626999999999999E-9</c:v>
                </c:pt>
                <c:pt idx="715">
                  <c:v>1.9730000000000001E-9</c:v>
                </c:pt>
                <c:pt idx="716">
                  <c:v>1.9698E-9</c:v>
                </c:pt>
                <c:pt idx="717">
                  <c:v>1.9557000000000002E-9</c:v>
                </c:pt>
                <c:pt idx="718">
                  <c:v>1.9634000000000001E-9</c:v>
                </c:pt>
                <c:pt idx="719">
                  <c:v>1.9569000000000001E-9</c:v>
                </c:pt>
                <c:pt idx="720">
                  <c:v>1.9557000000000002E-9</c:v>
                </c:pt>
                <c:pt idx="721">
                  <c:v>1.9582000000000001E-9</c:v>
                </c:pt>
                <c:pt idx="722">
                  <c:v>1.9364000000000001E-9</c:v>
                </c:pt>
                <c:pt idx="723">
                  <c:v>1.9478999999999999E-9</c:v>
                </c:pt>
                <c:pt idx="724">
                  <c:v>1.9608000000000001E-9</c:v>
                </c:pt>
                <c:pt idx="725">
                  <c:v>1.9338000000000001E-9</c:v>
                </c:pt>
                <c:pt idx="726">
                  <c:v>1.9440999999999999E-9</c:v>
                </c:pt>
                <c:pt idx="727">
                  <c:v>1.9299000000000001E-9</c:v>
                </c:pt>
                <c:pt idx="728">
                  <c:v>1.9356999999999998E-9</c:v>
                </c:pt>
                <c:pt idx="729">
                  <c:v>1.9351000000000001E-9</c:v>
                </c:pt>
                <c:pt idx="730">
                  <c:v>1.9312000000000001E-9</c:v>
                </c:pt>
                <c:pt idx="731">
                  <c:v>1.9325000000000001E-9</c:v>
                </c:pt>
                <c:pt idx="732">
                  <c:v>1.928E-9</c:v>
                </c:pt>
                <c:pt idx="733">
                  <c:v>1.9203000000000001E-9</c:v>
                </c:pt>
                <c:pt idx="734">
                  <c:v>1.9267E-9</c:v>
                </c:pt>
                <c:pt idx="735">
                  <c:v>1.9241E-9</c:v>
                </c:pt>
                <c:pt idx="736">
                  <c:v>1.9170999999999999E-9</c:v>
                </c:pt>
                <c:pt idx="737">
                  <c:v>1.9203000000000001E-9</c:v>
                </c:pt>
                <c:pt idx="738">
                  <c:v>1.9190000000000001E-9</c:v>
                </c:pt>
                <c:pt idx="739">
                  <c:v>1.9177000000000001E-9</c:v>
                </c:pt>
                <c:pt idx="740">
                  <c:v>1.9106E-9</c:v>
                </c:pt>
                <c:pt idx="741">
                  <c:v>1.9190000000000001E-9</c:v>
                </c:pt>
                <c:pt idx="742">
                  <c:v>1.8971E-9</c:v>
                </c:pt>
                <c:pt idx="743">
                  <c:v>1.9112999999999998E-9</c:v>
                </c:pt>
                <c:pt idx="744">
                  <c:v>1.9132E-9</c:v>
                </c:pt>
                <c:pt idx="745">
                  <c:v>1.9068000000000001E-9</c:v>
                </c:pt>
                <c:pt idx="746">
                  <c:v>1.9112999999999998E-9</c:v>
                </c:pt>
                <c:pt idx="747">
                  <c:v>1.8938999999999998E-9</c:v>
                </c:pt>
                <c:pt idx="748">
                  <c:v>1.8849E-9</c:v>
                </c:pt>
                <c:pt idx="749">
                  <c:v>1.8984E-9</c:v>
                </c:pt>
                <c:pt idx="750">
                  <c:v>1.9009999999999999E-9</c:v>
                </c:pt>
                <c:pt idx="751">
                  <c:v>1.8843000000000002E-9</c:v>
                </c:pt>
                <c:pt idx="752">
                  <c:v>1.8894000000000001E-9</c:v>
                </c:pt>
                <c:pt idx="753">
                  <c:v>1.8855000000000002E-9</c:v>
                </c:pt>
                <c:pt idx="754">
                  <c:v>1.8803999999999998E-9</c:v>
                </c:pt>
                <c:pt idx="755">
                  <c:v>1.8803999999999998E-9</c:v>
                </c:pt>
                <c:pt idx="756">
                  <c:v>1.8707000000000002E-9</c:v>
                </c:pt>
                <c:pt idx="757">
                  <c:v>1.8790999999999998E-9</c:v>
                </c:pt>
                <c:pt idx="758">
                  <c:v>1.8668999999999998E-9</c:v>
                </c:pt>
                <c:pt idx="759">
                  <c:v>1.8772000000000001E-9</c:v>
                </c:pt>
                <c:pt idx="760">
                  <c:v>1.8843000000000002E-9</c:v>
                </c:pt>
                <c:pt idx="761">
                  <c:v>1.8603999999999999E-9</c:v>
                </c:pt>
                <c:pt idx="762">
                  <c:v>1.8668999999999998E-9</c:v>
                </c:pt>
                <c:pt idx="763">
                  <c:v>1.8655999999999998E-9</c:v>
                </c:pt>
                <c:pt idx="764">
                  <c:v>1.8566E-9</c:v>
                </c:pt>
                <c:pt idx="765">
                  <c:v>1.8739999999999999E-9</c:v>
                </c:pt>
                <c:pt idx="766">
                  <c:v>1.8584999999999999E-9</c:v>
                </c:pt>
                <c:pt idx="767">
                  <c:v>1.8624000000000001E-9</c:v>
                </c:pt>
                <c:pt idx="768">
                  <c:v>1.8584999999999999E-9</c:v>
                </c:pt>
                <c:pt idx="769">
                  <c:v>1.8572E-9</c:v>
                </c:pt>
                <c:pt idx="770">
                  <c:v>1.8584999999999999E-9</c:v>
                </c:pt>
                <c:pt idx="771">
                  <c:v>1.8449999999999999E-9</c:v>
                </c:pt>
                <c:pt idx="772">
                  <c:v>1.8514E-9</c:v>
                </c:pt>
                <c:pt idx="773">
                  <c:v>1.8482000000000001E-9</c:v>
                </c:pt>
                <c:pt idx="774">
                  <c:v>1.8508000000000001E-9</c:v>
                </c:pt>
                <c:pt idx="775">
                  <c:v>1.8462999999999999E-9</c:v>
                </c:pt>
                <c:pt idx="776">
                  <c:v>1.8482000000000001E-9</c:v>
                </c:pt>
                <c:pt idx="777">
                  <c:v>1.8449999999999999E-9</c:v>
                </c:pt>
                <c:pt idx="778">
                  <c:v>1.8449999999999999E-9</c:v>
                </c:pt>
                <c:pt idx="779">
                  <c:v>1.8411E-9</c:v>
                </c:pt>
                <c:pt idx="780">
                  <c:v>1.8386E-9</c:v>
                </c:pt>
                <c:pt idx="781">
                  <c:v>1.8379E-9</c:v>
                </c:pt>
                <c:pt idx="782">
                  <c:v>1.8482000000000001E-9</c:v>
                </c:pt>
                <c:pt idx="783">
                  <c:v>1.8347000000000001E-9</c:v>
                </c:pt>
                <c:pt idx="784">
                  <c:v>1.8462999999999999E-9</c:v>
                </c:pt>
                <c:pt idx="785">
                  <c:v>1.8360000000000001E-9</c:v>
                </c:pt>
                <c:pt idx="786">
                  <c:v>1.8314999999999999E-9</c:v>
                </c:pt>
                <c:pt idx="787">
                  <c:v>1.8244E-9</c:v>
                </c:pt>
                <c:pt idx="788">
                  <c:v>1.827E-9</c:v>
                </c:pt>
                <c:pt idx="789">
                  <c:v>1.8192999999999999E-9</c:v>
                </c:pt>
                <c:pt idx="790">
                  <c:v>1.8212000000000001E-9</c:v>
                </c:pt>
                <c:pt idx="791">
                  <c:v>1.8172999999999999E-9</c:v>
                </c:pt>
                <c:pt idx="792">
                  <c:v>1.8238000000000001E-9</c:v>
                </c:pt>
                <c:pt idx="793">
                  <c:v>1.8179999999999999E-9</c:v>
                </c:pt>
                <c:pt idx="794">
                  <c:v>1.8225000000000001E-9</c:v>
                </c:pt>
                <c:pt idx="795">
                  <c:v>1.8199000000000001E-9</c:v>
                </c:pt>
                <c:pt idx="796">
                  <c:v>1.8231E-9</c:v>
                </c:pt>
                <c:pt idx="797">
                  <c:v>1.8296E-9</c:v>
                </c:pt>
                <c:pt idx="798">
                  <c:v>1.8096E-9</c:v>
                </c:pt>
                <c:pt idx="799">
                  <c:v>1.8141E-9</c:v>
                </c:pt>
                <c:pt idx="800">
                  <c:v>1.8264E-9</c:v>
                </c:pt>
                <c:pt idx="801">
                  <c:v>1.8109E-9</c:v>
                </c:pt>
                <c:pt idx="802">
                  <c:v>1.8116E-9</c:v>
                </c:pt>
                <c:pt idx="803">
                  <c:v>1.8071000000000001E-9</c:v>
                </c:pt>
                <c:pt idx="804">
                  <c:v>1.8050999999999999E-9</c:v>
                </c:pt>
                <c:pt idx="805">
                  <c:v>1.8064000000000001E-9</c:v>
                </c:pt>
                <c:pt idx="806">
                  <c:v>1.8044999999999999E-9</c:v>
                </c:pt>
                <c:pt idx="807">
                  <c:v>1.8031999999999999E-9</c:v>
                </c:pt>
                <c:pt idx="808">
                  <c:v>1.8006E-9</c:v>
                </c:pt>
                <c:pt idx="809">
                  <c:v>1.7993E-9</c:v>
                </c:pt>
                <c:pt idx="810">
                  <c:v>1.8013E-9</c:v>
                </c:pt>
                <c:pt idx="811">
                  <c:v>1.7929000000000001E-9</c:v>
                </c:pt>
                <c:pt idx="812">
                  <c:v>1.7948E-9</c:v>
                </c:pt>
                <c:pt idx="813">
                  <c:v>1.7883999999999999E-9</c:v>
                </c:pt>
                <c:pt idx="814">
                  <c:v>1.7896999999999999E-9</c:v>
                </c:pt>
                <c:pt idx="815">
                  <c:v>1.7955000000000001E-9</c:v>
                </c:pt>
                <c:pt idx="816">
                  <c:v>1.7858E-9</c:v>
                </c:pt>
                <c:pt idx="817">
                  <c:v>1.7826E-9</c:v>
                </c:pt>
                <c:pt idx="818">
                  <c:v>1.7871E-9</c:v>
                </c:pt>
                <c:pt idx="819">
                  <c:v>1.7871E-9</c:v>
                </c:pt>
                <c:pt idx="820">
                  <c:v>1.771E-9</c:v>
                </c:pt>
                <c:pt idx="821">
                  <c:v>1.7767999999999999E-9</c:v>
                </c:pt>
                <c:pt idx="822">
                  <c:v>1.7878E-9</c:v>
                </c:pt>
                <c:pt idx="823">
                  <c:v>1.7781000000000001E-9</c:v>
                </c:pt>
                <c:pt idx="824">
                  <c:v>1.7723E-9</c:v>
                </c:pt>
                <c:pt idx="825">
                  <c:v>1.771E-9</c:v>
                </c:pt>
                <c:pt idx="826">
                  <c:v>1.773E-9</c:v>
                </c:pt>
                <c:pt idx="827">
                  <c:v>1.7741999999999999E-9</c:v>
                </c:pt>
                <c:pt idx="828">
                  <c:v>1.7569E-9</c:v>
                </c:pt>
                <c:pt idx="829">
                  <c:v>1.7691E-9</c:v>
                </c:pt>
                <c:pt idx="830">
                  <c:v>1.7639999999999999E-9</c:v>
                </c:pt>
                <c:pt idx="831">
                  <c:v>1.7543E-9</c:v>
                </c:pt>
                <c:pt idx="832">
                  <c:v>1.7593999999999999E-9</c:v>
                </c:pt>
                <c:pt idx="833">
                  <c:v>1.7575E-9</c:v>
                </c:pt>
                <c:pt idx="834">
                  <c:v>1.7601E-9</c:v>
                </c:pt>
                <c:pt idx="835">
                  <c:v>1.7537000000000001E-9</c:v>
                </c:pt>
                <c:pt idx="836">
                  <c:v>1.753E-9</c:v>
                </c:pt>
                <c:pt idx="837">
                  <c:v>1.7524000000000001E-9</c:v>
                </c:pt>
                <c:pt idx="838">
                  <c:v>1.7421E-9</c:v>
                </c:pt>
                <c:pt idx="839">
                  <c:v>1.7484999999999999E-9</c:v>
                </c:pt>
                <c:pt idx="840">
                  <c:v>1.7471999999999999E-9</c:v>
                </c:pt>
                <c:pt idx="841">
                  <c:v>1.7478999999999999E-9</c:v>
                </c:pt>
                <c:pt idx="842">
                  <c:v>1.7537000000000001E-9</c:v>
                </c:pt>
                <c:pt idx="843">
                  <c:v>1.7408E-9</c:v>
                </c:pt>
                <c:pt idx="844">
                  <c:v>1.7356000000000001E-9</c:v>
                </c:pt>
                <c:pt idx="845">
                  <c:v>1.7330999999999999E-9</c:v>
                </c:pt>
                <c:pt idx="846">
                  <c:v>1.7395E-9</c:v>
                </c:pt>
                <c:pt idx="847">
                  <c:v>1.7376000000000001E-9</c:v>
                </c:pt>
                <c:pt idx="848">
                  <c:v>1.7318E-9</c:v>
                </c:pt>
                <c:pt idx="849">
                  <c:v>1.7356000000000001E-9</c:v>
                </c:pt>
                <c:pt idx="850">
                  <c:v>1.7266E-9</c:v>
                </c:pt>
                <c:pt idx="851">
                  <c:v>1.7310999999999999E-9</c:v>
                </c:pt>
                <c:pt idx="852">
                  <c:v>1.7286E-9</c:v>
                </c:pt>
                <c:pt idx="853">
                  <c:v>1.7208999999999999E-9</c:v>
                </c:pt>
                <c:pt idx="854">
                  <c:v>1.7182999999999999E-9</c:v>
                </c:pt>
                <c:pt idx="855">
                  <c:v>1.7279E-9</c:v>
                </c:pt>
                <c:pt idx="856">
                  <c:v>1.7214999999999999E-9</c:v>
                </c:pt>
                <c:pt idx="857">
                  <c:v>1.7228000000000001E-9</c:v>
                </c:pt>
                <c:pt idx="858">
                  <c:v>1.7273E-9</c:v>
                </c:pt>
                <c:pt idx="859">
                  <c:v>1.717E-9</c:v>
                </c:pt>
                <c:pt idx="860">
                  <c:v>1.7138E-9</c:v>
                </c:pt>
                <c:pt idx="861">
                  <c:v>1.7151E-9</c:v>
                </c:pt>
                <c:pt idx="862">
                  <c:v>1.7151E-9</c:v>
                </c:pt>
                <c:pt idx="863">
                  <c:v>1.7047999999999999E-9</c:v>
                </c:pt>
                <c:pt idx="864">
                  <c:v>1.7151E-9</c:v>
                </c:pt>
                <c:pt idx="865">
                  <c:v>1.7016E-9</c:v>
                </c:pt>
                <c:pt idx="866">
                  <c:v>1.6958000000000001E-9</c:v>
                </c:pt>
                <c:pt idx="867">
                  <c:v>1.7022E-9</c:v>
                </c:pt>
                <c:pt idx="868">
                  <c:v>1.699E-9</c:v>
                </c:pt>
                <c:pt idx="869">
                  <c:v>1.7047999999999999E-9</c:v>
                </c:pt>
                <c:pt idx="870">
                  <c:v>1.6983E-9</c:v>
                </c:pt>
                <c:pt idx="871">
                  <c:v>1.6810000000000001E-9</c:v>
                </c:pt>
                <c:pt idx="872">
                  <c:v>1.6931999999999999E-9</c:v>
                </c:pt>
                <c:pt idx="873">
                  <c:v>1.6958000000000001E-9</c:v>
                </c:pt>
                <c:pt idx="874">
                  <c:v>1.688E-9</c:v>
                </c:pt>
                <c:pt idx="875">
                  <c:v>1.6905999999999999E-9</c:v>
                </c:pt>
                <c:pt idx="876">
                  <c:v>1.6874E-9</c:v>
                </c:pt>
                <c:pt idx="877">
                  <c:v>1.6892999999999999E-9</c:v>
                </c:pt>
                <c:pt idx="878">
                  <c:v>1.6918999999999999E-9</c:v>
                </c:pt>
                <c:pt idx="879">
                  <c:v>1.69E-9</c:v>
                </c:pt>
                <c:pt idx="880">
                  <c:v>1.6855E-9</c:v>
                </c:pt>
                <c:pt idx="881">
                  <c:v>1.6892999999999999E-9</c:v>
                </c:pt>
                <c:pt idx="882">
                  <c:v>1.6835E-9</c:v>
                </c:pt>
                <c:pt idx="883">
                  <c:v>1.6842E-9</c:v>
                </c:pt>
                <c:pt idx="884">
                  <c:v>1.6848E-9</c:v>
                </c:pt>
                <c:pt idx="885">
                  <c:v>1.6726E-9</c:v>
                </c:pt>
                <c:pt idx="886">
                  <c:v>1.6835E-9</c:v>
                </c:pt>
                <c:pt idx="887">
                  <c:v>1.6829000000000001E-9</c:v>
                </c:pt>
                <c:pt idx="888">
                  <c:v>1.6790000000000001E-9</c:v>
                </c:pt>
                <c:pt idx="889">
                  <c:v>1.6752E-9</c:v>
                </c:pt>
                <c:pt idx="890">
                  <c:v>1.6783999999999999E-9</c:v>
                </c:pt>
                <c:pt idx="891">
                  <c:v>1.6776999999999999E-9</c:v>
                </c:pt>
                <c:pt idx="892">
                  <c:v>1.6745E-9</c:v>
                </c:pt>
                <c:pt idx="893">
                  <c:v>1.6757999999999999E-9</c:v>
                </c:pt>
                <c:pt idx="894">
                  <c:v>1.6776999999999999E-9</c:v>
                </c:pt>
                <c:pt idx="895">
                  <c:v>1.6694E-9</c:v>
                </c:pt>
                <c:pt idx="896">
                  <c:v>1.6707E-9</c:v>
                </c:pt>
                <c:pt idx="897">
                  <c:v>1.6527000000000001E-9</c:v>
                </c:pt>
                <c:pt idx="898">
                  <c:v>1.6675000000000001E-9</c:v>
                </c:pt>
                <c:pt idx="899">
                  <c:v>1.6655000000000001E-9</c:v>
                </c:pt>
                <c:pt idx="900">
                  <c:v>1.6617E-9</c:v>
                </c:pt>
                <c:pt idx="901">
                  <c:v>1.6622999999999999E-9</c:v>
                </c:pt>
                <c:pt idx="902">
                  <c:v>1.6629999999999999E-9</c:v>
                </c:pt>
                <c:pt idx="903">
                  <c:v>1.6668000000000001E-9</c:v>
                </c:pt>
                <c:pt idx="904">
                  <c:v>1.6655000000000001E-9</c:v>
                </c:pt>
                <c:pt idx="905">
                  <c:v>1.6507000000000001E-9</c:v>
                </c:pt>
                <c:pt idx="906">
                  <c:v>1.6641999999999999E-9</c:v>
                </c:pt>
                <c:pt idx="907">
                  <c:v>1.6482E-9</c:v>
                </c:pt>
                <c:pt idx="908">
                  <c:v>1.6520000000000001E-9</c:v>
                </c:pt>
                <c:pt idx="909">
                  <c:v>1.6456E-9</c:v>
                </c:pt>
                <c:pt idx="910">
                  <c:v>1.6559E-9</c:v>
                </c:pt>
                <c:pt idx="911">
                  <c:v>1.6462E-9</c:v>
                </c:pt>
                <c:pt idx="912">
                  <c:v>1.6308E-9</c:v>
                </c:pt>
                <c:pt idx="913">
                  <c:v>1.6314E-9</c:v>
                </c:pt>
                <c:pt idx="914">
                  <c:v>1.6462E-9</c:v>
                </c:pt>
                <c:pt idx="915">
                  <c:v>1.6482E-9</c:v>
                </c:pt>
                <c:pt idx="916">
                  <c:v>1.6456E-9</c:v>
                </c:pt>
                <c:pt idx="917">
                  <c:v>1.6372000000000001E-9</c:v>
                </c:pt>
                <c:pt idx="918">
                  <c:v>1.6385000000000001E-9</c:v>
                </c:pt>
                <c:pt idx="919">
                  <c:v>1.6385000000000001E-9</c:v>
                </c:pt>
                <c:pt idx="920">
                  <c:v>1.6372000000000001E-9</c:v>
                </c:pt>
                <c:pt idx="921">
                  <c:v>1.6321E-9</c:v>
                </c:pt>
                <c:pt idx="922">
                  <c:v>1.6321E-9</c:v>
                </c:pt>
                <c:pt idx="923">
                  <c:v>1.6379000000000001E-9</c:v>
                </c:pt>
                <c:pt idx="924">
                  <c:v>1.6327E-9</c:v>
                </c:pt>
                <c:pt idx="925">
                  <c:v>1.6301E-9</c:v>
                </c:pt>
                <c:pt idx="926">
                  <c:v>1.6308E-9</c:v>
                </c:pt>
                <c:pt idx="927">
                  <c:v>1.6301E-9</c:v>
                </c:pt>
                <c:pt idx="928">
                  <c:v>1.6263000000000001E-9</c:v>
                </c:pt>
                <c:pt idx="929">
                  <c:v>1.6321E-9</c:v>
                </c:pt>
                <c:pt idx="930">
                  <c:v>1.6295E-9</c:v>
                </c:pt>
                <c:pt idx="931">
                  <c:v>1.6237000000000001E-9</c:v>
                </c:pt>
                <c:pt idx="932">
                  <c:v>1.6256000000000001E-9</c:v>
                </c:pt>
                <c:pt idx="933">
                  <c:v>1.6199E-9</c:v>
                </c:pt>
                <c:pt idx="934">
                  <c:v>1.6250000000000001E-9</c:v>
                </c:pt>
                <c:pt idx="935">
                  <c:v>1.6166E-9</c:v>
                </c:pt>
                <c:pt idx="936">
                  <c:v>1.6179E-9</c:v>
                </c:pt>
                <c:pt idx="937">
                  <c:v>1.6128000000000001E-9</c:v>
                </c:pt>
                <c:pt idx="938">
                  <c:v>1.6128000000000001E-9</c:v>
                </c:pt>
                <c:pt idx="939">
                  <c:v>1.6147E-9</c:v>
                </c:pt>
                <c:pt idx="940">
                  <c:v>1.6134E-9</c:v>
                </c:pt>
                <c:pt idx="941">
                  <c:v>1.6121E-9</c:v>
                </c:pt>
                <c:pt idx="942">
                  <c:v>1.6121E-9</c:v>
                </c:pt>
                <c:pt idx="943">
                  <c:v>1.6102000000000001E-9</c:v>
                </c:pt>
                <c:pt idx="944">
                  <c:v>1.6062999999999999E-9</c:v>
                </c:pt>
                <c:pt idx="945">
                  <c:v>1.6115000000000001E-9</c:v>
                </c:pt>
                <c:pt idx="946">
                  <c:v>1.6069999999999999E-9</c:v>
                </c:pt>
                <c:pt idx="947">
                  <c:v>1.6102000000000001E-9</c:v>
                </c:pt>
                <c:pt idx="948">
                  <c:v>1.6018E-9</c:v>
                </c:pt>
                <c:pt idx="949">
                  <c:v>1.5967000000000001E-9</c:v>
                </c:pt>
                <c:pt idx="950">
                  <c:v>1.5999E-9</c:v>
                </c:pt>
                <c:pt idx="951">
                  <c:v>1.5934999999999999E-9</c:v>
                </c:pt>
                <c:pt idx="952">
                  <c:v>1.5980000000000001E-9</c:v>
                </c:pt>
                <c:pt idx="953">
                  <c:v>1.5903E-9</c:v>
                </c:pt>
                <c:pt idx="954">
                  <c:v>1.5934999999999999E-9</c:v>
                </c:pt>
                <c:pt idx="955">
                  <c:v>1.5792999999999999E-9</c:v>
                </c:pt>
                <c:pt idx="956">
                  <c:v>1.5909E-9</c:v>
                </c:pt>
                <c:pt idx="957">
                  <c:v>1.5909E-9</c:v>
                </c:pt>
                <c:pt idx="958">
                  <c:v>1.5896E-9</c:v>
                </c:pt>
                <c:pt idx="959">
                  <c:v>1.5291E-9</c:v>
                </c:pt>
                <c:pt idx="960">
                  <c:v>1.4204E-9</c:v>
                </c:pt>
                <c:pt idx="961">
                  <c:v>1.3355E-9</c:v>
                </c:pt>
                <c:pt idx="962">
                  <c:v>1.2635E-9</c:v>
                </c:pt>
                <c:pt idx="963">
                  <c:v>1.2242E-9</c:v>
                </c:pt>
                <c:pt idx="964">
                  <c:v>1.194E-9</c:v>
                </c:pt>
                <c:pt idx="965">
                  <c:v>1.1811E-9</c:v>
                </c:pt>
                <c:pt idx="966">
                  <c:v>1.1824E-9</c:v>
                </c:pt>
                <c:pt idx="967">
                  <c:v>1.2023000000000001E-9</c:v>
                </c:pt>
                <c:pt idx="968">
                  <c:v>1.2487E-9</c:v>
                </c:pt>
                <c:pt idx="969">
                  <c:v>1.3291000000000001E-9</c:v>
                </c:pt>
                <c:pt idx="970">
                  <c:v>1.461E-9</c:v>
                </c:pt>
                <c:pt idx="971">
                  <c:v>1.6082999999999999E-9</c:v>
                </c:pt>
                <c:pt idx="972">
                  <c:v>1.7543E-9</c:v>
                </c:pt>
                <c:pt idx="973">
                  <c:v>1.854E-9</c:v>
                </c:pt>
                <c:pt idx="974">
                  <c:v>1.9221999999999998E-9</c:v>
                </c:pt>
                <c:pt idx="975">
                  <c:v>1.9736999999999999E-9</c:v>
                </c:pt>
                <c:pt idx="976">
                  <c:v>2.0546999999999999E-9</c:v>
                </c:pt>
                <c:pt idx="977">
                  <c:v>2.2033E-9</c:v>
                </c:pt>
                <c:pt idx="978">
                  <c:v>2.4311E-9</c:v>
                </c:pt>
                <c:pt idx="979">
                  <c:v>2.7913000000000001E-9</c:v>
                </c:pt>
                <c:pt idx="980">
                  <c:v>3.2995E-9</c:v>
                </c:pt>
                <c:pt idx="981">
                  <c:v>3.9866000000000003E-9</c:v>
                </c:pt>
                <c:pt idx="982">
                  <c:v>4.8028999999999996E-9</c:v>
                </c:pt>
                <c:pt idx="983">
                  <c:v>5.7723999999999996E-9</c:v>
                </c:pt>
                <c:pt idx="984">
                  <c:v>6.7901000000000004E-9</c:v>
                </c:pt>
                <c:pt idx="985">
                  <c:v>7.8914999999999999E-9</c:v>
                </c:pt>
                <c:pt idx="986">
                  <c:v>9.0725999999999995E-9</c:v>
                </c:pt>
                <c:pt idx="987">
                  <c:v>1.054E-8</c:v>
                </c:pt>
                <c:pt idx="988">
                  <c:v>1.1971E-8</c:v>
                </c:pt>
                <c:pt idx="989">
                  <c:v>1.3598E-8</c:v>
                </c:pt>
                <c:pt idx="990">
                  <c:v>1.543E-8</c:v>
                </c:pt>
                <c:pt idx="991">
                  <c:v>1.7296999999999999E-8</c:v>
                </c:pt>
                <c:pt idx="992">
                  <c:v>1.9417999999999999E-8</c:v>
                </c:pt>
                <c:pt idx="993">
                  <c:v>2.1637E-8</c:v>
                </c:pt>
                <c:pt idx="994">
                  <c:v>2.4061E-8</c:v>
                </c:pt>
                <c:pt idx="995">
                  <c:v>2.6654000000000002E-8</c:v>
                </c:pt>
                <c:pt idx="996">
                  <c:v>2.9542999999999999E-8</c:v>
                </c:pt>
                <c:pt idx="997">
                  <c:v>3.2656999999999999E-8</c:v>
                </c:pt>
                <c:pt idx="998">
                  <c:v>3.6221999999999998E-8</c:v>
                </c:pt>
                <c:pt idx="999">
                  <c:v>4.0265999999999998E-8</c:v>
                </c:pt>
                <c:pt idx="1000">
                  <c:v>4.4797000000000001E-8</c:v>
                </c:pt>
                <c:pt idx="1001">
                  <c:v>4.9847999999999997E-8</c:v>
                </c:pt>
                <c:pt idx="1002">
                  <c:v>5.5379000000000002E-8</c:v>
                </c:pt>
                <c:pt idx="1003">
                  <c:v>6.1854000000000006E-8</c:v>
                </c:pt>
                <c:pt idx="1004">
                  <c:v>6.9209999999999996E-8</c:v>
                </c:pt>
                <c:pt idx="1005">
                  <c:v>7.7517000000000005E-8</c:v>
                </c:pt>
                <c:pt idx="1006">
                  <c:v>8.6549000000000003E-8</c:v>
                </c:pt>
                <c:pt idx="1007">
                  <c:v>9.6611000000000004E-8</c:v>
                </c:pt>
                <c:pt idx="1008">
                  <c:v>1.0756E-7</c:v>
                </c:pt>
                <c:pt idx="1009">
                  <c:v>1.1814E-7</c:v>
                </c:pt>
                <c:pt idx="1010">
                  <c:v>1.3152E-7</c:v>
                </c:pt>
                <c:pt idx="1011">
                  <c:v>1.4588000000000001E-7</c:v>
                </c:pt>
                <c:pt idx="1012">
                  <c:v>1.6257000000000001E-7</c:v>
                </c:pt>
                <c:pt idx="1013">
                  <c:v>1.7961E-7</c:v>
                </c:pt>
                <c:pt idx="1014">
                  <c:v>1.9924999999999999E-7</c:v>
                </c:pt>
                <c:pt idx="1015">
                  <c:v>2.2016000000000001E-7</c:v>
                </c:pt>
                <c:pt idx="1016">
                  <c:v>2.4345999999999998E-7</c:v>
                </c:pt>
                <c:pt idx="1017">
                  <c:v>2.6824999999999998E-7</c:v>
                </c:pt>
                <c:pt idx="1018">
                  <c:v>2.9527999999999998E-7</c:v>
                </c:pt>
                <c:pt idx="1019">
                  <c:v>3.2365999999999997E-7</c:v>
                </c:pt>
                <c:pt idx="1020">
                  <c:v>3.4533999999999999E-7</c:v>
                </c:pt>
                <c:pt idx="1021">
                  <c:v>3.6520000000000001E-7</c:v>
                </c:pt>
                <c:pt idx="1022">
                  <c:v>3.9723000000000002E-7</c:v>
                </c:pt>
                <c:pt idx="1023">
                  <c:v>4.3990000000000001E-7</c:v>
                </c:pt>
                <c:pt idx="1024">
                  <c:v>4.8826999999999996E-7</c:v>
                </c:pt>
                <c:pt idx="1025">
                  <c:v>5.3473000000000002E-7</c:v>
                </c:pt>
                <c:pt idx="1026">
                  <c:v>5.8141000000000002E-7</c:v>
                </c:pt>
                <c:pt idx="1027">
                  <c:v>6.2605000000000002E-7</c:v>
                </c:pt>
                <c:pt idx="1028">
                  <c:v>6.7230999999999996E-7</c:v>
                </c:pt>
                <c:pt idx="1029">
                  <c:v>7.1941000000000001E-7</c:v>
                </c:pt>
                <c:pt idx="1030">
                  <c:v>7.6784999999999998E-7</c:v>
                </c:pt>
                <c:pt idx="1031">
                  <c:v>8.1826000000000002E-7</c:v>
                </c:pt>
                <c:pt idx="1032">
                  <c:v>8.6606999999999997E-7</c:v>
                </c:pt>
                <c:pt idx="1033">
                  <c:v>9.1175999999999995E-7</c:v>
                </c:pt>
                <c:pt idx="1034">
                  <c:v>9.5759000000000009E-7</c:v>
                </c:pt>
                <c:pt idx="1035">
                  <c:v>1.0020000000000001E-6</c:v>
                </c:pt>
                <c:pt idx="1036">
                  <c:v>1.0459E-6</c:v>
                </c:pt>
                <c:pt idx="1037">
                  <c:v>1.0998E-6</c:v>
                </c:pt>
                <c:pt idx="1038">
                  <c:v>1.1473E-6</c:v>
                </c:pt>
                <c:pt idx="1039">
                  <c:v>1.1885999999999999E-6</c:v>
                </c:pt>
                <c:pt idx="1040">
                  <c:v>1.2291E-6</c:v>
                </c:pt>
                <c:pt idx="1041">
                  <c:v>1.2641999999999999E-6</c:v>
                </c:pt>
                <c:pt idx="1042">
                  <c:v>1.3039999999999999E-6</c:v>
                </c:pt>
                <c:pt idx="1043">
                  <c:v>1.3319999999999999E-6</c:v>
                </c:pt>
                <c:pt idx="1044">
                  <c:v>1.3802999999999999E-6</c:v>
                </c:pt>
                <c:pt idx="1045">
                  <c:v>1.4178E-6</c:v>
                </c:pt>
                <c:pt idx="1046">
                  <c:v>1.4567E-6</c:v>
                </c:pt>
                <c:pt idx="1047">
                  <c:v>1.4870999999999999E-6</c:v>
                </c:pt>
                <c:pt idx="1048">
                  <c:v>1.5268999999999999E-6</c:v>
                </c:pt>
                <c:pt idx="1049">
                  <c:v>1.5612E-6</c:v>
                </c:pt>
                <c:pt idx="1050">
                  <c:v>1.5877000000000001E-6</c:v>
                </c:pt>
                <c:pt idx="1051">
                  <c:v>1.6188000000000001E-6</c:v>
                </c:pt>
                <c:pt idx="1052">
                  <c:v>1.6547E-6</c:v>
                </c:pt>
                <c:pt idx="1053">
                  <c:v>1.6819999999999999E-6</c:v>
                </c:pt>
                <c:pt idx="1054">
                  <c:v>1.7085E-6</c:v>
                </c:pt>
                <c:pt idx="1055">
                  <c:v>1.7365E-6</c:v>
                </c:pt>
                <c:pt idx="1056">
                  <c:v>1.7599000000000001E-6</c:v>
                </c:pt>
                <c:pt idx="1057">
                  <c:v>1.7880000000000001E-6</c:v>
                </c:pt>
                <c:pt idx="1058">
                  <c:v>1.8106000000000001E-6</c:v>
                </c:pt>
                <c:pt idx="1059">
                  <c:v>1.8332000000000001E-6</c:v>
                </c:pt>
                <c:pt idx="1060">
                  <c:v>1.8495E-6</c:v>
                </c:pt>
                <c:pt idx="1061">
                  <c:v>1.869E-6</c:v>
                </c:pt>
                <c:pt idx="1062">
                  <c:v>1.8893000000000001E-6</c:v>
                </c:pt>
                <c:pt idx="1063">
                  <c:v>1.9103000000000002E-6</c:v>
                </c:pt>
                <c:pt idx="1064">
                  <c:v>1.9290000000000001E-6</c:v>
                </c:pt>
                <c:pt idx="1065">
                  <c:v>1.9477999999999998E-6</c:v>
                </c:pt>
                <c:pt idx="1066">
                  <c:v>1.9672E-6</c:v>
                </c:pt>
                <c:pt idx="1067">
                  <c:v>1.9819999999999998E-6</c:v>
                </c:pt>
                <c:pt idx="1068">
                  <c:v>1.9937000000000001E-6</c:v>
                </c:pt>
                <c:pt idx="1069">
                  <c:v>2.0084999999999999E-6</c:v>
                </c:pt>
                <c:pt idx="1070">
                  <c:v>2.0209999999999998E-6</c:v>
                </c:pt>
                <c:pt idx="1071">
                  <c:v>2.035E-6</c:v>
                </c:pt>
                <c:pt idx="1072">
                  <c:v>2.0538000000000001E-6</c:v>
                </c:pt>
                <c:pt idx="1073">
                  <c:v>2.0615000000000001E-6</c:v>
                </c:pt>
                <c:pt idx="1074">
                  <c:v>2.0731999999999999E-6</c:v>
                </c:pt>
                <c:pt idx="1075">
                  <c:v>2.0826000000000002E-6</c:v>
                </c:pt>
                <c:pt idx="1076">
                  <c:v>2.0982000000000001E-6</c:v>
                </c:pt>
                <c:pt idx="1077">
                  <c:v>2.1067999999999999E-6</c:v>
                </c:pt>
                <c:pt idx="1078">
                  <c:v>2.1129999999999999E-6</c:v>
                </c:pt>
                <c:pt idx="1079">
                  <c:v>2.1208000000000001E-6</c:v>
                </c:pt>
                <c:pt idx="1080">
                  <c:v>2.1316999999999999E-6</c:v>
                </c:pt>
                <c:pt idx="1081">
                  <c:v>2.1426E-6</c:v>
                </c:pt>
                <c:pt idx="1082">
                  <c:v>2.1473000000000002E-6</c:v>
                </c:pt>
                <c:pt idx="1083">
                  <c:v>2.1542999999999999E-6</c:v>
                </c:pt>
                <c:pt idx="1084">
                  <c:v>2.1581999999999999E-6</c:v>
                </c:pt>
                <c:pt idx="1085">
                  <c:v>2.1668000000000002E-6</c:v>
                </c:pt>
                <c:pt idx="1086">
                  <c:v>2.1699000000000002E-6</c:v>
                </c:pt>
                <c:pt idx="1087">
                  <c:v>2.1807999999999999E-6</c:v>
                </c:pt>
                <c:pt idx="1088">
                  <c:v>2.1863000000000001E-6</c:v>
                </c:pt>
                <c:pt idx="1089">
                  <c:v>2.1855000000000001E-6</c:v>
                </c:pt>
                <c:pt idx="1090">
                  <c:v>2.1909000000000001E-6</c:v>
                </c:pt>
                <c:pt idx="1091">
                  <c:v>2.2002999999999999E-6</c:v>
                </c:pt>
                <c:pt idx="1092">
                  <c:v>2.2033999999999999E-6</c:v>
                </c:pt>
                <c:pt idx="1093">
                  <c:v>2.2056999999999999E-6</c:v>
                </c:pt>
                <c:pt idx="1094">
                  <c:v>2.2104E-6</c:v>
                </c:pt>
                <c:pt idx="1095">
                  <c:v>2.2112000000000001E-6</c:v>
                </c:pt>
                <c:pt idx="1096">
                  <c:v>2.2112000000000001E-6</c:v>
                </c:pt>
                <c:pt idx="1097">
                  <c:v>2.2166999999999999E-6</c:v>
                </c:pt>
                <c:pt idx="1098">
                  <c:v>2.2228999999999999E-6</c:v>
                </c:pt>
                <c:pt idx="1099">
                  <c:v>2.2197999999999999E-6</c:v>
                </c:pt>
                <c:pt idx="1100">
                  <c:v>2.2212999999999998E-6</c:v>
                </c:pt>
                <c:pt idx="1101">
                  <c:v>2.2282999999999999E-6</c:v>
                </c:pt>
                <c:pt idx="1102">
                  <c:v>2.2182000000000002E-6</c:v>
                </c:pt>
                <c:pt idx="1103">
                  <c:v>2.2291E-6</c:v>
                </c:pt>
                <c:pt idx="1104">
                  <c:v>2.2268E-6</c:v>
                </c:pt>
                <c:pt idx="1105">
                  <c:v>2.2259999999999999E-6</c:v>
                </c:pt>
                <c:pt idx="1106">
                  <c:v>2.2259999999999999E-6</c:v>
                </c:pt>
                <c:pt idx="1107">
                  <c:v>2.2315000000000001E-6</c:v>
                </c:pt>
                <c:pt idx="1108">
                  <c:v>2.2369000000000001E-6</c:v>
                </c:pt>
                <c:pt idx="1109">
                  <c:v>2.2369000000000001E-6</c:v>
                </c:pt>
                <c:pt idx="1110">
                  <c:v>2.2361000000000001E-6</c:v>
                </c:pt>
                <c:pt idx="1111">
                  <c:v>2.2361000000000001E-6</c:v>
                </c:pt>
                <c:pt idx="1112">
                  <c:v>2.2338000000000001E-6</c:v>
                </c:pt>
                <c:pt idx="1113">
                  <c:v>2.2353999999999998E-6</c:v>
                </c:pt>
                <c:pt idx="1114">
                  <c:v>2.2361000000000001E-6</c:v>
                </c:pt>
                <c:pt idx="1115">
                  <c:v>2.2400000000000002E-6</c:v>
                </c:pt>
                <c:pt idx="1116">
                  <c:v>2.2346000000000002E-6</c:v>
                </c:pt>
                <c:pt idx="1117">
                  <c:v>2.2346000000000002E-6</c:v>
                </c:pt>
                <c:pt idx="1118">
                  <c:v>2.2392999999999999E-6</c:v>
                </c:pt>
                <c:pt idx="1119">
                  <c:v>2.2384999999999998E-6</c:v>
                </c:pt>
                <c:pt idx="1120">
                  <c:v>2.2407999999999998E-6</c:v>
                </c:pt>
                <c:pt idx="1121">
                  <c:v>2.2454999999999999E-6</c:v>
                </c:pt>
                <c:pt idx="1122">
                  <c:v>2.2415999999999998E-6</c:v>
                </c:pt>
                <c:pt idx="1123">
                  <c:v>2.2346000000000002E-6</c:v>
                </c:pt>
                <c:pt idx="1124">
                  <c:v>2.2361000000000001E-6</c:v>
                </c:pt>
                <c:pt idx="1125">
                  <c:v>2.2384999999999998E-6</c:v>
                </c:pt>
                <c:pt idx="1126">
                  <c:v>2.2392999999999999E-6</c:v>
                </c:pt>
                <c:pt idx="1127">
                  <c:v>2.2338000000000001E-6</c:v>
                </c:pt>
                <c:pt idx="1128">
                  <c:v>2.2369000000000001E-6</c:v>
                </c:pt>
                <c:pt idx="1129">
                  <c:v>2.2291E-6</c:v>
                </c:pt>
                <c:pt idx="1130">
                  <c:v>2.2307000000000001E-6</c:v>
                </c:pt>
                <c:pt idx="1131">
                  <c:v>2.2338000000000001E-6</c:v>
                </c:pt>
                <c:pt idx="1132">
                  <c:v>2.2330000000000001E-6</c:v>
                </c:pt>
                <c:pt idx="1133">
                  <c:v>2.2307000000000001E-6</c:v>
                </c:pt>
                <c:pt idx="1134">
                  <c:v>2.2299E-6</c:v>
                </c:pt>
                <c:pt idx="1135">
                  <c:v>2.2361000000000001E-6</c:v>
                </c:pt>
                <c:pt idx="1136">
                  <c:v>2.2268E-6</c:v>
                </c:pt>
                <c:pt idx="1137">
                  <c:v>2.2243999999999998E-6</c:v>
                </c:pt>
                <c:pt idx="1138">
                  <c:v>2.2282999999999999E-6</c:v>
                </c:pt>
                <c:pt idx="1139">
                  <c:v>2.2276000000000001E-6</c:v>
                </c:pt>
                <c:pt idx="1140">
                  <c:v>2.2259999999999999E-6</c:v>
                </c:pt>
                <c:pt idx="1141">
                  <c:v>2.2251999999999999E-6</c:v>
                </c:pt>
                <c:pt idx="1142">
                  <c:v>2.2166999999999999E-6</c:v>
                </c:pt>
                <c:pt idx="1143">
                  <c:v>2.2197999999999999E-6</c:v>
                </c:pt>
                <c:pt idx="1144">
                  <c:v>2.2135000000000001E-6</c:v>
                </c:pt>
                <c:pt idx="1145">
                  <c:v>2.2104E-6</c:v>
                </c:pt>
                <c:pt idx="1146">
                  <c:v>2.2174000000000001E-6</c:v>
                </c:pt>
                <c:pt idx="1147">
                  <c:v>2.2166999999999999E-6</c:v>
                </c:pt>
                <c:pt idx="1148">
                  <c:v>2.2120000000000002E-6</c:v>
                </c:pt>
                <c:pt idx="1149">
                  <c:v>2.2135000000000001E-6</c:v>
                </c:pt>
                <c:pt idx="1150">
                  <c:v>2.2135000000000001E-6</c:v>
                </c:pt>
                <c:pt idx="1151">
                  <c:v>2.2089000000000001E-6</c:v>
                </c:pt>
                <c:pt idx="1152">
                  <c:v>2.2112000000000001E-6</c:v>
                </c:pt>
                <c:pt idx="1153">
                  <c:v>2.2073E-6</c:v>
                </c:pt>
                <c:pt idx="1154">
                  <c:v>2.2112000000000001E-6</c:v>
                </c:pt>
                <c:pt idx="1155">
                  <c:v>2.2073E-6</c:v>
                </c:pt>
                <c:pt idx="1156">
                  <c:v>2.2002999999999999E-6</c:v>
                </c:pt>
                <c:pt idx="1157">
                  <c:v>2.2025999999999999E-6</c:v>
                </c:pt>
                <c:pt idx="1158">
                  <c:v>2.2002999999999999E-6</c:v>
                </c:pt>
                <c:pt idx="1159">
                  <c:v>2.1979000000000002E-6</c:v>
                </c:pt>
                <c:pt idx="1160">
                  <c:v>2.1971999999999999E-6</c:v>
                </c:pt>
                <c:pt idx="1161">
                  <c:v>2.2002999999999999E-6</c:v>
                </c:pt>
                <c:pt idx="1162">
                  <c:v>2.1925000000000002E-6</c:v>
                </c:pt>
                <c:pt idx="1163">
                  <c:v>2.1925000000000002E-6</c:v>
                </c:pt>
                <c:pt idx="1164">
                  <c:v>2.1894000000000002E-6</c:v>
                </c:pt>
                <c:pt idx="1165">
                  <c:v>2.1917000000000001E-6</c:v>
                </c:pt>
                <c:pt idx="1166">
                  <c:v>2.1886000000000001E-6</c:v>
                </c:pt>
                <c:pt idx="1167">
                  <c:v>2.1855000000000001E-6</c:v>
                </c:pt>
                <c:pt idx="1168">
                  <c:v>2.1839E-6</c:v>
                </c:pt>
                <c:pt idx="1169">
                  <c:v>2.187E-6</c:v>
                </c:pt>
                <c:pt idx="1170">
                  <c:v>2.1847E-6</c:v>
                </c:pt>
                <c:pt idx="1171">
                  <c:v>2.1807999999999999E-6</c:v>
                </c:pt>
                <c:pt idx="1172">
                  <c:v>2.1816E-6</c:v>
                </c:pt>
                <c:pt idx="1173">
                  <c:v>2.1799999999999999E-6</c:v>
                </c:pt>
                <c:pt idx="1174">
                  <c:v>2.1776999999999999E-6</c:v>
                </c:pt>
                <c:pt idx="1175">
                  <c:v>2.1776999999999999E-6</c:v>
                </c:pt>
                <c:pt idx="1176">
                  <c:v>2.1816E-6</c:v>
                </c:pt>
                <c:pt idx="1177">
                  <c:v>2.1753000000000002E-6</c:v>
                </c:pt>
                <c:pt idx="1178">
                  <c:v>2.1699000000000002E-6</c:v>
                </c:pt>
                <c:pt idx="1179">
                  <c:v>2.1706999999999998E-6</c:v>
                </c:pt>
                <c:pt idx="1180">
                  <c:v>2.159E-6</c:v>
                </c:pt>
                <c:pt idx="1181">
                  <c:v>2.1691000000000001E-6</c:v>
                </c:pt>
                <c:pt idx="1182">
                  <c:v>2.1714000000000001E-6</c:v>
                </c:pt>
                <c:pt idx="1183">
                  <c:v>2.1581999999999999E-6</c:v>
                </c:pt>
                <c:pt idx="1184">
                  <c:v>2.1565999999999998E-6</c:v>
                </c:pt>
                <c:pt idx="1185">
                  <c:v>2.1660000000000001E-6</c:v>
                </c:pt>
                <c:pt idx="1186">
                  <c:v>2.1604999999999999E-6</c:v>
                </c:pt>
                <c:pt idx="1187">
                  <c:v>2.1604999999999999E-6</c:v>
                </c:pt>
                <c:pt idx="1188">
                  <c:v>2.1598000000000001E-6</c:v>
                </c:pt>
                <c:pt idx="1189">
                  <c:v>2.1581999999999999E-6</c:v>
                </c:pt>
                <c:pt idx="1190">
                  <c:v>2.1496000000000001E-6</c:v>
                </c:pt>
                <c:pt idx="1191">
                  <c:v>2.1504000000000002E-6</c:v>
                </c:pt>
                <c:pt idx="1192">
                  <c:v>2.1480999999999998E-6</c:v>
                </c:pt>
                <c:pt idx="1193">
                  <c:v>2.1480999999999998E-6</c:v>
                </c:pt>
                <c:pt idx="1194">
                  <c:v>2.1473000000000002E-6</c:v>
                </c:pt>
                <c:pt idx="1195">
                  <c:v>2.1434000000000001E-6</c:v>
                </c:pt>
                <c:pt idx="1196">
                  <c:v>2.1504000000000002E-6</c:v>
                </c:pt>
                <c:pt idx="1197">
                  <c:v>2.1449E-6</c:v>
                </c:pt>
                <c:pt idx="1198">
                  <c:v>2.1442000000000002E-6</c:v>
                </c:pt>
                <c:pt idx="1199">
                  <c:v>2.1473000000000002E-6</c:v>
                </c:pt>
                <c:pt idx="1200">
                  <c:v>2.1418E-6</c:v>
                </c:pt>
                <c:pt idx="1201">
                  <c:v>2.1395E-6</c:v>
                </c:pt>
                <c:pt idx="1202">
                  <c:v>2.1409999999999999E-6</c:v>
                </c:pt>
                <c:pt idx="1203">
                  <c:v>2.1347999999999999E-6</c:v>
                </c:pt>
                <c:pt idx="1204">
                  <c:v>2.1403000000000001E-6</c:v>
                </c:pt>
                <c:pt idx="1205">
                  <c:v>2.1308999999999998E-6</c:v>
                </c:pt>
                <c:pt idx="1206">
                  <c:v>2.1378999999999999E-6</c:v>
                </c:pt>
                <c:pt idx="1207">
                  <c:v>2.1355999999999999E-6</c:v>
                </c:pt>
                <c:pt idx="1208">
                  <c:v>2.1285999999999998E-6</c:v>
                </c:pt>
                <c:pt idx="1209">
                  <c:v>2.1231000000000001E-6</c:v>
                </c:pt>
                <c:pt idx="1210">
                  <c:v>2.1293999999999999E-6</c:v>
                </c:pt>
                <c:pt idx="1211">
                  <c:v>2.1223E-6</c:v>
                </c:pt>
                <c:pt idx="1212">
                  <c:v>2.1262000000000001E-6</c:v>
                </c:pt>
                <c:pt idx="1213">
                  <c:v>2.1270000000000001E-6</c:v>
                </c:pt>
                <c:pt idx="1214">
                  <c:v>2.1239000000000001E-6</c:v>
                </c:pt>
                <c:pt idx="1215">
                  <c:v>2.1216000000000002E-6</c:v>
                </c:pt>
                <c:pt idx="1216">
                  <c:v>2.1144999999999998E-6</c:v>
                </c:pt>
                <c:pt idx="1217">
                  <c:v>2.1169E-6</c:v>
                </c:pt>
                <c:pt idx="1218">
                  <c:v>2.1144999999999998E-6</c:v>
                </c:pt>
                <c:pt idx="1219">
                  <c:v>2.1121999999999999E-6</c:v>
                </c:pt>
                <c:pt idx="1220">
                  <c:v>2.1098999999999999E-6</c:v>
                </c:pt>
                <c:pt idx="1221">
                  <c:v>2.1183999999999999E-6</c:v>
                </c:pt>
                <c:pt idx="1222">
                  <c:v>2.1121999999999999E-6</c:v>
                </c:pt>
                <c:pt idx="1223">
                  <c:v>2.1098999999999999E-6</c:v>
                </c:pt>
                <c:pt idx="1224">
                  <c:v>2.1090999999999998E-6</c:v>
                </c:pt>
                <c:pt idx="1225">
                  <c:v>2.1083000000000002E-6</c:v>
                </c:pt>
                <c:pt idx="1226">
                  <c:v>2.1021000000000002E-6</c:v>
                </c:pt>
                <c:pt idx="1227">
                  <c:v>2.1005E-6</c:v>
                </c:pt>
                <c:pt idx="1228">
                  <c:v>2.1028999999999998E-6</c:v>
                </c:pt>
                <c:pt idx="1229">
                  <c:v>2.0997E-6</c:v>
                </c:pt>
                <c:pt idx="1230">
                  <c:v>2.0943E-6</c:v>
                </c:pt>
                <c:pt idx="1231">
                  <c:v>2.0990000000000001E-6</c:v>
                </c:pt>
                <c:pt idx="1232">
                  <c:v>2.0982000000000001E-6</c:v>
                </c:pt>
                <c:pt idx="1233">
                  <c:v>2.0974E-6</c:v>
                </c:pt>
                <c:pt idx="1234">
                  <c:v>2.0934999999999999E-6</c:v>
                </c:pt>
                <c:pt idx="1235">
                  <c:v>2.0903999999999999E-6</c:v>
                </c:pt>
                <c:pt idx="1236">
                  <c:v>2.0895999999999999E-6</c:v>
                </c:pt>
                <c:pt idx="1237">
                  <c:v>2.0895999999999999E-6</c:v>
                </c:pt>
                <c:pt idx="1238">
                  <c:v>2.0903999999999999E-6</c:v>
                </c:pt>
                <c:pt idx="1239">
                  <c:v>2.0872999999999999E-6</c:v>
                </c:pt>
                <c:pt idx="1240">
                  <c:v>2.0833999999999998E-6</c:v>
                </c:pt>
                <c:pt idx="1241">
                  <c:v>2.0810000000000001E-6</c:v>
                </c:pt>
                <c:pt idx="1242">
                  <c:v>2.0826000000000002E-6</c:v>
                </c:pt>
                <c:pt idx="1243">
                  <c:v>2.0849000000000001E-6</c:v>
                </c:pt>
                <c:pt idx="1244">
                  <c:v>2.0756000000000001E-6</c:v>
                </c:pt>
                <c:pt idx="1245">
                  <c:v>2.0748E-6</c:v>
                </c:pt>
                <c:pt idx="1246">
                  <c:v>2.0880000000000002E-6</c:v>
                </c:pt>
                <c:pt idx="1247">
                  <c:v>2.074E-6</c:v>
                </c:pt>
                <c:pt idx="1248">
                  <c:v>2.0787000000000001E-6</c:v>
                </c:pt>
                <c:pt idx="1249">
                  <c:v>2.0756000000000001E-6</c:v>
                </c:pt>
                <c:pt idx="1250">
                  <c:v>2.0708999999999999E-6</c:v>
                </c:pt>
                <c:pt idx="1251">
                  <c:v>2.0677999999999999E-6</c:v>
                </c:pt>
                <c:pt idx="1252">
                  <c:v>2.0764000000000001E-6</c:v>
                </c:pt>
                <c:pt idx="1253">
                  <c:v>2.0802999999999998E-6</c:v>
                </c:pt>
                <c:pt idx="1254">
                  <c:v>2.0717E-6</c:v>
                </c:pt>
                <c:pt idx="1255">
                  <c:v>2.0725000000000001E-6</c:v>
                </c:pt>
                <c:pt idx="1256">
                  <c:v>2.0748E-6</c:v>
                </c:pt>
                <c:pt idx="1257">
                  <c:v>2.0764000000000001E-6</c:v>
                </c:pt>
                <c:pt idx="1258">
                  <c:v>2.0771E-6</c:v>
                </c:pt>
                <c:pt idx="1259">
                  <c:v>2.0677999999999999E-6</c:v>
                </c:pt>
                <c:pt idx="1260">
                  <c:v>2.0708999999999999E-6</c:v>
                </c:pt>
                <c:pt idx="1261">
                  <c:v>2.0700999999999999E-6</c:v>
                </c:pt>
                <c:pt idx="1262">
                  <c:v>2.0708999999999999E-6</c:v>
                </c:pt>
                <c:pt idx="1263">
                  <c:v>2.0669999999999999E-6</c:v>
                </c:pt>
                <c:pt idx="1264">
                  <c:v>2.0717E-6</c:v>
                </c:pt>
                <c:pt idx="1265">
                  <c:v>2.0677999999999999E-6</c:v>
                </c:pt>
                <c:pt idx="1266">
                  <c:v>2.0654000000000002E-6</c:v>
                </c:pt>
                <c:pt idx="1267">
                  <c:v>2.0661999999999998E-6</c:v>
                </c:pt>
                <c:pt idx="1268">
                  <c:v>2.0654000000000002E-6</c:v>
                </c:pt>
                <c:pt idx="1269">
                  <c:v>2.0623000000000001E-6</c:v>
                </c:pt>
                <c:pt idx="1270">
                  <c:v>2.0607999999999998E-6</c:v>
                </c:pt>
                <c:pt idx="1271">
                  <c:v>2.0615000000000001E-6</c:v>
                </c:pt>
                <c:pt idx="1272">
                  <c:v>2.0631000000000002E-6</c:v>
                </c:pt>
                <c:pt idx="1273">
                  <c:v>2.0600000000000002E-6</c:v>
                </c:pt>
                <c:pt idx="1274">
                  <c:v>2.0600000000000002E-6</c:v>
                </c:pt>
                <c:pt idx="1275">
                  <c:v>2.0623000000000001E-6</c:v>
                </c:pt>
                <c:pt idx="1276">
                  <c:v>2.0553E-6</c:v>
                </c:pt>
                <c:pt idx="1277">
                  <c:v>2.0638999999999998E-6</c:v>
                </c:pt>
                <c:pt idx="1278">
                  <c:v>2.0607999999999998E-6</c:v>
                </c:pt>
                <c:pt idx="1279">
                  <c:v>2.0631000000000002E-6</c:v>
                </c:pt>
                <c:pt idx="1280">
                  <c:v>2.0530000000000001E-6</c:v>
                </c:pt>
                <c:pt idx="1281">
                  <c:v>2.0491E-6</c:v>
                </c:pt>
                <c:pt idx="1282">
                  <c:v>2.0530000000000001E-6</c:v>
                </c:pt>
                <c:pt idx="1283">
                  <c:v>2.0607999999999998E-6</c:v>
                </c:pt>
                <c:pt idx="1284">
                  <c:v>2.0499000000000001E-6</c:v>
                </c:pt>
                <c:pt idx="1285">
                  <c:v>2.0522E-6</c:v>
                </c:pt>
                <c:pt idx="1286">
                  <c:v>2.0405000000000002E-6</c:v>
                </c:pt>
                <c:pt idx="1287">
                  <c:v>2.0538000000000001E-6</c:v>
                </c:pt>
                <c:pt idx="1288">
                  <c:v>2.0505999999999999E-6</c:v>
                </c:pt>
                <c:pt idx="1289">
                  <c:v>2.0505999999999999E-6</c:v>
                </c:pt>
                <c:pt idx="1290">
                  <c:v>2.046E-6</c:v>
                </c:pt>
                <c:pt idx="1291">
                  <c:v>2.0466999999999998E-6</c:v>
                </c:pt>
                <c:pt idx="1292">
                  <c:v>2.0405000000000002E-6</c:v>
                </c:pt>
                <c:pt idx="1293">
                  <c:v>2.0474999999999999E-6</c:v>
                </c:pt>
                <c:pt idx="1294">
                  <c:v>2.046E-6</c:v>
                </c:pt>
                <c:pt idx="1295">
                  <c:v>2.0443999999999999E-6</c:v>
                </c:pt>
                <c:pt idx="1296">
                  <c:v>2.0466999999999998E-6</c:v>
                </c:pt>
                <c:pt idx="1297">
                  <c:v>2.0412999999999998E-6</c:v>
                </c:pt>
                <c:pt idx="1298">
                  <c:v>2.0428000000000002E-6</c:v>
                </c:pt>
                <c:pt idx="1299">
                  <c:v>2.0412999999999998E-6</c:v>
                </c:pt>
                <c:pt idx="1300">
                  <c:v>2.0420999999999999E-6</c:v>
                </c:pt>
                <c:pt idx="1301">
                  <c:v>2.0366000000000001E-6</c:v>
                </c:pt>
                <c:pt idx="1302">
                  <c:v>2.0366000000000001E-6</c:v>
                </c:pt>
                <c:pt idx="1303">
                  <c:v>2.0343000000000002E-6</c:v>
                </c:pt>
                <c:pt idx="1304">
                  <c:v>2.035E-6</c:v>
                </c:pt>
                <c:pt idx="1305">
                  <c:v>2.0327E-6</c:v>
                </c:pt>
                <c:pt idx="1306">
                  <c:v>2.0304000000000001E-6</c:v>
                </c:pt>
                <c:pt idx="1307">
                  <c:v>2.0335000000000001E-6</c:v>
                </c:pt>
                <c:pt idx="1308">
                  <c:v>2.0279999999999999E-6</c:v>
                </c:pt>
                <c:pt idx="1309">
                  <c:v>2.035E-6</c:v>
                </c:pt>
                <c:pt idx="1310">
                  <c:v>2.0288E-6</c:v>
                </c:pt>
                <c:pt idx="1311">
                  <c:v>2.0319E-6</c:v>
                </c:pt>
                <c:pt idx="1312">
                  <c:v>2.0304000000000001E-6</c:v>
                </c:pt>
                <c:pt idx="1313">
                  <c:v>2.0256999999999999E-6</c:v>
                </c:pt>
                <c:pt idx="1314">
                  <c:v>2.0265E-6</c:v>
                </c:pt>
                <c:pt idx="1315">
                  <c:v>2.0248999999999999E-6</c:v>
                </c:pt>
                <c:pt idx="1316">
                  <c:v>2.0240999999999998E-6</c:v>
                </c:pt>
                <c:pt idx="1317">
                  <c:v>2.0217999999999999E-6</c:v>
                </c:pt>
                <c:pt idx="1318">
                  <c:v>2.0248999999999999E-6</c:v>
                </c:pt>
                <c:pt idx="1319">
                  <c:v>1.3897E-6</c:v>
                </c:pt>
                <c:pt idx="1320">
                  <c:v>5.6733000000000004E-7</c:v>
                </c:pt>
                <c:pt idx="1321">
                  <c:v>2.4106999999999997E-7</c:v>
                </c:pt>
                <c:pt idx="1322">
                  <c:v>1.0969E-7</c:v>
                </c:pt>
                <c:pt idx="1323">
                  <c:v>5.4540999999999998E-8</c:v>
                </c:pt>
                <c:pt idx="1324">
                  <c:v>2.8851999999999999E-8</c:v>
                </c:pt>
                <c:pt idx="1325">
                  <c:v>1.6169999999999999E-8</c:v>
                </c:pt>
                <c:pt idx="1326">
                  <c:v>9.6456000000000007E-9</c:v>
                </c:pt>
                <c:pt idx="1327">
                  <c:v>5.9397000000000001E-9</c:v>
                </c:pt>
                <c:pt idx="1328">
                  <c:v>3.9789E-9</c:v>
                </c:pt>
                <c:pt idx="1329">
                  <c:v>2.8222E-9</c:v>
                </c:pt>
                <c:pt idx="1330">
                  <c:v>2.2663999999999999E-9</c:v>
                </c:pt>
                <c:pt idx="1331">
                  <c:v>1.8320999999999999E-9</c:v>
                </c:pt>
                <c:pt idx="1332">
                  <c:v>1.4185E-9</c:v>
                </c:pt>
                <c:pt idx="1333">
                  <c:v>1.2352E-9</c:v>
                </c:pt>
                <c:pt idx="1334">
                  <c:v>1.3021000000000001E-9</c:v>
                </c:pt>
                <c:pt idx="1335">
                  <c:v>1.3921E-9</c:v>
                </c:pt>
                <c:pt idx="1336">
                  <c:v>1.0949E-9</c:v>
                </c:pt>
                <c:pt idx="1337">
                  <c:v>9.0385000000000004E-10</c:v>
                </c:pt>
                <c:pt idx="1338">
                  <c:v>8.6267999999999996E-10</c:v>
                </c:pt>
                <c:pt idx="1339">
                  <c:v>8.2665000000000004E-10</c:v>
                </c:pt>
                <c:pt idx="1340">
                  <c:v>8.0284999999999997E-10</c:v>
                </c:pt>
                <c:pt idx="1341">
                  <c:v>7.7067999999999997E-10</c:v>
                </c:pt>
                <c:pt idx="1342">
                  <c:v>0</c:v>
                </c:pt>
                <c:pt idx="1343">
                  <c:v>7.4923999999999999E-10</c:v>
                </c:pt>
                <c:pt idx="1344">
                  <c:v>7.3377000000000004E-10</c:v>
                </c:pt>
                <c:pt idx="1345">
                  <c:v>7.1854999999999996E-10</c:v>
                </c:pt>
                <c:pt idx="1346">
                  <c:v>7.0548000000000003E-10</c:v>
                </c:pt>
                <c:pt idx="1347">
                  <c:v>6.9287000000000001E-10</c:v>
                </c:pt>
                <c:pt idx="1348">
                  <c:v>8.0413999999999998E-10</c:v>
                </c:pt>
                <c:pt idx="1349">
                  <c:v>7.3706000000000004E-10</c:v>
                </c:pt>
                <c:pt idx="1350">
                  <c:v>7.1044999999999996E-10</c:v>
                </c:pt>
                <c:pt idx="1351">
                  <c:v>6.9176E-10</c:v>
                </c:pt>
                <c:pt idx="1352">
                  <c:v>6.7565000000000004E-10</c:v>
                </c:pt>
                <c:pt idx="1353">
                  <c:v>6.6218999999999996E-10</c:v>
                </c:pt>
                <c:pt idx="1354">
                  <c:v>6.4978999999999999E-10</c:v>
                </c:pt>
                <c:pt idx="1355">
                  <c:v>6.3816999999999998E-10</c:v>
                </c:pt>
                <c:pt idx="1356">
                  <c:v>6.2721000000000005E-10</c:v>
                </c:pt>
                <c:pt idx="1357">
                  <c:v>6.1673E-10</c:v>
                </c:pt>
                <c:pt idx="1358">
                  <c:v>6.0684000000000005E-10</c:v>
                </c:pt>
                <c:pt idx="1359">
                  <c:v>5.9749999999999995E-10</c:v>
                </c:pt>
                <c:pt idx="1360">
                  <c:v>5.8889000000000002E-10</c:v>
                </c:pt>
                <c:pt idx="1361">
                  <c:v>5.8033999999999998E-10</c:v>
                </c:pt>
                <c:pt idx="1362">
                  <c:v>5.7193000000000001E-10</c:v>
                </c:pt>
                <c:pt idx="1363">
                  <c:v>5.6391999999999995E-10</c:v>
                </c:pt>
                <c:pt idx="1364">
                  <c:v>5.5694000000000004E-10</c:v>
                </c:pt>
                <c:pt idx="1365">
                  <c:v>5.4974999999999999E-10</c:v>
                </c:pt>
                <c:pt idx="1366">
                  <c:v>5.4287999999999999E-10</c:v>
                </c:pt>
                <c:pt idx="1367">
                  <c:v>5.3575000000000004E-10</c:v>
                </c:pt>
                <c:pt idx="1368">
                  <c:v>5.2913999999999999E-10</c:v>
                </c:pt>
                <c:pt idx="1369">
                  <c:v>5.2245999999999997E-10</c:v>
                </c:pt>
                <c:pt idx="1370">
                  <c:v>5.1628E-10</c:v>
                </c:pt>
                <c:pt idx="1371">
                  <c:v>5.0994999999999998E-10</c:v>
                </c:pt>
                <c:pt idx="1372">
                  <c:v>5.0387000000000004E-10</c:v>
                </c:pt>
                <c:pt idx="1373">
                  <c:v>4.9807000000000002E-10</c:v>
                </c:pt>
                <c:pt idx="1374">
                  <c:v>4.9238999999999999E-10</c:v>
                </c:pt>
                <c:pt idx="1375">
                  <c:v>4.8657000000000001E-10</c:v>
                </c:pt>
                <c:pt idx="1376">
                  <c:v>4.8152999999999999E-10</c:v>
                </c:pt>
                <c:pt idx="1377">
                  <c:v>4.7660999999999997E-10</c:v>
                </c:pt>
                <c:pt idx="1378">
                  <c:v>4.7131E-10</c:v>
                </c:pt>
                <c:pt idx="1379">
                  <c:v>4.6575999999999995E-10</c:v>
                </c:pt>
                <c:pt idx="1380">
                  <c:v>4.6086999999999998E-10</c:v>
                </c:pt>
                <c:pt idx="1381">
                  <c:v>4.5613999999999999E-10</c:v>
                </c:pt>
                <c:pt idx="1382">
                  <c:v>4.5169000000000002E-10</c:v>
                </c:pt>
                <c:pt idx="1383">
                  <c:v>4.4703000000000001E-10</c:v>
                </c:pt>
                <c:pt idx="1384">
                  <c:v>4.4222E-10</c:v>
                </c:pt>
                <c:pt idx="1385">
                  <c:v>4.3769000000000002E-10</c:v>
                </c:pt>
                <c:pt idx="1386">
                  <c:v>4.3329999999999999E-10</c:v>
                </c:pt>
                <c:pt idx="1387">
                  <c:v>4.2932000000000002E-10</c:v>
                </c:pt>
                <c:pt idx="1388">
                  <c:v>4.2549999999999998E-10</c:v>
                </c:pt>
                <c:pt idx="1389">
                  <c:v>4.2131000000000002E-10</c:v>
                </c:pt>
                <c:pt idx="1390">
                  <c:v>4.1711000000000002E-10</c:v>
                </c:pt>
                <c:pt idx="1391">
                  <c:v>4.1260999999999998E-10</c:v>
                </c:pt>
                <c:pt idx="1392">
                  <c:v>4.0878999999999999E-10</c:v>
                </c:pt>
                <c:pt idx="1393">
                  <c:v>4.0538999999999998E-10</c:v>
                </c:pt>
                <c:pt idx="1394">
                  <c:v>4.0155000000000002E-10</c:v>
                </c:pt>
                <c:pt idx="1395">
                  <c:v>3.9794000000000002E-10</c:v>
                </c:pt>
                <c:pt idx="1396">
                  <c:v>3.9428999999999999E-10</c:v>
                </c:pt>
                <c:pt idx="1397">
                  <c:v>3.9090000000000001E-10</c:v>
                </c:pt>
                <c:pt idx="1398">
                  <c:v>3.8771E-10</c:v>
                </c:pt>
                <c:pt idx="1399">
                  <c:v>3.8457999999999998E-10</c:v>
                </c:pt>
                <c:pt idx="1400">
                  <c:v>3.8145999999999999E-10</c:v>
                </c:pt>
                <c:pt idx="1401">
                  <c:v>3.7816000000000002E-10</c:v>
                </c:pt>
                <c:pt idx="1402">
                  <c:v>3.7511000000000001E-10</c:v>
                </c:pt>
                <c:pt idx="1403">
                  <c:v>3.7214000000000002E-10</c:v>
                </c:pt>
                <c:pt idx="1404">
                  <c:v>3.6913999999999998E-10</c:v>
                </c:pt>
                <c:pt idx="1405">
                  <c:v>3.6628E-10</c:v>
                </c:pt>
                <c:pt idx="1406">
                  <c:v>3.6313000000000002E-10</c:v>
                </c:pt>
                <c:pt idx="1407">
                  <c:v>3.6029E-10</c:v>
                </c:pt>
                <c:pt idx="1408">
                  <c:v>3.5735999999999999E-10</c:v>
                </c:pt>
                <c:pt idx="1409">
                  <c:v>3.5456000000000001E-10</c:v>
                </c:pt>
                <c:pt idx="1410">
                  <c:v>3.5218000000000002E-10</c:v>
                </c:pt>
                <c:pt idx="1411">
                  <c:v>3.4948000000000002E-10</c:v>
                </c:pt>
                <c:pt idx="1412">
                  <c:v>3.4661000000000001E-10</c:v>
                </c:pt>
                <c:pt idx="1413">
                  <c:v>3.4385999999999999E-10</c:v>
                </c:pt>
                <c:pt idx="1414">
                  <c:v>3.4112000000000001E-10</c:v>
                </c:pt>
                <c:pt idx="1415">
                  <c:v>3.3912000000000001E-10</c:v>
                </c:pt>
                <c:pt idx="1416">
                  <c:v>3.3693999999999998E-10</c:v>
                </c:pt>
                <c:pt idx="1417">
                  <c:v>3.3410000000000001E-10</c:v>
                </c:pt>
                <c:pt idx="1418">
                  <c:v>3.3149000000000001E-10</c:v>
                </c:pt>
                <c:pt idx="1419">
                  <c:v>3.2938999999999999E-10</c:v>
                </c:pt>
                <c:pt idx="1420">
                  <c:v>3.2717000000000002E-10</c:v>
                </c:pt>
                <c:pt idx="1421">
                  <c:v>3.2530999999999999E-10</c:v>
                </c:pt>
                <c:pt idx="1422">
                  <c:v>3.2272999999999998E-10</c:v>
                </c:pt>
                <c:pt idx="1423">
                  <c:v>3.2060999999999999E-10</c:v>
                </c:pt>
                <c:pt idx="1424">
                  <c:v>3.1804000000000002E-10</c:v>
                </c:pt>
                <c:pt idx="1425">
                  <c:v>3.1619000000000002E-10</c:v>
                </c:pt>
                <c:pt idx="1426">
                  <c:v>3.1412E-10</c:v>
                </c:pt>
                <c:pt idx="1427">
                  <c:v>3.1230999999999998E-10</c:v>
                </c:pt>
                <c:pt idx="1428">
                  <c:v>3.1032000000000002E-10</c:v>
                </c:pt>
                <c:pt idx="1429">
                  <c:v>3.0798000000000001E-10</c:v>
                </c:pt>
                <c:pt idx="1430">
                  <c:v>3.0599999999999998E-10</c:v>
                </c:pt>
                <c:pt idx="1431">
                  <c:v>3.0405999999999998E-10</c:v>
                </c:pt>
                <c:pt idx="1432">
                  <c:v>3.0241999999999998E-10</c:v>
                </c:pt>
                <c:pt idx="1433">
                  <c:v>3.0049000000000001E-10</c:v>
                </c:pt>
                <c:pt idx="1434">
                  <c:v>2.9867000000000001E-10</c:v>
                </c:pt>
                <c:pt idx="1435">
                  <c:v>2.9677E-10</c:v>
                </c:pt>
                <c:pt idx="1436">
                  <c:v>2.9504999999999998E-10</c:v>
                </c:pt>
                <c:pt idx="1437">
                  <c:v>2.9365000000000001E-10</c:v>
                </c:pt>
                <c:pt idx="1438">
                  <c:v>2.9198000000000001E-10</c:v>
                </c:pt>
                <c:pt idx="1439">
                  <c:v>2.9019999999999999E-10</c:v>
                </c:pt>
                <c:pt idx="1440">
                  <c:v>2.8837000000000001E-10</c:v>
                </c:pt>
                <c:pt idx="1441">
                  <c:v>2.8652000000000001E-10</c:v>
                </c:pt>
                <c:pt idx="1442">
                  <c:v>2.8499000000000002E-10</c:v>
                </c:pt>
                <c:pt idx="1443">
                  <c:v>2.8346000000000002E-10</c:v>
                </c:pt>
                <c:pt idx="1444">
                  <c:v>2.8206000000000001E-10</c:v>
                </c:pt>
                <c:pt idx="1445">
                  <c:v>2.8024999999999999E-10</c:v>
                </c:pt>
                <c:pt idx="1446">
                  <c:v>0</c:v>
                </c:pt>
                <c:pt idx="1447">
                  <c:v>2.7842000000000001E-10</c:v>
                </c:pt>
                <c:pt idx="1448">
                  <c:v>2.7707999999999999E-10</c:v>
                </c:pt>
                <c:pt idx="1449">
                  <c:v>2.7569999999999999E-10</c:v>
                </c:pt>
                <c:pt idx="1450">
                  <c:v>2.7411999999999998E-10</c:v>
                </c:pt>
                <c:pt idx="1451">
                  <c:v>2.7229E-10</c:v>
                </c:pt>
                <c:pt idx="1452">
                  <c:v>2.7085E-10</c:v>
                </c:pt>
                <c:pt idx="1453">
                  <c:v>2.6944999999999998E-10</c:v>
                </c:pt>
                <c:pt idx="1454">
                  <c:v>2.6850999999999999E-10</c:v>
                </c:pt>
                <c:pt idx="1455">
                  <c:v>2.6691999999999999E-10</c:v>
                </c:pt>
                <c:pt idx="1456">
                  <c:v>2.6527999999999999E-10</c:v>
                </c:pt>
                <c:pt idx="1457">
                  <c:v>2.6380999999999999E-10</c:v>
                </c:pt>
                <c:pt idx="1458">
                  <c:v>2.6239000000000001E-10</c:v>
                </c:pt>
                <c:pt idx="1459">
                  <c:v>2.6121000000000002E-10</c:v>
                </c:pt>
                <c:pt idx="1460">
                  <c:v>2.6011999999999998E-10</c:v>
                </c:pt>
                <c:pt idx="1461">
                  <c:v>2.5867999999999998E-10</c:v>
                </c:pt>
                <c:pt idx="1462">
                  <c:v>2.5713000000000002E-10</c:v>
                </c:pt>
                <c:pt idx="1463">
                  <c:v>2.5584000000000002E-10</c:v>
                </c:pt>
                <c:pt idx="1464">
                  <c:v>2.5464000000000001E-10</c:v>
                </c:pt>
                <c:pt idx="1465">
                  <c:v>2.5368E-10</c:v>
                </c:pt>
                <c:pt idx="1466">
                  <c:v>2.5268E-10</c:v>
                </c:pt>
                <c:pt idx="1467">
                  <c:v>2.5114000000000002E-10</c:v>
                </c:pt>
                <c:pt idx="1468">
                  <c:v>2.4979000000000002E-10</c:v>
                </c:pt>
                <c:pt idx="1469">
                  <c:v>2.4859000000000002E-10</c:v>
                </c:pt>
                <c:pt idx="1470">
                  <c:v>2.4778999999999998E-10</c:v>
                </c:pt>
                <c:pt idx="1471">
                  <c:v>2.4665000000000002E-10</c:v>
                </c:pt>
                <c:pt idx="1472">
                  <c:v>2.4543E-10</c:v>
                </c:pt>
                <c:pt idx="1473">
                  <c:v>2.4423999999999998E-10</c:v>
                </c:pt>
                <c:pt idx="1474">
                  <c:v>2.4290000000000001E-10</c:v>
                </c:pt>
                <c:pt idx="1475">
                  <c:v>2.4228000000000002E-10</c:v>
                </c:pt>
                <c:pt idx="1476">
                  <c:v>2.412E-10</c:v>
                </c:pt>
                <c:pt idx="1477">
                  <c:v>2.4000999999999998E-10</c:v>
                </c:pt>
                <c:pt idx="1478">
                  <c:v>2.3879999999999999E-10</c:v>
                </c:pt>
                <c:pt idx="1479">
                  <c:v>2.3750999999999999E-10</c:v>
                </c:pt>
                <c:pt idx="1480">
                  <c:v>2.3659999999999999E-10</c:v>
                </c:pt>
                <c:pt idx="1481">
                  <c:v>2.3568000000000001E-10</c:v>
                </c:pt>
                <c:pt idx="1482">
                  <c:v>2.3485000000000002E-10</c:v>
                </c:pt>
                <c:pt idx="1483">
                  <c:v>2.3392999999999999E-10</c:v>
                </c:pt>
                <c:pt idx="1484">
                  <c:v>2.3257E-10</c:v>
                </c:pt>
                <c:pt idx="1485">
                  <c:v>2.3156E-10</c:v>
                </c:pt>
                <c:pt idx="1486">
                  <c:v>2.3063999999999999E-10</c:v>
                </c:pt>
                <c:pt idx="1487">
                  <c:v>2.2987E-10</c:v>
                </c:pt>
                <c:pt idx="1488">
                  <c:v>2.2906000000000001E-10</c:v>
                </c:pt>
                <c:pt idx="1489">
                  <c:v>2.2795E-10</c:v>
                </c:pt>
                <c:pt idx="1490">
                  <c:v>2.2680999999999999E-10</c:v>
                </c:pt>
                <c:pt idx="1491">
                  <c:v>2.2592000000000001E-10</c:v>
                </c:pt>
                <c:pt idx="1492">
                  <c:v>2.2503E-10</c:v>
                </c:pt>
                <c:pt idx="1493">
                  <c:v>2.2435999999999999E-10</c:v>
                </c:pt>
                <c:pt idx="1494">
                  <c:v>2.2362E-10</c:v>
                </c:pt>
                <c:pt idx="1495">
                  <c:v>2.2215E-10</c:v>
                </c:pt>
                <c:pt idx="1496">
                  <c:v>2.2115000000000001E-10</c:v>
                </c:pt>
                <c:pt idx="1497">
                  <c:v>2.2029E-10</c:v>
                </c:pt>
                <c:pt idx="1498">
                  <c:v>2.1971000000000001E-10</c:v>
                </c:pt>
                <c:pt idx="1499">
                  <c:v>2.1896000000000001E-10</c:v>
                </c:pt>
                <c:pt idx="1500">
                  <c:v>2.1808999999999999E-10</c:v>
                </c:pt>
                <c:pt idx="1501">
                  <c:v>2.169E-10</c:v>
                </c:pt>
                <c:pt idx="1502">
                  <c:v>2.1601999999999999E-10</c:v>
                </c:pt>
                <c:pt idx="1503">
                  <c:v>2.1547999999999999E-10</c:v>
                </c:pt>
                <c:pt idx="1504">
                  <c:v>2.1475000000000001E-10</c:v>
                </c:pt>
                <c:pt idx="1505">
                  <c:v>2.1387000000000001E-10</c:v>
                </c:pt>
                <c:pt idx="1506">
                  <c:v>2.1293999999999999E-10</c:v>
                </c:pt>
                <c:pt idx="1507">
                  <c:v>2.1186999999999999E-10</c:v>
                </c:pt>
                <c:pt idx="1508">
                  <c:v>2.1132E-10</c:v>
                </c:pt>
                <c:pt idx="1509">
                  <c:v>2.1080999999999999E-10</c:v>
                </c:pt>
                <c:pt idx="1510">
                  <c:v>2.0995000000000001E-10</c:v>
                </c:pt>
                <c:pt idx="1511">
                  <c:v>2.0904999999999999E-10</c:v>
                </c:pt>
                <c:pt idx="1512">
                  <c:v>2.0794999999999999E-10</c:v>
                </c:pt>
                <c:pt idx="1513">
                  <c:v>2.0722000000000001E-10</c:v>
                </c:pt>
                <c:pt idx="1514">
                  <c:v>2.0656999999999999E-10</c:v>
                </c:pt>
                <c:pt idx="1515">
                  <c:v>2.0603999999999999E-10</c:v>
                </c:pt>
                <c:pt idx="1516">
                  <c:v>2.053E-10</c:v>
                </c:pt>
                <c:pt idx="1517">
                  <c:v>2.0443999999999999E-10</c:v>
                </c:pt>
                <c:pt idx="1518">
                  <c:v>2.036E-10</c:v>
                </c:pt>
                <c:pt idx="1519">
                  <c:v>2.0308999999999999E-10</c:v>
                </c:pt>
                <c:pt idx="1520">
                  <c:v>2.0225E-10</c:v>
                </c:pt>
                <c:pt idx="1521">
                  <c:v>2.019E-10</c:v>
                </c:pt>
                <c:pt idx="1522">
                  <c:v>2.01E-10</c:v>
                </c:pt>
                <c:pt idx="1523">
                  <c:v>2.0013000000000001E-10</c:v>
                </c:pt>
                <c:pt idx="1524">
                  <c:v>1.9937000000000001E-10</c:v>
                </c:pt>
                <c:pt idx="1525">
                  <c:v>1.9883E-10</c:v>
                </c:pt>
                <c:pt idx="1526">
                  <c:v>1.9834000000000001E-10</c:v>
                </c:pt>
                <c:pt idx="1527">
                  <c:v>1.9776E-10</c:v>
                </c:pt>
                <c:pt idx="1528">
                  <c:v>1.9695E-10</c:v>
                </c:pt>
                <c:pt idx="1529">
                  <c:v>1.9616E-10</c:v>
                </c:pt>
                <c:pt idx="1530">
                  <c:v>1.9533999999999999E-10</c:v>
                </c:pt>
                <c:pt idx="1531">
                  <c:v>1.9494E-10</c:v>
                </c:pt>
                <c:pt idx="1532">
                  <c:v>1.9448000000000001E-10</c:v>
                </c:pt>
                <c:pt idx="1533">
                  <c:v>1.9378E-10</c:v>
                </c:pt>
                <c:pt idx="1534">
                  <c:v>1.9287E-10</c:v>
                </c:pt>
                <c:pt idx="1535">
                  <c:v>1.9225000000000001E-10</c:v>
                </c:pt>
                <c:pt idx="1536">
                  <c:v>1.9164E-10</c:v>
                </c:pt>
                <c:pt idx="1537">
                  <c:v>1.9123E-10</c:v>
                </c:pt>
                <c:pt idx="1538">
                  <c:v>1.9067E-10</c:v>
                </c:pt>
                <c:pt idx="1539">
                  <c:v>1.8987000000000001E-10</c:v>
                </c:pt>
                <c:pt idx="1540">
                  <c:v>1.8911999999999999E-10</c:v>
                </c:pt>
                <c:pt idx="1541">
                  <c:v>1.8858000000000001E-10</c:v>
                </c:pt>
                <c:pt idx="1542">
                  <c:v>1.8816E-10</c:v>
                </c:pt>
                <c:pt idx="1543">
                  <c:v>1.8764000000000001E-10</c:v>
                </c:pt>
                <c:pt idx="1544">
                  <c:v>1.8694E-10</c:v>
                </c:pt>
                <c:pt idx="1545">
                  <c:v>1.8613000000000001E-10</c:v>
                </c:pt>
                <c:pt idx="1546">
                  <c:v>1.8549E-10</c:v>
                </c:pt>
                <c:pt idx="1547">
                  <c:v>1.8506999999999999E-10</c:v>
                </c:pt>
                <c:pt idx="1548">
                  <c:v>1.8469999999999999E-10</c:v>
                </c:pt>
                <c:pt idx="1549">
                  <c:v>1.843E-10</c:v>
                </c:pt>
                <c:pt idx="1550">
                  <c:v>1.8368999999999999E-10</c:v>
                </c:pt>
                <c:pt idx="1551">
                  <c:v>1.828E-10</c:v>
                </c:pt>
                <c:pt idx="1552">
                  <c:v>1.8215000000000001E-10</c:v>
                </c:pt>
                <c:pt idx="1553">
                  <c:v>1.8177000000000001E-10</c:v>
                </c:pt>
                <c:pt idx="1554">
                  <c:v>1.8138E-10</c:v>
                </c:pt>
                <c:pt idx="1555">
                  <c:v>1.8086000000000001E-10</c:v>
                </c:pt>
                <c:pt idx="1556">
                  <c:v>1.8003E-10</c:v>
                </c:pt>
                <c:pt idx="1557">
                  <c:v>1.7948000000000001E-10</c:v>
                </c:pt>
                <c:pt idx="1558">
                  <c:v>1.794E-10</c:v>
                </c:pt>
                <c:pt idx="1559">
                  <c:v>1.7895000000000001E-10</c:v>
                </c:pt>
                <c:pt idx="1560">
                  <c:v>1.7847000000000001E-10</c:v>
                </c:pt>
                <c:pt idx="1561">
                  <c:v>1.7778999999999999E-10</c:v>
                </c:pt>
                <c:pt idx="1562">
                  <c:v>1.7706999999999999E-10</c:v>
                </c:pt>
                <c:pt idx="1563">
                  <c:v>1.7662000000000001E-10</c:v>
                </c:pt>
                <c:pt idx="1564">
                  <c:v>1.7623E-10</c:v>
                </c:pt>
                <c:pt idx="1565">
                  <c:v>1.7587999999999999E-10</c:v>
                </c:pt>
                <c:pt idx="1566">
                  <c:v>1.7548E-10</c:v>
                </c:pt>
                <c:pt idx="1567">
                  <c:v>1.7474999999999999E-10</c:v>
                </c:pt>
                <c:pt idx="1568">
                  <c:v>1.7404E-10</c:v>
                </c:pt>
                <c:pt idx="1569">
                  <c:v>1.7361000000000001E-10</c:v>
                </c:pt>
                <c:pt idx="1570">
                  <c:v>1.7314000000000001E-10</c:v>
                </c:pt>
                <c:pt idx="1571">
                  <c:v>1.7289000000000001E-10</c:v>
                </c:pt>
                <c:pt idx="1572">
                  <c:v>1.7219E-10</c:v>
                </c:pt>
                <c:pt idx="1573">
                  <c:v>1.7165E-10</c:v>
                </c:pt>
                <c:pt idx="1574">
                  <c:v>1.71E-10</c:v>
                </c:pt>
                <c:pt idx="1575">
                  <c:v>1.7069999999999999E-10</c:v>
                </c:pt>
                <c:pt idx="1576">
                  <c:v>1.7069000000000001E-10</c:v>
                </c:pt>
                <c:pt idx="1577">
                  <c:v>1.7022000000000001E-10</c:v>
                </c:pt>
                <c:pt idx="1578">
                  <c:v>1.6952E-10</c:v>
                </c:pt>
                <c:pt idx="1579">
                  <c:v>1.6873E-10</c:v>
                </c:pt>
                <c:pt idx="1580">
                  <c:v>1.6846000000000001E-10</c:v>
                </c:pt>
                <c:pt idx="1581">
                  <c:v>1.6804E-10</c:v>
                </c:pt>
                <c:pt idx="1582">
                  <c:v>1.6801E-10</c:v>
                </c:pt>
                <c:pt idx="1583">
                  <c:v>1.6735E-10</c:v>
                </c:pt>
                <c:pt idx="1584">
                  <c:v>1.6668000000000001E-10</c:v>
                </c:pt>
                <c:pt idx="1585">
                  <c:v>1.6620000000000001E-10</c:v>
                </c:pt>
                <c:pt idx="1586">
                  <c:v>1.6583000000000001E-10</c:v>
                </c:pt>
                <c:pt idx="1587">
                  <c:v>1.6564999999999999E-10</c:v>
                </c:pt>
                <c:pt idx="1588">
                  <c:v>1.6520999999999999E-10</c:v>
                </c:pt>
                <c:pt idx="1589">
                  <c:v>1.6469E-10</c:v>
                </c:pt>
                <c:pt idx="1590">
                  <c:v>1.6403E-10</c:v>
                </c:pt>
                <c:pt idx="1591">
                  <c:v>1.6373999999999999E-10</c:v>
                </c:pt>
                <c:pt idx="1592">
                  <c:v>1.634E-10</c:v>
                </c:pt>
                <c:pt idx="1593">
                  <c:v>1.6315E-10</c:v>
                </c:pt>
                <c:pt idx="1594">
                  <c:v>1.6278000000000001E-10</c:v>
                </c:pt>
                <c:pt idx="1595">
                  <c:v>1.6216000000000001E-10</c:v>
                </c:pt>
                <c:pt idx="1596">
                  <c:v>1.6162000000000001E-10</c:v>
                </c:pt>
                <c:pt idx="1597">
                  <c:v>1.6118000000000001E-10</c:v>
                </c:pt>
                <c:pt idx="1598">
                  <c:v>1.6101E-10</c:v>
                </c:pt>
                <c:pt idx="1599">
                  <c:v>1.6084000000000001E-10</c:v>
                </c:pt>
                <c:pt idx="1600">
                  <c:v>1.6033E-10</c:v>
                </c:pt>
                <c:pt idx="1601">
                  <c:v>1.5952000000000001E-10</c:v>
                </c:pt>
                <c:pt idx="1602">
                  <c:v>1.5927000000000001E-10</c:v>
                </c:pt>
                <c:pt idx="1603">
                  <c:v>1.5907E-10</c:v>
                </c:pt>
                <c:pt idx="1604">
                  <c:v>1.5895E-10</c:v>
                </c:pt>
                <c:pt idx="1605">
                  <c:v>1.5851E-10</c:v>
                </c:pt>
                <c:pt idx="1606">
                  <c:v>1.5791E-10</c:v>
                </c:pt>
                <c:pt idx="1607">
                  <c:v>1.5719E-10</c:v>
                </c:pt>
                <c:pt idx="1608">
                  <c:v>1.5706E-10</c:v>
                </c:pt>
                <c:pt idx="1609">
                  <c:v>1.5676000000000001E-10</c:v>
                </c:pt>
                <c:pt idx="1610">
                  <c:v>1.565E-10</c:v>
                </c:pt>
                <c:pt idx="1611">
                  <c:v>1.5603E-10</c:v>
                </c:pt>
                <c:pt idx="1612">
                  <c:v>1.5537E-10</c:v>
                </c:pt>
                <c:pt idx="1613">
                  <c:v>1.5496E-10</c:v>
                </c:pt>
                <c:pt idx="1614">
                  <c:v>1.5486E-10</c:v>
                </c:pt>
                <c:pt idx="1615">
                  <c:v>1.5468E-10</c:v>
                </c:pt>
                <c:pt idx="1616">
                  <c:v>1.5425000000000001E-10</c:v>
                </c:pt>
                <c:pt idx="1617">
                  <c:v>1.5373E-10</c:v>
                </c:pt>
                <c:pt idx="1618">
                  <c:v>1.5318999999999999E-10</c:v>
                </c:pt>
                <c:pt idx="1619">
                  <c:v>1.5296999999999999E-10</c:v>
                </c:pt>
                <c:pt idx="1620">
                  <c:v>1.527E-10</c:v>
                </c:pt>
                <c:pt idx="1621">
                  <c:v>1.5255000000000001E-10</c:v>
                </c:pt>
                <c:pt idx="1622">
                  <c:v>1.5202000000000001E-10</c:v>
                </c:pt>
                <c:pt idx="1623">
                  <c:v>1.5145E-10</c:v>
                </c:pt>
                <c:pt idx="1624">
                  <c:v>1.5108999999999999E-10</c:v>
                </c:pt>
                <c:pt idx="1625">
                  <c:v>1.5098E-10</c:v>
                </c:pt>
                <c:pt idx="1626">
                  <c:v>1.5082E-10</c:v>
                </c:pt>
                <c:pt idx="1627">
                  <c:v>1.5051999999999999E-10</c:v>
                </c:pt>
                <c:pt idx="1628">
                  <c:v>1.4985999999999999E-10</c:v>
                </c:pt>
                <c:pt idx="1629">
                  <c:v>1.495E-10</c:v>
                </c:pt>
                <c:pt idx="1630">
                  <c:v>1.4918E-10</c:v>
                </c:pt>
                <c:pt idx="1631">
                  <c:v>1.4912E-10</c:v>
                </c:pt>
                <c:pt idx="1632">
                  <c:v>1.4882999999999999E-10</c:v>
                </c:pt>
                <c:pt idx="1633">
                  <c:v>1.4854000000000001E-10</c:v>
                </c:pt>
                <c:pt idx="1634">
                  <c:v>1.4797000000000001E-10</c:v>
                </c:pt>
                <c:pt idx="1635">
                  <c:v>1.4762E-10</c:v>
                </c:pt>
                <c:pt idx="1636">
                  <c:v>1.4734000000000001E-10</c:v>
                </c:pt>
                <c:pt idx="1637">
                  <c:v>1.4712E-10</c:v>
                </c:pt>
                <c:pt idx="1638">
                  <c:v>1.4696E-10</c:v>
                </c:pt>
                <c:pt idx="1639">
                  <c:v>1.4643000000000001E-10</c:v>
                </c:pt>
                <c:pt idx="1640">
                  <c:v>1.4590000000000001E-10</c:v>
                </c:pt>
                <c:pt idx="1641">
                  <c:v>1.4565999999999999E-10</c:v>
                </c:pt>
                <c:pt idx="1642">
                  <c:v>1.4534999999999999E-10</c:v>
                </c:pt>
                <c:pt idx="1643">
                  <c:v>1.453E-10</c:v>
                </c:pt>
                <c:pt idx="1644">
                  <c:v>1.4508E-10</c:v>
                </c:pt>
                <c:pt idx="1645">
                  <c:v>1.4449000000000001E-10</c:v>
                </c:pt>
                <c:pt idx="1646">
                  <c:v>1.4408999999999999E-10</c:v>
                </c:pt>
                <c:pt idx="1647">
                  <c:v>1.4392999999999999E-10</c:v>
                </c:pt>
                <c:pt idx="1648">
                  <c:v>1.4385E-10</c:v>
                </c:pt>
                <c:pt idx="1649">
                  <c:v>1.4367999999999999E-10</c:v>
                </c:pt>
                <c:pt idx="1650">
                  <c:v>1.4304E-10</c:v>
                </c:pt>
                <c:pt idx="1651">
                  <c:v>1.4266E-10</c:v>
                </c:pt>
                <c:pt idx="1652">
                  <c:v>1.4245000000000001E-10</c:v>
                </c:pt>
                <c:pt idx="1653">
                  <c:v>1.4217999999999999E-10</c:v>
                </c:pt>
                <c:pt idx="1654">
                  <c:v>1.4209E-10</c:v>
                </c:pt>
                <c:pt idx="1655">
                  <c:v>1.4178E-10</c:v>
                </c:pt>
                <c:pt idx="1656">
                  <c:v>1.4118E-10</c:v>
                </c:pt>
                <c:pt idx="1657">
                  <c:v>1.409E-10</c:v>
                </c:pt>
                <c:pt idx="1658">
                  <c:v>1.4085000000000001E-10</c:v>
                </c:pt>
                <c:pt idx="1659">
                  <c:v>1.4060999999999999E-10</c:v>
                </c:pt>
                <c:pt idx="1660">
                  <c:v>1.4041000000000001E-10</c:v>
                </c:pt>
                <c:pt idx="1661">
                  <c:v>1.3984999999999999E-10</c:v>
                </c:pt>
                <c:pt idx="1662">
                  <c:v>1.3953000000000001E-10</c:v>
                </c:pt>
                <c:pt idx="1663">
                  <c:v>1.3921E-10</c:v>
                </c:pt>
                <c:pt idx="1664">
                  <c:v>1.3915000000000001E-10</c:v>
                </c:pt>
                <c:pt idx="1665">
                  <c:v>1.388E-10</c:v>
                </c:pt>
                <c:pt idx="1666">
                  <c:v>1.3862999999999999E-10</c:v>
                </c:pt>
                <c:pt idx="1667">
                  <c:v>1.3828000000000001E-10</c:v>
                </c:pt>
                <c:pt idx="1668">
                  <c:v>1.3777000000000001E-10</c:v>
                </c:pt>
                <c:pt idx="1669">
                  <c:v>1.3761E-10</c:v>
                </c:pt>
                <c:pt idx="1670">
                  <c:v>1.3752999999999999E-10</c:v>
                </c:pt>
                <c:pt idx="1671">
                  <c:v>1.3742E-10</c:v>
                </c:pt>
                <c:pt idx="1672">
                  <c:v>1.3692E-10</c:v>
                </c:pt>
                <c:pt idx="1673">
                  <c:v>1.366E-10</c:v>
                </c:pt>
                <c:pt idx="1674">
                  <c:v>1.3620999999999999E-10</c:v>
                </c:pt>
                <c:pt idx="1675">
                  <c:v>1.3620000000000001E-10</c:v>
                </c:pt>
                <c:pt idx="1676">
                  <c:v>1.3620999999999999E-10</c:v>
                </c:pt>
                <c:pt idx="1677">
                  <c:v>1.3585E-10</c:v>
                </c:pt>
                <c:pt idx="1678">
                  <c:v>1.3556E-10</c:v>
                </c:pt>
                <c:pt idx="1679">
                  <c:v>1.3492000000000001E-10</c:v>
                </c:pt>
                <c:pt idx="1680">
                  <c:v>1.3482999999999999E-10</c:v>
                </c:pt>
                <c:pt idx="1681">
                  <c:v>1.3473000000000001E-10</c:v>
                </c:pt>
                <c:pt idx="1682">
                  <c:v>1.3470000000000001E-10</c:v>
                </c:pt>
                <c:pt idx="1683">
                  <c:v>1.344E-10</c:v>
                </c:pt>
                <c:pt idx="1684">
                  <c:v>1.3385999999999999E-10</c:v>
                </c:pt>
                <c:pt idx="1685">
                  <c:v>1.3359E-10</c:v>
                </c:pt>
                <c:pt idx="1686">
                  <c:v>1.3354000000000001E-10</c:v>
                </c:pt>
                <c:pt idx="1687">
                  <c:v>1.3351000000000001E-10</c:v>
                </c:pt>
                <c:pt idx="1688">
                  <c:v>1.3300000000000001E-10</c:v>
                </c:pt>
                <c:pt idx="1689">
                  <c:v>1.3291999999999999E-10</c:v>
                </c:pt>
                <c:pt idx="1690">
                  <c:v>1.3234000000000001E-10</c:v>
                </c:pt>
                <c:pt idx="1691">
                  <c:v>1.3222999999999999E-10</c:v>
                </c:pt>
                <c:pt idx="1692">
                  <c:v>1.3200000000000001E-10</c:v>
                </c:pt>
                <c:pt idx="1693">
                  <c:v>1.3218E-10</c:v>
                </c:pt>
                <c:pt idx="1694">
                  <c:v>1.3184999999999999E-10</c:v>
                </c:pt>
                <c:pt idx="1695">
                  <c:v>1.3121E-10</c:v>
                </c:pt>
                <c:pt idx="1696">
                  <c:v>1.3084000000000001E-10</c:v>
                </c:pt>
                <c:pt idx="1697">
                  <c:v>1.307E-10</c:v>
                </c:pt>
                <c:pt idx="1698">
                  <c:v>1.3087999999999999E-10</c:v>
                </c:pt>
                <c:pt idx="1699">
                  <c:v>1.3064E-10</c:v>
                </c:pt>
                <c:pt idx="1700">
                  <c:v>1.3033E-10</c:v>
                </c:pt>
                <c:pt idx="1701">
                  <c:v>1.2968999999999999E-10</c:v>
                </c:pt>
                <c:pt idx="1702">
                  <c:v>1.2965999999999999E-10</c:v>
                </c:pt>
                <c:pt idx="1703">
                  <c:v>1.2954E-10</c:v>
                </c:pt>
                <c:pt idx="1704">
                  <c:v>1.2945E-10</c:v>
                </c:pt>
                <c:pt idx="1705">
                  <c:v>1.2930000000000001E-10</c:v>
                </c:pt>
                <c:pt idx="1706">
                  <c:v>1.2886000000000001E-10</c:v>
                </c:pt>
                <c:pt idx="1707">
                  <c:v>1.2848999999999999E-10</c:v>
                </c:pt>
                <c:pt idx="1708">
                  <c:v>1.2829E-10</c:v>
                </c:pt>
                <c:pt idx="1709">
                  <c:v>1.2838E-10</c:v>
                </c:pt>
                <c:pt idx="1710">
                  <c:v>1.2817999999999999E-10</c:v>
                </c:pt>
                <c:pt idx="1711">
                  <c:v>1.2782E-10</c:v>
                </c:pt>
                <c:pt idx="1712">
                  <c:v>1.2735E-10</c:v>
                </c:pt>
                <c:pt idx="1713">
                  <c:v>1.2715E-10</c:v>
                </c:pt>
                <c:pt idx="1714">
                  <c:v>1.2706E-10</c:v>
                </c:pt>
                <c:pt idx="1715">
                  <c:v>1.2704000000000001E-10</c:v>
                </c:pt>
                <c:pt idx="1716">
                  <c:v>1.2682000000000001E-10</c:v>
                </c:pt>
                <c:pt idx="1717">
                  <c:v>1.2635999999999999E-10</c:v>
                </c:pt>
                <c:pt idx="1718">
                  <c:v>1.2629000000000001E-10</c:v>
                </c:pt>
                <c:pt idx="1719">
                  <c:v>1.2597999999999999E-10</c:v>
                </c:pt>
                <c:pt idx="1720">
                  <c:v>1.2581E-10</c:v>
                </c:pt>
                <c:pt idx="1721">
                  <c:v>1.2563999999999999E-10</c:v>
                </c:pt>
                <c:pt idx="1722">
                  <c:v>1.2543E-10</c:v>
                </c:pt>
                <c:pt idx="1723">
                  <c:v>1.2506999999999999E-10</c:v>
                </c:pt>
                <c:pt idx="1724">
                  <c:v>1.2483E-10</c:v>
                </c:pt>
                <c:pt idx="1725">
                  <c:v>1.2475000000000001E-10</c:v>
                </c:pt>
                <c:pt idx="1726">
                  <c:v>1.2472000000000001E-10</c:v>
                </c:pt>
                <c:pt idx="1727">
                  <c:v>1.2456999999999999E-10</c:v>
                </c:pt>
                <c:pt idx="1728">
                  <c:v>1.2409000000000001E-10</c:v>
                </c:pt>
                <c:pt idx="1729">
                  <c:v>1.2381999999999999E-10</c:v>
                </c:pt>
                <c:pt idx="1730">
                  <c:v>1.2371000000000001E-10</c:v>
                </c:pt>
                <c:pt idx="1731">
                  <c:v>1.2371000000000001E-10</c:v>
                </c:pt>
                <c:pt idx="1732">
                  <c:v>1.2359000000000001E-10</c:v>
                </c:pt>
                <c:pt idx="1733">
                  <c:v>1.2329E-10</c:v>
                </c:pt>
                <c:pt idx="1734">
                  <c:v>1.2282E-10</c:v>
                </c:pt>
                <c:pt idx="1735">
                  <c:v>1.2262000000000001E-10</c:v>
                </c:pt>
                <c:pt idx="1736">
                  <c:v>1.2257E-10</c:v>
                </c:pt>
                <c:pt idx="1737">
                  <c:v>1.2265999999999999E-10</c:v>
                </c:pt>
                <c:pt idx="1738">
                  <c:v>1.2257E-10</c:v>
                </c:pt>
                <c:pt idx="1739">
                  <c:v>1.2208000000000001E-10</c:v>
                </c:pt>
                <c:pt idx="1740">
                  <c:v>1.2173E-10</c:v>
                </c:pt>
                <c:pt idx="1741">
                  <c:v>1.2152000000000001E-10</c:v>
                </c:pt>
                <c:pt idx="1742">
                  <c:v>1.2158999999999999E-10</c:v>
                </c:pt>
                <c:pt idx="1743">
                  <c:v>1.2142000000000001E-10</c:v>
                </c:pt>
                <c:pt idx="1744">
                  <c:v>1.2127000000000001E-10</c:v>
                </c:pt>
                <c:pt idx="1745">
                  <c:v>1.2092000000000001E-10</c:v>
                </c:pt>
                <c:pt idx="1746">
                  <c:v>1.2067999999999999E-10</c:v>
                </c:pt>
                <c:pt idx="1747">
                  <c:v>1.2039000000000001E-10</c:v>
                </c:pt>
                <c:pt idx="1748">
                  <c:v>1.2058000000000001E-10</c:v>
                </c:pt>
                <c:pt idx="1749">
                  <c:v>1.2058999999999999E-10</c:v>
                </c:pt>
                <c:pt idx="1750">
                  <c:v>1.2019E-10</c:v>
                </c:pt>
                <c:pt idx="1751">
                  <c:v>1.1970000000000001E-10</c:v>
                </c:pt>
                <c:pt idx="1752">
                  <c:v>1.1948999999999999E-10</c:v>
                </c:pt>
                <c:pt idx="1753">
                  <c:v>1.195E-10</c:v>
                </c:pt>
                <c:pt idx="1754">
                  <c:v>1.1963E-10</c:v>
                </c:pt>
                <c:pt idx="1755">
                  <c:v>1.1932000000000001E-10</c:v>
                </c:pt>
                <c:pt idx="1756">
                  <c:v>1.1884E-10</c:v>
                </c:pt>
                <c:pt idx="1757">
                  <c:v>1.1865E-10</c:v>
                </c:pt>
                <c:pt idx="1758">
                  <c:v>1.1857000000000001E-10</c:v>
                </c:pt>
                <c:pt idx="1759">
                  <c:v>1.1863999999999999E-10</c:v>
                </c:pt>
                <c:pt idx="1760">
                  <c:v>1.1860999999999999E-10</c:v>
                </c:pt>
                <c:pt idx="1761">
                  <c:v>1.1822000000000001E-10</c:v>
                </c:pt>
                <c:pt idx="1762">
                  <c:v>1.1781E-10</c:v>
                </c:pt>
                <c:pt idx="1763">
                  <c:v>1.1755E-10</c:v>
                </c:pt>
                <c:pt idx="1764">
                  <c:v>1.1750999999999999E-10</c:v>
                </c:pt>
                <c:pt idx="1765">
                  <c:v>1.1753000000000001E-10</c:v>
                </c:pt>
                <c:pt idx="1766">
                  <c:v>1.1731000000000001E-10</c:v>
                </c:pt>
                <c:pt idx="1767">
                  <c:v>1.1694999999999999E-10</c:v>
                </c:pt>
                <c:pt idx="1768">
                  <c:v>1.1683E-10</c:v>
                </c:pt>
                <c:pt idx="1769">
                  <c:v>1.1656000000000001E-10</c:v>
                </c:pt>
                <c:pt idx="1770">
                  <c:v>1.1675999999999999E-10</c:v>
                </c:pt>
                <c:pt idx="1771">
                  <c:v>1.1669000000000001E-10</c:v>
                </c:pt>
                <c:pt idx="1772">
                  <c:v>1.1636E-10</c:v>
                </c:pt>
                <c:pt idx="1773">
                  <c:v>1.1599E-10</c:v>
                </c:pt>
                <c:pt idx="1774">
                  <c:v>1.159E-10</c:v>
                </c:pt>
                <c:pt idx="1775">
                  <c:v>1.1594E-10</c:v>
                </c:pt>
                <c:pt idx="1776">
                  <c:v>1.1594E-10</c:v>
                </c:pt>
                <c:pt idx="1777">
                  <c:v>1.1567999999999999E-10</c:v>
                </c:pt>
                <c:pt idx="1778">
                  <c:v>1.1507E-10</c:v>
                </c:pt>
                <c:pt idx="1779">
                  <c:v>1.1504E-10</c:v>
                </c:pt>
                <c:pt idx="1780">
                  <c:v>1.1495E-10</c:v>
                </c:pt>
                <c:pt idx="1781">
                  <c:v>1.1483000000000001E-10</c:v>
                </c:pt>
                <c:pt idx="1782">
                  <c:v>1.1487E-10</c:v>
                </c:pt>
                <c:pt idx="1783">
                  <c:v>1.1457999999999999E-10</c:v>
                </c:pt>
                <c:pt idx="1784">
                  <c:v>1.1398E-10</c:v>
                </c:pt>
                <c:pt idx="1785">
                  <c:v>1.141E-10</c:v>
                </c:pt>
                <c:pt idx="1786">
                  <c:v>1.1395E-10</c:v>
                </c:pt>
                <c:pt idx="1787">
                  <c:v>1.1392000000000001E-10</c:v>
                </c:pt>
                <c:pt idx="1788">
                  <c:v>1.1406E-10</c:v>
                </c:pt>
                <c:pt idx="1789">
                  <c:v>1.1354E-10</c:v>
                </c:pt>
                <c:pt idx="1790">
                  <c:v>1.1326E-10</c:v>
                </c:pt>
                <c:pt idx="1791">
                  <c:v>1.1313E-10</c:v>
                </c:pt>
                <c:pt idx="1792">
                  <c:v>1.1308999999999999E-10</c:v>
                </c:pt>
                <c:pt idx="1793">
                  <c:v>1.1305E-10</c:v>
                </c:pt>
                <c:pt idx="1794">
                  <c:v>1.1282E-10</c:v>
                </c:pt>
                <c:pt idx="1795">
                  <c:v>1.1231E-10</c:v>
                </c:pt>
                <c:pt idx="1796">
                  <c:v>1.1226E-10</c:v>
                </c:pt>
                <c:pt idx="1797">
                  <c:v>1.1209E-10</c:v>
                </c:pt>
                <c:pt idx="1798">
                  <c:v>1.1211E-10</c:v>
                </c:pt>
                <c:pt idx="1799">
                  <c:v>1.1224E-10</c:v>
                </c:pt>
                <c:pt idx="1800">
                  <c:v>1.1177000000000001E-10</c:v>
                </c:pt>
                <c:pt idx="1801">
                  <c:v>1.1137999999999999E-10</c:v>
                </c:pt>
                <c:pt idx="1802">
                  <c:v>1.1129E-10</c:v>
                </c:pt>
                <c:pt idx="1803">
                  <c:v>1.115E-10</c:v>
                </c:pt>
                <c:pt idx="1804">
                  <c:v>1.1132E-10</c:v>
                </c:pt>
                <c:pt idx="1805">
                  <c:v>1.1117E-10</c:v>
                </c:pt>
                <c:pt idx="1806">
                  <c:v>1.1078E-10</c:v>
                </c:pt>
                <c:pt idx="1807">
                  <c:v>1.107E-10</c:v>
                </c:pt>
                <c:pt idx="1808">
                  <c:v>1.1065E-10</c:v>
                </c:pt>
                <c:pt idx="1809">
                  <c:v>1.1073E-10</c:v>
                </c:pt>
                <c:pt idx="1810">
                  <c:v>1.1048E-10</c:v>
                </c:pt>
                <c:pt idx="1811">
                  <c:v>1.1024999999999999E-10</c:v>
                </c:pt>
                <c:pt idx="1812">
                  <c:v>1.1002E-10</c:v>
                </c:pt>
                <c:pt idx="1813">
                  <c:v>1.0993E-10</c:v>
                </c:pt>
                <c:pt idx="1814">
                  <c:v>1.0975E-10</c:v>
                </c:pt>
                <c:pt idx="1815">
                  <c:v>1.0993E-10</c:v>
                </c:pt>
                <c:pt idx="1816">
                  <c:v>1.0966999999999999E-10</c:v>
                </c:pt>
                <c:pt idx="1817">
                  <c:v>1.0947E-10</c:v>
                </c:pt>
                <c:pt idx="1818">
                  <c:v>1.0911999999999999E-10</c:v>
                </c:pt>
                <c:pt idx="1819">
                  <c:v>1.0918E-10</c:v>
                </c:pt>
                <c:pt idx="1820">
                  <c:v>1.0907E-10</c:v>
                </c:pt>
                <c:pt idx="1821">
                  <c:v>1.0904000000000001E-10</c:v>
                </c:pt>
                <c:pt idx="1822">
                  <c:v>1.0857000000000001E-10</c:v>
                </c:pt>
                <c:pt idx="1823">
                  <c:v>1.0831E-10</c:v>
                </c:pt>
                <c:pt idx="1824">
                  <c:v>1.0818E-10</c:v>
                </c:pt>
                <c:pt idx="1825">
                  <c:v>1.0827E-10</c:v>
                </c:pt>
                <c:pt idx="1826">
                  <c:v>1.0837E-10</c:v>
                </c:pt>
                <c:pt idx="1827">
                  <c:v>1.0829E-10</c:v>
                </c:pt>
                <c:pt idx="1828">
                  <c:v>1.0782E-10</c:v>
                </c:pt>
                <c:pt idx="1829">
                  <c:v>1.0762999999999999E-10</c:v>
                </c:pt>
                <c:pt idx="1830">
                  <c:v>1.0746E-10</c:v>
                </c:pt>
                <c:pt idx="1831">
                  <c:v>1.0773999999999999E-10</c:v>
                </c:pt>
                <c:pt idx="1832">
                  <c:v>1.0761E-10</c:v>
                </c:pt>
                <c:pt idx="1833">
                  <c:v>1.0735E-10</c:v>
                </c:pt>
                <c:pt idx="1834">
                  <c:v>1.0687E-10</c:v>
                </c:pt>
                <c:pt idx="1835">
                  <c:v>1.0687E-10</c:v>
                </c:pt>
                <c:pt idx="1836">
                  <c:v>1.0679E-10</c:v>
                </c:pt>
                <c:pt idx="1837">
                  <c:v>1.0703E-10</c:v>
                </c:pt>
                <c:pt idx="1838">
                  <c:v>1.0682E-10</c:v>
                </c:pt>
                <c:pt idx="1839">
                  <c:v>1.0654E-10</c:v>
                </c:pt>
                <c:pt idx="1840">
                  <c:v>1.0621E-10</c:v>
                </c:pt>
                <c:pt idx="1841">
                  <c:v>1.0609000000000001E-10</c:v>
                </c:pt>
                <c:pt idx="1842">
                  <c:v>1.0620000000000001E-10</c:v>
                </c:pt>
                <c:pt idx="1843">
                  <c:v>1.0609000000000001E-10</c:v>
                </c:pt>
                <c:pt idx="1844">
                  <c:v>1.0576E-10</c:v>
                </c:pt>
                <c:pt idx="1845">
                  <c:v>1.0553E-10</c:v>
                </c:pt>
                <c:pt idx="1846">
                  <c:v>1.055E-10</c:v>
                </c:pt>
                <c:pt idx="1847">
                  <c:v>1.0549E-10</c:v>
                </c:pt>
                <c:pt idx="1848">
                  <c:v>1.0576E-10</c:v>
                </c:pt>
                <c:pt idx="1849">
                  <c:v>1.0545E-10</c:v>
                </c:pt>
                <c:pt idx="1850">
                  <c:v>1.0514E-10</c:v>
                </c:pt>
                <c:pt idx="1851">
                  <c:v>1.0485E-10</c:v>
                </c:pt>
                <c:pt idx="1852">
                  <c:v>1.0472E-10</c:v>
                </c:pt>
                <c:pt idx="1853">
                  <c:v>1.0474E-10</c:v>
                </c:pt>
                <c:pt idx="1854">
                  <c:v>1.0487E-10</c:v>
                </c:pt>
                <c:pt idx="1855">
                  <c:v>1.045E-10</c:v>
                </c:pt>
                <c:pt idx="1856">
                  <c:v>1.042E-10</c:v>
                </c:pt>
                <c:pt idx="1857">
                  <c:v>1.0406E-10</c:v>
                </c:pt>
                <c:pt idx="1858">
                  <c:v>1.0409E-10</c:v>
                </c:pt>
                <c:pt idx="1859">
                  <c:v>1.0409E-10</c:v>
                </c:pt>
                <c:pt idx="1860">
                  <c:v>1.0407E-10</c:v>
                </c:pt>
                <c:pt idx="1861">
                  <c:v>1.0376999999999999E-10</c:v>
                </c:pt>
                <c:pt idx="1862">
                  <c:v>1.0346E-10</c:v>
                </c:pt>
                <c:pt idx="1863">
                  <c:v>1.034E-10</c:v>
                </c:pt>
                <c:pt idx="1864">
                  <c:v>1.0365999999999999E-10</c:v>
                </c:pt>
                <c:pt idx="1865">
                  <c:v>1.0337E-10</c:v>
                </c:pt>
                <c:pt idx="1866">
                  <c:v>1.0338E-10</c:v>
                </c:pt>
                <c:pt idx="1867">
                  <c:v>1.0296E-10</c:v>
                </c:pt>
                <c:pt idx="1868">
                  <c:v>1.0284E-10</c:v>
                </c:pt>
                <c:pt idx="1869">
                  <c:v>1.0269E-10</c:v>
                </c:pt>
                <c:pt idx="1870">
                  <c:v>1.0281E-10</c:v>
                </c:pt>
                <c:pt idx="1871">
                  <c:v>1.0274E-10</c:v>
                </c:pt>
                <c:pt idx="1872">
                  <c:v>1.0256000000000001E-10</c:v>
                </c:pt>
                <c:pt idx="1873">
                  <c:v>1.0238E-10</c:v>
                </c:pt>
                <c:pt idx="1874">
                  <c:v>1.0208E-10</c:v>
                </c:pt>
                <c:pt idx="1875">
                  <c:v>1.0212000000000001E-10</c:v>
                </c:pt>
                <c:pt idx="1876">
                  <c:v>1.0226E-10</c:v>
                </c:pt>
                <c:pt idx="1877">
                  <c:v>1.0192E-10</c:v>
                </c:pt>
                <c:pt idx="1878">
                  <c:v>1.0155E-10</c:v>
                </c:pt>
                <c:pt idx="1879">
                  <c:v>1.0161999999999999E-10</c:v>
                </c:pt>
                <c:pt idx="1880">
                  <c:v>1.0136E-10</c:v>
                </c:pt>
                <c:pt idx="1881">
                  <c:v>1.016E-10</c:v>
                </c:pt>
                <c:pt idx="1882">
                  <c:v>1.0185E-10</c:v>
                </c:pt>
                <c:pt idx="1883">
                  <c:v>1.0136999999999999E-10</c:v>
                </c:pt>
                <c:pt idx="1884">
                  <c:v>1.0096000000000001E-10</c:v>
                </c:pt>
                <c:pt idx="1885">
                  <c:v>1.009E-10</c:v>
                </c:pt>
                <c:pt idx="1886">
                  <c:v>1.0081E-10</c:v>
                </c:pt>
                <c:pt idx="1887">
                  <c:v>1.0114999999999999E-10</c:v>
                </c:pt>
                <c:pt idx="1888">
                  <c:v>1.0092999999999999E-10</c:v>
                </c:pt>
                <c:pt idx="1889">
                  <c:v>1.0062E-10</c:v>
                </c:pt>
                <c:pt idx="1890">
                  <c:v>1.0032E-10</c:v>
                </c:pt>
                <c:pt idx="1891">
                  <c:v>1.0027000000000001E-10</c:v>
                </c:pt>
                <c:pt idx="1892">
                  <c:v>1.0045E-10</c:v>
                </c:pt>
                <c:pt idx="1893">
                  <c:v>1.0067E-10</c:v>
                </c:pt>
                <c:pt idx="1894">
                  <c:v>1.0015E-10</c:v>
                </c:pt>
                <c:pt idx="1895">
                  <c:v>9.9958000000000005E-11</c:v>
                </c:pt>
                <c:pt idx="1896">
                  <c:v>9.9706000000000002E-11</c:v>
                </c:pt>
                <c:pt idx="1897">
                  <c:v>9.9592000000000006E-11</c:v>
                </c:pt>
                <c:pt idx="1898">
                  <c:v>9.9884999999999999E-11</c:v>
                </c:pt>
                <c:pt idx="1899">
                  <c:v>9.9893000000000003E-11</c:v>
                </c:pt>
                <c:pt idx="1900">
                  <c:v>9.9494000000000006E-11</c:v>
                </c:pt>
                <c:pt idx="1901">
                  <c:v>9.9274000000000005E-11</c:v>
                </c:pt>
                <c:pt idx="1902">
                  <c:v>9.9061999999999996E-11</c:v>
                </c:pt>
                <c:pt idx="1903">
                  <c:v>9.9087000000000004E-11</c:v>
                </c:pt>
                <c:pt idx="1904">
                  <c:v>9.9281999999999996E-11</c:v>
                </c:pt>
                <c:pt idx="1905">
                  <c:v>9.9061999999999996E-11</c:v>
                </c:pt>
                <c:pt idx="1906">
                  <c:v>9.8582000000000001E-11</c:v>
                </c:pt>
                <c:pt idx="1907">
                  <c:v>9.8647000000000003E-11</c:v>
                </c:pt>
                <c:pt idx="1908">
                  <c:v>9.8556999999999994E-11</c:v>
                </c:pt>
                <c:pt idx="1909">
                  <c:v>9.8719999999999996E-11</c:v>
                </c:pt>
                <c:pt idx="1910">
                  <c:v>9.8704000000000001E-11</c:v>
                </c:pt>
                <c:pt idx="1911">
                  <c:v>9.8353999999999997E-11</c:v>
                </c:pt>
                <c:pt idx="1912">
                  <c:v>9.8133999999999997E-11</c:v>
                </c:pt>
                <c:pt idx="1913">
                  <c:v>9.7978999999999998E-11</c:v>
                </c:pt>
                <c:pt idx="1914">
                  <c:v>9.8320999999999998E-11</c:v>
                </c:pt>
                <c:pt idx="1915">
                  <c:v>9.8150000000000005E-11</c:v>
                </c:pt>
                <c:pt idx="1916">
                  <c:v>9.7963000000000003E-11</c:v>
                </c:pt>
                <c:pt idx="1917">
                  <c:v>9.7652999999999994E-11</c:v>
                </c:pt>
                <c:pt idx="1918">
                  <c:v>9.7434000000000002E-11</c:v>
                </c:pt>
                <c:pt idx="1919">
                  <c:v>9.7449999999999997E-11</c:v>
                </c:pt>
                <c:pt idx="1920">
                  <c:v>9.7636999999999998E-11</c:v>
                </c:pt>
                <c:pt idx="1921">
                  <c:v>9.7514999999999999E-11</c:v>
                </c:pt>
                <c:pt idx="1922">
                  <c:v>9.7131999999999996E-11</c:v>
                </c:pt>
                <c:pt idx="1923">
                  <c:v>9.7018E-11</c:v>
                </c:pt>
                <c:pt idx="1924">
                  <c:v>9.7074999999999998E-11</c:v>
                </c:pt>
                <c:pt idx="1925">
                  <c:v>9.6896000000000001E-11</c:v>
                </c:pt>
                <c:pt idx="1926">
                  <c:v>9.7164999999999995E-11</c:v>
                </c:pt>
                <c:pt idx="1927">
                  <c:v>9.7009999999999996E-11</c:v>
                </c:pt>
                <c:pt idx="1928">
                  <c:v>9.6602999999999995E-11</c:v>
                </c:pt>
                <c:pt idx="1929">
                  <c:v>9.6440000000000005E-11</c:v>
                </c:pt>
                <c:pt idx="1930">
                  <c:v>9.6375000000000003E-11</c:v>
                </c:pt>
                <c:pt idx="1931">
                  <c:v>9.6530000000000002E-11</c:v>
                </c:pt>
                <c:pt idx="1932">
                  <c:v>9.6554000000000001E-11</c:v>
                </c:pt>
                <c:pt idx="1933">
                  <c:v>9.6245E-11</c:v>
                </c:pt>
                <c:pt idx="1934">
                  <c:v>9.6065000000000006E-11</c:v>
                </c:pt>
                <c:pt idx="1935">
                  <c:v>9.5796999999999995E-11</c:v>
                </c:pt>
                <c:pt idx="1936">
                  <c:v>9.5911000000000004E-11</c:v>
                </c:pt>
                <c:pt idx="1937">
                  <c:v>9.6146999999999999E-11</c:v>
                </c:pt>
                <c:pt idx="1938">
                  <c:v>9.5918999999999995E-11</c:v>
                </c:pt>
                <c:pt idx="1939">
                  <c:v>9.5576999999999995E-11</c:v>
                </c:pt>
                <c:pt idx="1940">
                  <c:v>9.5454999999999995E-11</c:v>
                </c:pt>
                <c:pt idx="1941">
                  <c:v>9.5462999999999999E-11</c:v>
                </c:pt>
                <c:pt idx="1942">
                  <c:v>9.5536000000000005E-11</c:v>
                </c:pt>
                <c:pt idx="1943">
                  <c:v>9.5569000000000004E-11</c:v>
                </c:pt>
                <c:pt idx="1944">
                  <c:v>9.5438000000000004E-11</c:v>
                </c:pt>
                <c:pt idx="1945">
                  <c:v>9.4909000000000003E-11</c:v>
                </c:pt>
                <c:pt idx="1946">
                  <c:v>9.4811000000000002E-11</c:v>
                </c:pt>
                <c:pt idx="1947">
                  <c:v>9.4998999999999999E-11</c:v>
                </c:pt>
                <c:pt idx="1948">
                  <c:v>9.5088E-11</c:v>
                </c:pt>
                <c:pt idx="1949">
                  <c:v>9.4933000000000002E-11</c:v>
                </c:pt>
                <c:pt idx="1950">
                  <c:v>9.4608000000000006E-11</c:v>
                </c:pt>
                <c:pt idx="1951">
                  <c:v>9.4404E-11</c:v>
                </c:pt>
                <c:pt idx="1952">
                  <c:v>9.4354999999999994E-11</c:v>
                </c:pt>
                <c:pt idx="1953">
                  <c:v>9.4330999999999995E-11</c:v>
                </c:pt>
                <c:pt idx="1954">
                  <c:v>9.4591000000000002E-11</c:v>
                </c:pt>
                <c:pt idx="1955">
                  <c:v>9.4347000000000003E-11</c:v>
                </c:pt>
                <c:pt idx="1956">
                  <c:v>9.4249000000000002E-11</c:v>
                </c:pt>
                <c:pt idx="1957">
                  <c:v>9.4046000000000005E-11</c:v>
                </c:pt>
                <c:pt idx="1958">
                  <c:v>9.3907000000000002E-11</c:v>
                </c:pt>
                <c:pt idx="1959">
                  <c:v>9.4094999999999999E-11</c:v>
                </c:pt>
                <c:pt idx="1960">
                  <c:v>9.3996999999999999E-11</c:v>
                </c:pt>
                <c:pt idx="1961">
                  <c:v>9.3654999999999999E-11</c:v>
                </c:pt>
                <c:pt idx="1962">
                  <c:v>9.3589999999999997E-11</c:v>
                </c:pt>
                <c:pt idx="1963">
                  <c:v>9.3556999999999998E-11</c:v>
                </c:pt>
                <c:pt idx="1964">
                  <c:v>9.3476000000000001E-11</c:v>
                </c:pt>
                <c:pt idx="1965">
                  <c:v>9.3704000000000005E-11</c:v>
                </c:pt>
                <c:pt idx="1966">
                  <c:v>9.3247999999999997E-11</c:v>
                </c:pt>
                <c:pt idx="1967">
                  <c:v>9.3166000000000004E-11</c:v>
                </c:pt>
                <c:pt idx="1968">
                  <c:v>9.2979000000000003E-11</c:v>
                </c:pt>
                <c:pt idx="1969">
                  <c:v>9.3101000000000002E-11</c:v>
                </c:pt>
                <c:pt idx="1970">
                  <c:v>9.3231000000000006E-11</c:v>
                </c:pt>
                <c:pt idx="1971">
                  <c:v>9.3173999999999995E-11</c:v>
                </c:pt>
                <c:pt idx="1972">
                  <c:v>9.2839999999999999E-11</c:v>
                </c:pt>
                <c:pt idx="1973">
                  <c:v>9.2539000000000002E-11</c:v>
                </c:pt>
                <c:pt idx="1974">
                  <c:v>9.2489999999999995E-11</c:v>
                </c:pt>
                <c:pt idx="1975">
                  <c:v>9.2530999999999998E-11</c:v>
                </c:pt>
                <c:pt idx="1976">
                  <c:v>9.2580000000000005E-11</c:v>
                </c:pt>
                <c:pt idx="1977">
                  <c:v>9.2563999999999997E-11</c:v>
                </c:pt>
                <c:pt idx="1978">
                  <c:v>9.2262000000000004E-11</c:v>
                </c:pt>
                <c:pt idx="1979">
                  <c:v>9.2058999999999995E-11</c:v>
                </c:pt>
                <c:pt idx="1980">
                  <c:v>9.2042000000000004E-11</c:v>
                </c:pt>
                <c:pt idx="1981">
                  <c:v>9.2066999999999999E-11</c:v>
                </c:pt>
                <c:pt idx="1982">
                  <c:v>9.2147999999999995E-11</c:v>
                </c:pt>
                <c:pt idx="1983">
                  <c:v>9.1740999999999994E-11</c:v>
                </c:pt>
                <c:pt idx="1984">
                  <c:v>9.1626999999999998E-11</c:v>
                </c:pt>
                <c:pt idx="1985">
                  <c:v>9.1513000000000002E-11</c:v>
                </c:pt>
                <c:pt idx="1986">
                  <c:v>9.1831000000000003E-11</c:v>
                </c:pt>
                <c:pt idx="1987">
                  <c:v>9.1659999999999997E-11</c:v>
                </c:pt>
                <c:pt idx="1988">
                  <c:v>9.1611000000000003E-11</c:v>
                </c:pt>
                <c:pt idx="1989">
                  <c:v>9.1276999999999994E-11</c:v>
                </c:pt>
                <c:pt idx="1990">
                  <c:v>9.1064999999999998E-11</c:v>
                </c:pt>
                <c:pt idx="1991">
                  <c:v>9.1236000000000004E-11</c:v>
                </c:pt>
                <c:pt idx="1992">
                  <c:v>9.1186999999999997E-11</c:v>
                </c:pt>
                <c:pt idx="1993">
                  <c:v>9.1365999999999995E-11</c:v>
                </c:pt>
                <c:pt idx="1994">
                  <c:v>9.1064999999999998E-11</c:v>
                </c:pt>
                <c:pt idx="1995">
                  <c:v>9.0812999999999994E-11</c:v>
                </c:pt>
                <c:pt idx="1996">
                  <c:v>9.0796000000000004E-11</c:v>
                </c:pt>
                <c:pt idx="1997">
                  <c:v>9.0788E-11</c:v>
                </c:pt>
                <c:pt idx="1998">
                  <c:v>9.0959000000000006E-11</c:v>
                </c:pt>
                <c:pt idx="1999">
                  <c:v>9.0764000000000001E-11</c:v>
                </c:pt>
                <c:pt idx="2000">
                  <c:v>9.0633000000000001E-11</c:v>
                </c:pt>
                <c:pt idx="2001">
                  <c:v>9.0282999999999997E-11</c:v>
                </c:pt>
                <c:pt idx="2002">
                  <c:v>9.0315999999999996E-11</c:v>
                </c:pt>
                <c:pt idx="2003">
                  <c:v>9.0413999999999997E-11</c:v>
                </c:pt>
                <c:pt idx="2004">
                  <c:v>9.0446E-11</c:v>
                </c:pt>
                <c:pt idx="2005">
                  <c:v>9.0535999999999996E-11</c:v>
                </c:pt>
                <c:pt idx="2006">
                  <c:v>9.0088000000000005E-11</c:v>
                </c:pt>
                <c:pt idx="2007">
                  <c:v>8.9899999999999995E-11</c:v>
                </c:pt>
                <c:pt idx="2008">
                  <c:v>8.9916999999999998E-11</c:v>
                </c:pt>
                <c:pt idx="2009">
                  <c:v>9.0225999999999999E-11</c:v>
                </c:pt>
                <c:pt idx="2010">
                  <c:v>9.0062999999999997E-11</c:v>
                </c:pt>
                <c:pt idx="2011">
                  <c:v>8.9810999999999994E-11</c:v>
                </c:pt>
                <c:pt idx="2012">
                  <c:v>8.9542E-11</c:v>
                </c:pt>
                <c:pt idx="2013">
                  <c:v>8.9443999999999999E-11</c:v>
                </c:pt>
                <c:pt idx="2014">
                  <c:v>8.9672000000000003E-11</c:v>
                </c:pt>
                <c:pt idx="2015">
                  <c:v>8.9803000000000003E-11</c:v>
                </c:pt>
                <c:pt idx="2016">
                  <c:v>8.9598999999999997E-11</c:v>
                </c:pt>
                <c:pt idx="2017">
                  <c:v>8.9256999999999997E-11</c:v>
                </c:pt>
                <c:pt idx="2018">
                  <c:v>8.9101999999999999E-11</c:v>
                </c:pt>
                <c:pt idx="2019">
                  <c:v>8.9249000000000006E-11</c:v>
                </c:pt>
                <c:pt idx="2020">
                  <c:v>8.9321999999999999E-11</c:v>
                </c:pt>
                <c:pt idx="2021">
                  <c:v>8.9306000000000004E-11</c:v>
                </c:pt>
                <c:pt idx="2022">
                  <c:v>8.8956E-11</c:v>
                </c:pt>
                <c:pt idx="2023">
                  <c:v>8.8801000000000002E-11</c:v>
                </c:pt>
                <c:pt idx="2024">
                  <c:v>8.8809000000000006E-11</c:v>
                </c:pt>
                <c:pt idx="2025">
                  <c:v>8.8947999999999996E-11</c:v>
                </c:pt>
                <c:pt idx="2026">
                  <c:v>8.8956E-11</c:v>
                </c:pt>
                <c:pt idx="2027">
                  <c:v>8.8637999999999999E-11</c:v>
                </c:pt>
                <c:pt idx="2028">
                  <c:v>8.8500000000000005E-11</c:v>
                </c:pt>
                <c:pt idx="2029">
                  <c:v>8.8435000000000003E-11</c:v>
                </c:pt>
                <c:pt idx="2030">
                  <c:v>8.8369000000000005E-11</c:v>
                </c:pt>
                <c:pt idx="2031">
                  <c:v>8.8516E-11</c:v>
                </c:pt>
                <c:pt idx="2032">
                  <c:v>8.8777000000000003E-11</c:v>
                </c:pt>
                <c:pt idx="2033">
                  <c:v>8.8222999999999994E-11</c:v>
                </c:pt>
                <c:pt idx="2034">
                  <c:v>8.7986999999999998E-11</c:v>
                </c:pt>
                <c:pt idx="2035">
                  <c:v>8.7816000000000005E-11</c:v>
                </c:pt>
                <c:pt idx="2036">
                  <c:v>8.8075999999999999E-11</c:v>
                </c:pt>
                <c:pt idx="2037">
                  <c:v>8.8060000000000004E-11</c:v>
                </c:pt>
                <c:pt idx="2038">
                  <c:v>8.8100999999999994E-11</c:v>
                </c:pt>
                <c:pt idx="2039">
                  <c:v>8.7823999999999996E-11</c:v>
                </c:pt>
                <c:pt idx="2040">
                  <c:v>8.7498000000000004E-11</c:v>
                </c:pt>
                <c:pt idx="2041">
                  <c:v>8.7611999999999999E-11</c:v>
                </c:pt>
                <c:pt idx="2042">
                  <c:v>8.7816000000000005E-11</c:v>
                </c:pt>
                <c:pt idx="2043">
                  <c:v>8.771E-11</c:v>
                </c:pt>
                <c:pt idx="2044">
                  <c:v>8.749E-11</c:v>
                </c:pt>
                <c:pt idx="2045">
                  <c:v>8.7368E-11</c:v>
                </c:pt>
                <c:pt idx="2046">
                  <c:v>8.7180000000000003E-11</c:v>
                </c:pt>
                <c:pt idx="2047">
                  <c:v>8.7391999999999999E-11</c:v>
                </c:pt>
                <c:pt idx="2048">
                  <c:v>8.7441000000000006E-11</c:v>
                </c:pt>
                <c:pt idx="2049">
                  <c:v>8.7350999999999996E-11</c:v>
                </c:pt>
                <c:pt idx="2050">
                  <c:v>8.7034000000000004E-11</c:v>
                </c:pt>
                <c:pt idx="2051">
                  <c:v>8.6781000000000005E-11</c:v>
                </c:pt>
                <c:pt idx="2052">
                  <c:v>8.6749000000000002E-11</c:v>
                </c:pt>
                <c:pt idx="2053">
                  <c:v>8.6951999999999999E-11</c:v>
                </c:pt>
                <c:pt idx="2054">
                  <c:v>8.6977000000000006E-11</c:v>
                </c:pt>
                <c:pt idx="2055">
                  <c:v>8.6829999999999999E-11</c:v>
                </c:pt>
                <c:pt idx="2056">
                  <c:v>8.6529000000000002E-11</c:v>
                </c:pt>
                <c:pt idx="2057">
                  <c:v>8.6707999999999999E-11</c:v>
                </c:pt>
                <c:pt idx="2058">
                  <c:v>8.6529000000000002E-11</c:v>
                </c:pt>
                <c:pt idx="2059">
                  <c:v>8.6871000000000002E-11</c:v>
                </c:pt>
                <c:pt idx="2060">
                  <c:v>8.6601999999999995E-11</c:v>
                </c:pt>
                <c:pt idx="2061">
                  <c:v>8.6333000000000001E-11</c:v>
                </c:pt>
                <c:pt idx="2062">
                  <c:v>8.6178999999999998E-11</c:v>
                </c:pt>
                <c:pt idx="2063">
                  <c:v>8.6089000000000001E-11</c:v>
                </c:pt>
                <c:pt idx="2064">
                  <c:v>8.6324999999999997E-11</c:v>
                </c:pt>
                <c:pt idx="2065">
                  <c:v>8.6389999999999998E-11</c:v>
                </c:pt>
                <c:pt idx="2066">
                  <c:v>8.6235999999999996E-11</c:v>
                </c:pt>
                <c:pt idx="2067">
                  <c:v>8.5853000000000006E-11</c:v>
                </c:pt>
                <c:pt idx="2068">
                  <c:v>8.5755000000000005E-11</c:v>
                </c:pt>
                <c:pt idx="2069">
                  <c:v>8.6015999999999995E-11</c:v>
                </c:pt>
                <c:pt idx="2070">
                  <c:v>8.6178999999999998E-11</c:v>
                </c:pt>
                <c:pt idx="2071">
                  <c:v>8.6211000000000001E-11</c:v>
                </c:pt>
                <c:pt idx="2072">
                  <c:v>8.5697999999999995E-11</c:v>
                </c:pt>
                <c:pt idx="2073">
                  <c:v>8.5518999999999997E-11</c:v>
                </c:pt>
                <c:pt idx="2074">
                  <c:v>8.5527000000000001E-11</c:v>
                </c:pt>
                <c:pt idx="2075">
                  <c:v>8.5649000000000001E-11</c:v>
                </c:pt>
                <c:pt idx="2076">
                  <c:v>8.5714999999999998E-11</c:v>
                </c:pt>
                <c:pt idx="2077">
                  <c:v>8.5640999999999997E-11</c:v>
                </c:pt>
                <c:pt idx="2078">
                  <c:v>8.5226000000000004E-11</c:v>
                </c:pt>
                <c:pt idx="2079">
                  <c:v>8.5054999999999997E-11</c:v>
                </c:pt>
                <c:pt idx="2080">
                  <c:v>8.5233999999999995E-11</c:v>
                </c:pt>
                <c:pt idx="2081">
                  <c:v>8.5218E-11</c:v>
                </c:pt>
                <c:pt idx="2082">
                  <c:v>8.5283000000000002E-11</c:v>
                </c:pt>
                <c:pt idx="2083">
                  <c:v>8.5193000000000005E-11</c:v>
                </c:pt>
                <c:pt idx="2084">
                  <c:v>8.4786000000000003E-11</c:v>
                </c:pt>
                <c:pt idx="2085">
                  <c:v>8.4827000000000006E-11</c:v>
                </c:pt>
                <c:pt idx="2086">
                  <c:v>8.4982000000000004E-11</c:v>
                </c:pt>
                <c:pt idx="2087">
                  <c:v>8.5218E-11</c:v>
                </c:pt>
                <c:pt idx="2088">
                  <c:v>8.4973000000000005E-11</c:v>
                </c:pt>
                <c:pt idx="2089">
                  <c:v>8.4623000000000001E-11</c:v>
                </c:pt>
                <c:pt idx="2090">
                  <c:v>8.4590999999999998E-11</c:v>
                </c:pt>
                <c:pt idx="2091">
                  <c:v>8.4542000000000004E-11</c:v>
                </c:pt>
                <c:pt idx="2092">
                  <c:v>8.4736999999999996E-11</c:v>
                </c:pt>
                <c:pt idx="2093">
                  <c:v>8.4705000000000006E-11</c:v>
                </c:pt>
                <c:pt idx="2094">
                  <c:v>8.4477000000000002E-11</c:v>
                </c:pt>
                <c:pt idx="2095">
                  <c:v>8.4200000000000004E-11</c:v>
                </c:pt>
                <c:pt idx="2096">
                  <c:v>8.3972E-11</c:v>
                </c:pt>
                <c:pt idx="2097">
                  <c:v>8.4248999999999998E-11</c:v>
                </c:pt>
                <c:pt idx="2098">
                  <c:v>8.4444000000000003E-11</c:v>
                </c:pt>
                <c:pt idx="2099">
                  <c:v>8.4353999999999994E-11</c:v>
                </c:pt>
                <c:pt idx="2100">
                  <c:v>8.3923000000000006E-11</c:v>
                </c:pt>
                <c:pt idx="2101">
                  <c:v>8.3939000000000001E-11</c:v>
                </c:pt>
                <c:pt idx="2102">
                  <c:v>8.3808999999999997E-11</c:v>
                </c:pt>
                <c:pt idx="2103">
                  <c:v>8.3832999999999996E-11</c:v>
                </c:pt>
                <c:pt idx="2104">
                  <c:v>8.4126000000000002E-11</c:v>
                </c:pt>
                <c:pt idx="2105">
                  <c:v>8.3947000000000005E-11</c:v>
                </c:pt>
                <c:pt idx="2106">
                  <c:v>8.3523999999999995E-11</c:v>
                </c:pt>
                <c:pt idx="2107">
                  <c:v>8.3508E-11</c:v>
                </c:pt>
                <c:pt idx="2108">
                  <c:v>8.3547999999999994E-11</c:v>
                </c:pt>
                <c:pt idx="2109">
                  <c:v>8.3825000000000005E-11</c:v>
                </c:pt>
                <c:pt idx="2110">
                  <c:v>8.3695000000000002E-11</c:v>
                </c:pt>
                <c:pt idx="2111">
                  <c:v>8.3475000000000001E-11</c:v>
                </c:pt>
                <c:pt idx="2112">
                  <c:v>8.3157E-11</c:v>
                </c:pt>
                <c:pt idx="2113">
                  <c:v>8.3107999999999994E-11</c:v>
                </c:pt>
                <c:pt idx="2114">
                  <c:v>8.3279999999999996E-11</c:v>
                </c:pt>
                <c:pt idx="2115">
                  <c:v>8.3418000000000003E-11</c:v>
                </c:pt>
                <c:pt idx="2116">
                  <c:v>8.3181999999999995E-11</c:v>
                </c:pt>
                <c:pt idx="2117">
                  <c:v>8.2880000000000002E-11</c:v>
                </c:pt>
                <c:pt idx="2118">
                  <c:v>8.2815E-11</c:v>
                </c:pt>
                <c:pt idx="2119">
                  <c:v>8.3083999999999995E-11</c:v>
                </c:pt>
                <c:pt idx="2120">
                  <c:v>8.3100000000000003E-11</c:v>
                </c:pt>
                <c:pt idx="2121">
                  <c:v>8.3050999999999996E-11</c:v>
                </c:pt>
                <c:pt idx="2122">
                  <c:v>8.2856000000000003E-11</c:v>
                </c:pt>
                <c:pt idx="2123">
                  <c:v>8.2684999999999997E-11</c:v>
                </c:pt>
                <c:pt idx="2124">
                  <c:v>8.2749999999999999E-11</c:v>
                </c:pt>
                <c:pt idx="2125">
                  <c:v>8.2904999999999997E-11</c:v>
                </c:pt>
                <c:pt idx="2126">
                  <c:v>8.2913000000000001E-11</c:v>
                </c:pt>
                <c:pt idx="2127">
                  <c:v>8.2619999999999995E-11</c:v>
                </c:pt>
                <c:pt idx="2128">
                  <c:v>8.2433000000000006E-11</c:v>
                </c:pt>
                <c:pt idx="2129">
                  <c:v>8.2335000000000006E-11</c:v>
                </c:pt>
                <c:pt idx="2130">
                  <c:v>8.2277999999999995E-11</c:v>
                </c:pt>
                <c:pt idx="2131">
                  <c:v>8.2384E-11</c:v>
                </c:pt>
                <c:pt idx="2132">
                  <c:v>8.2505999999999999E-11</c:v>
                </c:pt>
                <c:pt idx="2133">
                  <c:v>8.2277999999999995E-11</c:v>
                </c:pt>
                <c:pt idx="2134">
                  <c:v>8.1895000000000005E-11</c:v>
                </c:pt>
                <c:pt idx="2135">
                  <c:v>8.1959999999999994E-11</c:v>
                </c:pt>
                <c:pt idx="2136">
                  <c:v>8.2057999999999995E-11</c:v>
                </c:pt>
                <c:pt idx="2137">
                  <c:v>8.2262E-11</c:v>
                </c:pt>
                <c:pt idx="2138">
                  <c:v>8.2089999999999998E-11</c:v>
                </c:pt>
                <c:pt idx="2139">
                  <c:v>8.1837999999999994E-11</c:v>
                </c:pt>
                <c:pt idx="2140">
                  <c:v>8.1643000000000002E-11</c:v>
                </c:pt>
                <c:pt idx="2141">
                  <c:v>8.1747999999999998E-11</c:v>
                </c:pt>
                <c:pt idx="2142">
                  <c:v>8.1773000000000005E-11</c:v>
                </c:pt>
                <c:pt idx="2143">
                  <c:v>8.1739999999999994E-11</c:v>
                </c:pt>
                <c:pt idx="2144">
                  <c:v>8.1739999999999994E-11</c:v>
                </c:pt>
                <c:pt idx="2145">
                  <c:v>8.1512000000000002E-11</c:v>
                </c:pt>
                <c:pt idx="2146">
                  <c:v>8.1301000000000002E-11</c:v>
                </c:pt>
                <c:pt idx="2147">
                  <c:v>8.1553000000000005E-11</c:v>
                </c:pt>
                <c:pt idx="2148">
                  <c:v>8.1682999999999996E-11</c:v>
                </c:pt>
                <c:pt idx="2149">
                  <c:v>8.1617999999999994E-11</c:v>
                </c:pt>
                <c:pt idx="2150">
                  <c:v>8.1325000000000001E-11</c:v>
                </c:pt>
                <c:pt idx="2151">
                  <c:v>8.1113000000000005E-11</c:v>
                </c:pt>
                <c:pt idx="2152">
                  <c:v>8.1177999999999994E-11</c:v>
                </c:pt>
                <c:pt idx="2153">
                  <c:v>8.1325000000000001E-11</c:v>
                </c:pt>
                <c:pt idx="2154">
                  <c:v>8.1471999999999995E-11</c:v>
                </c:pt>
                <c:pt idx="2155">
                  <c:v>8.1203000000000001E-11</c:v>
                </c:pt>
                <c:pt idx="2156">
                  <c:v>8.0950000000000002E-11</c:v>
                </c:pt>
                <c:pt idx="2157">
                  <c:v>8.0983000000000001E-11</c:v>
                </c:pt>
                <c:pt idx="2158">
                  <c:v>8.0917999999999999E-11</c:v>
                </c:pt>
                <c:pt idx="2159">
                  <c:v>8.1024000000000004E-11</c:v>
                </c:pt>
                <c:pt idx="2160">
                  <c:v>8.1016E-11</c:v>
                </c:pt>
                <c:pt idx="2161">
                  <c:v>8.0656999999999996E-11</c:v>
                </c:pt>
                <c:pt idx="2162">
                  <c:v>8.0795999999999999E-11</c:v>
                </c:pt>
                <c:pt idx="2163">
                  <c:v>8.0682000000000004E-11</c:v>
                </c:pt>
                <c:pt idx="2164">
                  <c:v>8.0861000000000001E-11</c:v>
                </c:pt>
                <c:pt idx="2165">
                  <c:v>8.0917999999999999E-11</c:v>
                </c:pt>
                <c:pt idx="2166">
                  <c:v>8.0713999999999994E-11</c:v>
                </c:pt>
                <c:pt idx="2167">
                  <c:v>8.0355999999999999E-11</c:v>
                </c:pt>
                <c:pt idx="2168">
                  <c:v>8.0257999999999998E-11</c:v>
                </c:pt>
                <c:pt idx="2169">
                  <c:v>8.0510999999999997E-11</c:v>
                </c:pt>
                <c:pt idx="2170">
                  <c:v>8.0510999999999997E-11</c:v>
                </c:pt>
                <c:pt idx="2171">
                  <c:v>8.0519000000000001E-11</c:v>
                </c:pt>
                <c:pt idx="2172">
                  <c:v>8.0347999999999995E-11</c:v>
                </c:pt>
                <c:pt idx="2173">
                  <c:v>8.0046000000000002E-11</c:v>
                </c:pt>
                <c:pt idx="2174">
                  <c:v>8.0046000000000002E-11</c:v>
                </c:pt>
                <c:pt idx="2175">
                  <c:v>8.0283000000000006E-11</c:v>
                </c:pt>
                <c:pt idx="2176">
                  <c:v>8.0242000000000003E-11</c:v>
                </c:pt>
                <c:pt idx="2177">
                  <c:v>8.0177000000000001E-11</c:v>
                </c:pt>
                <c:pt idx="2178">
                  <c:v>7.9761E-11</c:v>
                </c:pt>
                <c:pt idx="2179">
                  <c:v>7.9687999999999994E-11</c:v>
                </c:pt>
                <c:pt idx="2180">
                  <c:v>7.9712000000000006E-11</c:v>
                </c:pt>
                <c:pt idx="2181">
                  <c:v>7.9883E-11</c:v>
                </c:pt>
                <c:pt idx="2182">
                  <c:v>7.9965000000000005E-11</c:v>
                </c:pt>
                <c:pt idx="2183">
                  <c:v>7.9647000000000004E-11</c:v>
                </c:pt>
                <c:pt idx="2184">
                  <c:v>7.9582000000000002E-11</c:v>
                </c:pt>
                <c:pt idx="2185">
                  <c:v>7.9460000000000003E-11</c:v>
                </c:pt>
                <c:pt idx="2186">
                  <c:v>7.9793999999999999E-11</c:v>
                </c:pt>
                <c:pt idx="2187">
                  <c:v>7.9728999999999997E-11</c:v>
                </c:pt>
                <c:pt idx="2188">
                  <c:v>7.9565999999999994E-11</c:v>
                </c:pt>
                <c:pt idx="2189">
                  <c:v>7.9493000000000001E-11</c:v>
                </c:pt>
                <c:pt idx="2190">
                  <c:v>7.9410999999999996E-11</c:v>
                </c:pt>
                <c:pt idx="2191">
                  <c:v>7.9329999999999999E-11</c:v>
                </c:pt>
                <c:pt idx="2192">
                  <c:v>7.9484000000000002E-11</c:v>
                </c:pt>
                <c:pt idx="2193">
                  <c:v>7.9573999999999998E-11</c:v>
                </c:pt>
                <c:pt idx="2194">
                  <c:v>7.9190999999999996E-11</c:v>
                </c:pt>
                <c:pt idx="2195">
                  <c:v>7.9011999999999998E-11</c:v>
                </c:pt>
                <c:pt idx="2196">
                  <c:v>7.9159000000000006E-11</c:v>
                </c:pt>
                <c:pt idx="2197">
                  <c:v>7.9216000000000003E-11</c:v>
                </c:pt>
                <c:pt idx="2198">
                  <c:v>7.9419E-11</c:v>
                </c:pt>
                <c:pt idx="2199">
                  <c:v>7.9370000000000006E-11</c:v>
                </c:pt>
                <c:pt idx="2200">
                  <c:v>7.8946999999999996E-11</c:v>
                </c:pt>
                <c:pt idx="2201">
                  <c:v>7.8889999999999998E-11</c:v>
                </c:pt>
                <c:pt idx="2202">
                  <c:v>7.8817000000000006E-11</c:v>
                </c:pt>
                <c:pt idx="2203">
                  <c:v>7.9085000000000004E-11</c:v>
                </c:pt>
                <c:pt idx="2204">
                  <c:v>7.9216000000000003E-11</c:v>
                </c:pt>
                <c:pt idx="2205">
                  <c:v>7.8881999999999994E-11</c:v>
                </c:pt>
                <c:pt idx="2206">
                  <c:v>7.8523000000000004E-11</c:v>
                </c:pt>
                <c:pt idx="2207">
                  <c:v>7.8377000000000005E-11</c:v>
                </c:pt>
                <c:pt idx="2208">
                  <c:v>7.8571999999999998E-11</c:v>
                </c:pt>
                <c:pt idx="2209">
                  <c:v>7.8848999999999996E-11</c:v>
                </c:pt>
                <c:pt idx="2210">
                  <c:v>7.8791999999999998E-11</c:v>
                </c:pt>
                <c:pt idx="2211">
                  <c:v>7.8441999999999994E-11</c:v>
                </c:pt>
                <c:pt idx="2212">
                  <c:v>7.8351999999999997E-11</c:v>
                </c:pt>
                <c:pt idx="2213">
                  <c:v>7.8360999999999997E-11</c:v>
                </c:pt>
                <c:pt idx="2214">
                  <c:v>7.8571999999999998E-11</c:v>
                </c:pt>
                <c:pt idx="2215">
                  <c:v>7.8563999999999994E-11</c:v>
                </c:pt>
                <c:pt idx="2216">
                  <c:v>7.8434000000000003E-11</c:v>
                </c:pt>
                <c:pt idx="2217">
                  <c:v>7.7977999999999994E-11</c:v>
                </c:pt>
                <c:pt idx="2218">
                  <c:v>7.8002000000000006E-11</c:v>
                </c:pt>
                <c:pt idx="2219">
                  <c:v>7.8066999999999995E-11</c:v>
                </c:pt>
                <c:pt idx="2220">
                  <c:v>7.8319999999999994E-11</c:v>
                </c:pt>
                <c:pt idx="2221">
                  <c:v>7.8149000000000001E-11</c:v>
                </c:pt>
                <c:pt idx="2222">
                  <c:v>7.8133000000000006E-11</c:v>
                </c:pt>
                <c:pt idx="2223">
                  <c:v>7.7879999999999994E-11</c:v>
                </c:pt>
                <c:pt idx="2224">
                  <c:v>7.7807000000000001E-11</c:v>
                </c:pt>
                <c:pt idx="2225">
                  <c:v>7.7848000000000004E-11</c:v>
                </c:pt>
                <c:pt idx="2226">
                  <c:v>7.8027000000000001E-11</c:v>
                </c:pt>
                <c:pt idx="2227">
                  <c:v>7.7896000000000002E-11</c:v>
                </c:pt>
                <c:pt idx="2228">
                  <c:v>7.7733999999999995E-11</c:v>
                </c:pt>
                <c:pt idx="2229">
                  <c:v>7.7545999999999998E-11</c:v>
                </c:pt>
                <c:pt idx="2230">
                  <c:v>7.7602999999999996E-11</c:v>
                </c:pt>
                <c:pt idx="2231">
                  <c:v>7.7798999999999997E-11</c:v>
                </c:pt>
                <c:pt idx="2232">
                  <c:v>7.7782000000000006E-11</c:v>
                </c:pt>
                <c:pt idx="2233">
                  <c:v>7.7602999999999996E-11</c:v>
                </c:pt>
                <c:pt idx="2234">
                  <c:v>7.7147E-11</c:v>
                </c:pt>
                <c:pt idx="2235">
                  <c:v>7.7229000000000005E-11</c:v>
                </c:pt>
                <c:pt idx="2236">
                  <c:v>7.7456999999999997E-11</c:v>
                </c:pt>
                <c:pt idx="2237">
                  <c:v>7.7652000000000002E-11</c:v>
                </c:pt>
                <c:pt idx="2238">
                  <c:v>7.7554000000000002E-11</c:v>
                </c:pt>
                <c:pt idx="2239">
                  <c:v>7.7179999999999999E-11</c:v>
                </c:pt>
                <c:pt idx="2240">
                  <c:v>7.7188000000000003E-11</c:v>
                </c:pt>
                <c:pt idx="2241">
                  <c:v>7.7195999999999994E-11</c:v>
                </c:pt>
                <c:pt idx="2242">
                  <c:v>7.7382999999999995E-11</c:v>
                </c:pt>
                <c:pt idx="2243">
                  <c:v>7.7358999999999996E-11</c:v>
                </c:pt>
                <c:pt idx="2244">
                  <c:v>7.7203999999999998E-11</c:v>
                </c:pt>
                <c:pt idx="2245">
                  <c:v>7.6911000000000005E-11</c:v>
                </c:pt>
                <c:pt idx="2246">
                  <c:v>7.7114999999999997E-11</c:v>
                </c:pt>
                <c:pt idx="2247">
                  <c:v>7.7123000000000001E-11</c:v>
                </c:pt>
                <c:pt idx="2248">
                  <c:v>7.7138999999999996E-11</c:v>
                </c:pt>
                <c:pt idx="2249">
                  <c:v>7.7048999999999999E-11</c:v>
                </c:pt>
                <c:pt idx="2250">
                  <c:v>7.6756000000000006E-11</c:v>
                </c:pt>
                <c:pt idx="2251">
                  <c:v>7.6748000000000002E-11</c:v>
                </c:pt>
                <c:pt idx="2252">
                  <c:v>7.6829999999999995E-11</c:v>
                </c:pt>
                <c:pt idx="2253">
                  <c:v>7.6992000000000002E-11</c:v>
                </c:pt>
                <c:pt idx="2254">
                  <c:v>7.6944000000000003E-11</c:v>
                </c:pt>
                <c:pt idx="2255">
                  <c:v>7.6633999999999994E-11</c:v>
                </c:pt>
                <c:pt idx="2256">
                  <c:v>7.6511999999999994E-11</c:v>
                </c:pt>
                <c:pt idx="2257">
                  <c:v>7.6511999999999994E-11</c:v>
                </c:pt>
                <c:pt idx="2258">
                  <c:v>7.6667000000000005E-11</c:v>
                </c:pt>
                <c:pt idx="2259">
                  <c:v>7.6837999999999999E-11</c:v>
                </c:pt>
                <c:pt idx="2260">
                  <c:v>7.6748000000000002E-11</c:v>
                </c:pt>
                <c:pt idx="2261">
                  <c:v>7.6478999999999995E-11</c:v>
                </c:pt>
                <c:pt idx="2262">
                  <c:v>0</c:v>
                </c:pt>
                <c:pt idx="2263">
                  <c:v>7.6118E-11</c:v>
                </c:pt>
                <c:pt idx="2264">
                  <c:v>7.5983000000000005E-11</c:v>
                </c:pt>
                <c:pt idx="2265">
                  <c:v>7.5874999999999996E-11</c:v>
                </c:pt>
                <c:pt idx="2266">
                  <c:v>7.5889999999999996E-11</c:v>
                </c:pt>
                <c:pt idx="2267">
                  <c:v>7.5808000000000003E-11</c:v>
                </c:pt>
                <c:pt idx="2268">
                  <c:v>7.5743999999999997E-11</c:v>
                </c:pt>
                <c:pt idx="2269">
                  <c:v>7.5799999999999999E-11</c:v>
                </c:pt>
                <c:pt idx="2270">
                  <c:v>7.5683999999999999E-11</c:v>
                </c:pt>
                <c:pt idx="2271">
                  <c:v>7.5657999999999996E-11</c:v>
                </c:pt>
                <c:pt idx="2272">
                  <c:v>7.5508999999999997E-11</c:v>
                </c:pt>
                <c:pt idx="2273">
                  <c:v>7.5523999999999997E-11</c:v>
                </c:pt>
                <c:pt idx="2274">
                  <c:v>7.5541999999999996E-11</c:v>
                </c:pt>
                <c:pt idx="2275">
                  <c:v>7.5594999999999998E-11</c:v>
                </c:pt>
                <c:pt idx="2276">
                  <c:v>7.5520000000000001E-11</c:v>
                </c:pt>
                <c:pt idx="2277">
                  <c:v>7.5513000000000006E-11</c:v>
                </c:pt>
                <c:pt idx="2278">
                  <c:v>7.5400000000000006E-11</c:v>
                </c:pt>
                <c:pt idx="2279">
                  <c:v>7.5371000000000003E-11</c:v>
                </c:pt>
                <c:pt idx="2280">
                  <c:v>7.5362999999999999E-11</c:v>
                </c:pt>
                <c:pt idx="2281">
                  <c:v>7.5276999999999998E-11</c:v>
                </c:pt>
                <c:pt idx="2282">
                  <c:v>7.5265999999999994E-11</c:v>
                </c:pt>
                <c:pt idx="2283">
                  <c:v>7.5202E-11</c:v>
                </c:pt>
                <c:pt idx="2284">
                  <c:v>7.5056999999999997E-11</c:v>
                </c:pt>
                <c:pt idx="2285">
                  <c:v>7.5127999999999999E-11</c:v>
                </c:pt>
                <c:pt idx="2286">
                  <c:v>7.5041999999999998E-11</c:v>
                </c:pt>
                <c:pt idx="2287">
                  <c:v>7.5079000000000005E-11</c:v>
                </c:pt>
                <c:pt idx="2288">
                  <c:v>7.4997E-11</c:v>
                </c:pt>
                <c:pt idx="2289">
                  <c:v>7.4997E-11</c:v>
                </c:pt>
                <c:pt idx="2290">
                  <c:v>7.4948000000000006E-11</c:v>
                </c:pt>
                <c:pt idx="2291">
                  <c:v>7.4970999999999996E-11</c:v>
                </c:pt>
                <c:pt idx="2292">
                  <c:v>7.4970999999999996E-11</c:v>
                </c:pt>
                <c:pt idx="2293">
                  <c:v>7.4866E-11</c:v>
                </c:pt>
                <c:pt idx="2294">
                  <c:v>7.4809999999999998E-11</c:v>
                </c:pt>
                <c:pt idx="2295">
                  <c:v>7.4806000000000003E-11</c:v>
                </c:pt>
                <c:pt idx="2296">
                  <c:v>7.4776000000000004E-11</c:v>
                </c:pt>
                <c:pt idx="2297">
                  <c:v>7.4735000000000001E-11</c:v>
                </c:pt>
                <c:pt idx="2298">
                  <c:v>7.4697999999999994E-11</c:v>
                </c:pt>
                <c:pt idx="2299">
                  <c:v>7.4690000000000003E-11</c:v>
                </c:pt>
                <c:pt idx="2300">
                  <c:v>7.4728000000000006E-11</c:v>
                </c:pt>
                <c:pt idx="2301">
                  <c:v>7.4601000000000002E-11</c:v>
                </c:pt>
                <c:pt idx="2302">
                  <c:v>7.4545E-11</c:v>
                </c:pt>
                <c:pt idx="2303">
                  <c:v>7.4485000000000002E-11</c:v>
                </c:pt>
                <c:pt idx="2304">
                  <c:v>7.4473999999999998E-11</c:v>
                </c:pt>
                <c:pt idx="2305">
                  <c:v>7.4384000000000001E-11</c:v>
                </c:pt>
                <c:pt idx="2306">
                  <c:v>7.4485000000000002E-11</c:v>
                </c:pt>
                <c:pt idx="2307">
                  <c:v>7.4410000000000005E-11</c:v>
                </c:pt>
                <c:pt idx="2308">
                  <c:v>7.4309000000000004E-11</c:v>
                </c:pt>
                <c:pt idx="2309">
                  <c:v>7.4331999999999995E-11</c:v>
                </c:pt>
                <c:pt idx="2310">
                  <c:v>7.4276000000000005E-11</c:v>
                </c:pt>
                <c:pt idx="2311">
                  <c:v>7.4230999999999994E-11</c:v>
                </c:pt>
                <c:pt idx="2312">
                  <c:v>7.4226999999999999E-11</c:v>
                </c:pt>
                <c:pt idx="2313">
                  <c:v>7.4160000000000006E-11</c:v>
                </c:pt>
                <c:pt idx="2314">
                  <c:v>7.4122999999999998E-11</c:v>
                </c:pt>
                <c:pt idx="2315">
                  <c:v>7.4069999999999996E-11</c:v>
                </c:pt>
                <c:pt idx="2316">
                  <c:v>7.3968999999999996E-11</c:v>
                </c:pt>
                <c:pt idx="2317">
                  <c:v>7.3905999999999998E-11</c:v>
                </c:pt>
                <c:pt idx="2318">
                  <c:v>7.3991999999999999E-11</c:v>
                </c:pt>
                <c:pt idx="2319">
                  <c:v>7.3980999999999995E-11</c:v>
                </c:pt>
                <c:pt idx="2320">
                  <c:v>7.3913000000000006E-11</c:v>
                </c:pt>
                <c:pt idx="2321">
                  <c:v>7.3819999999999997E-11</c:v>
                </c:pt>
                <c:pt idx="2322">
                  <c:v>7.3786000000000002E-11</c:v>
                </c:pt>
                <c:pt idx="2323">
                  <c:v>7.3789999999999998E-11</c:v>
                </c:pt>
                <c:pt idx="2324">
                  <c:v>7.3745E-11</c:v>
                </c:pt>
                <c:pt idx="2325">
                  <c:v>7.3726000000000005E-11</c:v>
                </c:pt>
                <c:pt idx="2326">
                  <c:v>7.3774999999999999E-11</c:v>
                </c:pt>
                <c:pt idx="2327">
                  <c:v>7.3607000000000005E-11</c:v>
                </c:pt>
                <c:pt idx="2328">
                  <c:v>7.3607000000000005E-11</c:v>
                </c:pt>
                <c:pt idx="2329">
                  <c:v>7.3592000000000006E-11</c:v>
                </c:pt>
                <c:pt idx="2330">
                  <c:v>7.3536000000000003E-11</c:v>
                </c:pt>
                <c:pt idx="2331">
                  <c:v>7.3435000000000003E-11</c:v>
                </c:pt>
                <c:pt idx="2332">
                  <c:v>7.3438999999999998E-11</c:v>
                </c:pt>
                <c:pt idx="2333">
                  <c:v>7.3415999999999995E-11</c:v>
                </c:pt>
                <c:pt idx="2334">
                  <c:v>7.3385999999999996E-11</c:v>
                </c:pt>
                <c:pt idx="2335">
                  <c:v>7.3304000000000003E-11</c:v>
                </c:pt>
                <c:pt idx="2336">
                  <c:v>7.3379000000000001E-11</c:v>
                </c:pt>
                <c:pt idx="2337">
                  <c:v>7.3334000000000002E-11</c:v>
                </c:pt>
                <c:pt idx="2338">
                  <c:v>7.3210999999999994E-11</c:v>
                </c:pt>
                <c:pt idx="2339">
                  <c:v>7.3191999999999999E-11</c:v>
                </c:pt>
                <c:pt idx="2340">
                  <c:v>7.3200000000000003E-11</c:v>
                </c:pt>
                <c:pt idx="2341">
                  <c:v>7.3132000000000001E-11</c:v>
                </c:pt>
                <c:pt idx="2342">
                  <c:v>7.3218000000000002E-11</c:v>
                </c:pt>
                <c:pt idx="2343">
                  <c:v>7.3173000000000004E-11</c:v>
                </c:pt>
                <c:pt idx="2344">
                  <c:v>7.3084000000000003E-11</c:v>
                </c:pt>
                <c:pt idx="2345">
                  <c:v>7.3024000000000005E-11</c:v>
                </c:pt>
                <c:pt idx="2346">
                  <c:v>7.3087000000000003E-11</c:v>
                </c:pt>
                <c:pt idx="2347">
                  <c:v>7.3102000000000003E-11</c:v>
                </c:pt>
                <c:pt idx="2348">
                  <c:v>7.2978999999999994E-11</c:v>
                </c:pt>
                <c:pt idx="2349">
                  <c:v>7.2959999999999999E-11</c:v>
                </c:pt>
                <c:pt idx="2350">
                  <c:v>7.2927000000000001E-11</c:v>
                </c:pt>
                <c:pt idx="2351">
                  <c:v>7.2787999999999997E-11</c:v>
                </c:pt>
                <c:pt idx="2352">
                  <c:v>7.2802999999999997E-11</c:v>
                </c:pt>
                <c:pt idx="2353">
                  <c:v>7.2784999999999997E-11</c:v>
                </c:pt>
                <c:pt idx="2354">
                  <c:v>7.2731999999999995E-11</c:v>
                </c:pt>
                <c:pt idx="2355">
                  <c:v>7.2721000000000004E-11</c:v>
                </c:pt>
                <c:pt idx="2356">
                  <c:v>7.2716999999999996E-11</c:v>
                </c:pt>
                <c:pt idx="2357">
                  <c:v>7.2698999999999996E-11</c:v>
                </c:pt>
                <c:pt idx="2358">
                  <c:v>7.2627999999999995E-11</c:v>
                </c:pt>
                <c:pt idx="2359">
                  <c:v>7.2617000000000004E-11</c:v>
                </c:pt>
                <c:pt idx="2360">
                  <c:v>7.2590000000000005E-11</c:v>
                </c:pt>
                <c:pt idx="2361">
                  <c:v>7.2481999999999996E-11</c:v>
                </c:pt>
                <c:pt idx="2362">
                  <c:v>7.2456000000000005E-11</c:v>
                </c:pt>
                <c:pt idx="2363">
                  <c:v>7.249E-11</c:v>
                </c:pt>
                <c:pt idx="2364">
                  <c:v>7.2519000000000003E-11</c:v>
                </c:pt>
                <c:pt idx="2365">
                  <c:v>7.2441000000000006E-11</c:v>
                </c:pt>
                <c:pt idx="2366">
                  <c:v>7.2377E-11</c:v>
                </c:pt>
                <c:pt idx="2367">
                  <c:v>7.2385000000000004E-11</c:v>
                </c:pt>
                <c:pt idx="2368">
                  <c:v>7.2344000000000001E-11</c:v>
                </c:pt>
                <c:pt idx="2369">
                  <c:v>7.2287999999999999E-11</c:v>
                </c:pt>
                <c:pt idx="2370">
                  <c:v>7.2243000000000001E-11</c:v>
                </c:pt>
                <c:pt idx="2371">
                  <c:v>7.2219999999999997E-11</c:v>
                </c:pt>
                <c:pt idx="2372">
                  <c:v>7.2234999999999997E-11</c:v>
                </c:pt>
                <c:pt idx="2373">
                  <c:v>7.2105000000000006E-11</c:v>
                </c:pt>
                <c:pt idx="2374">
                  <c:v>7.2186999999999998E-11</c:v>
                </c:pt>
                <c:pt idx="2375">
                  <c:v>7.2213000000000002E-11</c:v>
                </c:pt>
                <c:pt idx="2376">
                  <c:v>7.2148999999999996E-11</c:v>
                </c:pt>
                <c:pt idx="2377">
                  <c:v>7.2090000000000006E-11</c:v>
                </c:pt>
                <c:pt idx="2378">
                  <c:v>7.1966000000000003E-11</c:v>
                </c:pt>
                <c:pt idx="2379">
                  <c:v>7.1966000000000003E-11</c:v>
                </c:pt>
                <c:pt idx="2380">
                  <c:v>7.1996000000000001E-11</c:v>
                </c:pt>
                <c:pt idx="2381">
                  <c:v>7.1898999999999996E-11</c:v>
                </c:pt>
                <c:pt idx="2382">
                  <c:v>7.1853999999999998E-11</c:v>
                </c:pt>
                <c:pt idx="2383">
                  <c:v>7.1827999999999995E-11</c:v>
                </c:pt>
                <c:pt idx="2384">
                  <c:v>7.1835999999999999E-11</c:v>
                </c:pt>
                <c:pt idx="2385">
                  <c:v>7.1883999999999997E-11</c:v>
                </c:pt>
                <c:pt idx="2386">
                  <c:v>7.1719999999999999E-11</c:v>
                </c:pt>
                <c:pt idx="2387">
                  <c:v>7.1701000000000004E-11</c:v>
                </c:pt>
                <c:pt idx="2388">
                  <c:v>7.1731000000000003E-11</c:v>
                </c:pt>
                <c:pt idx="2389">
                  <c:v>7.1625999999999994E-11</c:v>
                </c:pt>
                <c:pt idx="2390">
                  <c:v>7.1666999999999997E-11</c:v>
                </c:pt>
                <c:pt idx="2391">
                  <c:v>7.1660000000000001E-11</c:v>
                </c:pt>
                <c:pt idx="2392">
                  <c:v>7.1607999999999995E-11</c:v>
                </c:pt>
                <c:pt idx="2393">
                  <c:v>7.1506999999999994E-11</c:v>
                </c:pt>
                <c:pt idx="2394">
                  <c:v>7.1502999999999999E-11</c:v>
                </c:pt>
                <c:pt idx="2395">
                  <c:v>7.1451000000000005E-11</c:v>
                </c:pt>
                <c:pt idx="2396">
                  <c:v>7.1443000000000001E-11</c:v>
                </c:pt>
                <c:pt idx="2397">
                  <c:v>7.1395000000000003E-11</c:v>
                </c:pt>
                <c:pt idx="2398">
                  <c:v>7.1320000000000005E-11</c:v>
                </c:pt>
                <c:pt idx="2399">
                  <c:v>7.1267999999999999E-11</c:v>
                </c:pt>
                <c:pt idx="2400">
                  <c:v>7.1371999999999999E-11</c:v>
                </c:pt>
                <c:pt idx="2401">
                  <c:v>7.1208000000000001E-11</c:v>
                </c:pt>
                <c:pt idx="2402">
                  <c:v>7.1267999999999999E-11</c:v>
                </c:pt>
                <c:pt idx="2403">
                  <c:v>7.1169999999999998E-11</c:v>
                </c:pt>
                <c:pt idx="2404">
                  <c:v>7.1184999999999998E-11</c:v>
                </c:pt>
                <c:pt idx="2405">
                  <c:v>7.1140999999999995E-11</c:v>
                </c:pt>
                <c:pt idx="2406">
                  <c:v>7.1255999999999999E-11</c:v>
                </c:pt>
                <c:pt idx="2407">
                  <c:v>7.1133000000000004E-11</c:v>
                </c:pt>
                <c:pt idx="2408">
                  <c:v>7.1050999999999998E-11</c:v>
                </c:pt>
                <c:pt idx="2409">
                  <c:v>7.1107000000000001E-11</c:v>
                </c:pt>
                <c:pt idx="2410">
                  <c:v>7.1057999999999994E-11</c:v>
                </c:pt>
                <c:pt idx="2411">
                  <c:v>7.0972000000000006E-11</c:v>
                </c:pt>
                <c:pt idx="2412">
                  <c:v>7.0972000000000006E-11</c:v>
                </c:pt>
                <c:pt idx="2413">
                  <c:v>7.0905E-11</c:v>
                </c:pt>
                <c:pt idx="2414">
                  <c:v>7.0943000000000003E-11</c:v>
                </c:pt>
                <c:pt idx="2415">
                  <c:v>7.0893999999999996E-11</c:v>
                </c:pt>
                <c:pt idx="2416">
                  <c:v>7.0853000000000006E-11</c:v>
                </c:pt>
                <c:pt idx="2417">
                  <c:v>7.0792999999999995E-11</c:v>
                </c:pt>
                <c:pt idx="2418">
                  <c:v>7.0782000000000004E-11</c:v>
                </c:pt>
                <c:pt idx="2419">
                  <c:v>7.0681000000000004E-11</c:v>
                </c:pt>
                <c:pt idx="2420">
                  <c:v>7.0621000000000006E-11</c:v>
                </c:pt>
                <c:pt idx="2421">
                  <c:v>7.0706999999999994E-11</c:v>
                </c:pt>
                <c:pt idx="2422">
                  <c:v>7.0681000000000004E-11</c:v>
                </c:pt>
                <c:pt idx="2423">
                  <c:v>7.0646999999999997E-11</c:v>
                </c:pt>
                <c:pt idx="2424">
                  <c:v>7.0613999999999998E-11</c:v>
                </c:pt>
                <c:pt idx="2425">
                  <c:v>7.0601999999999998E-11</c:v>
                </c:pt>
                <c:pt idx="2426">
                  <c:v>7.0655000000000001E-11</c:v>
                </c:pt>
                <c:pt idx="2427">
                  <c:v>7.0520000000000006E-11</c:v>
                </c:pt>
                <c:pt idx="2428">
                  <c:v>7.0505000000000006E-11</c:v>
                </c:pt>
                <c:pt idx="2429">
                  <c:v>7.0489999999999994E-11</c:v>
                </c:pt>
                <c:pt idx="2430">
                  <c:v>7.0434000000000005E-11</c:v>
                </c:pt>
                <c:pt idx="2431">
                  <c:v>7.0467999999999999E-11</c:v>
                </c:pt>
                <c:pt idx="2432">
                  <c:v>7.0348000000000004E-11</c:v>
                </c:pt>
                <c:pt idx="2433">
                  <c:v>7.0330000000000004E-11</c:v>
                </c:pt>
                <c:pt idx="2434">
                  <c:v>7.0355999999999995E-11</c:v>
                </c:pt>
                <c:pt idx="2435">
                  <c:v>7.0389000000000006E-11</c:v>
                </c:pt>
                <c:pt idx="2436">
                  <c:v>7.0393000000000002E-11</c:v>
                </c:pt>
                <c:pt idx="2437">
                  <c:v>7.0363000000000003E-11</c:v>
                </c:pt>
                <c:pt idx="2438">
                  <c:v>7.0221E-11</c:v>
                </c:pt>
                <c:pt idx="2439">
                  <c:v>7.0224999999999995E-11</c:v>
                </c:pt>
                <c:pt idx="2440">
                  <c:v>7.0048999999999998E-11</c:v>
                </c:pt>
                <c:pt idx="2441">
                  <c:v>7.0229000000000004E-11</c:v>
                </c:pt>
                <c:pt idx="2442">
                  <c:v>7.0176000000000001E-11</c:v>
                </c:pt>
                <c:pt idx="2443">
                  <c:v>7.0087000000000001E-11</c:v>
                </c:pt>
                <c:pt idx="2444">
                  <c:v>7.0087000000000001E-11</c:v>
                </c:pt>
                <c:pt idx="2445">
                  <c:v>7.0015999999999999E-11</c:v>
                </c:pt>
                <c:pt idx="2446">
                  <c:v>7.0030999999999998E-11</c:v>
                </c:pt>
                <c:pt idx="2447">
                  <c:v>6.9982000000000005E-11</c:v>
                </c:pt>
                <c:pt idx="2448">
                  <c:v>6.9967000000000005E-11</c:v>
                </c:pt>
                <c:pt idx="2449">
                  <c:v>6.9962999999999997E-11</c:v>
                </c:pt>
                <c:pt idx="2450">
                  <c:v>6.9885E-11</c:v>
                </c:pt>
                <c:pt idx="2451">
                  <c:v>6.9903999999999995E-11</c:v>
                </c:pt>
                <c:pt idx="2452">
                  <c:v>6.9840000000000001E-11</c:v>
                </c:pt>
                <c:pt idx="2453">
                  <c:v>6.9813999999999998E-11</c:v>
                </c:pt>
                <c:pt idx="2454">
                  <c:v>6.9836000000000006E-11</c:v>
                </c:pt>
                <c:pt idx="2455">
                  <c:v>6.9858999999999996E-11</c:v>
                </c:pt>
                <c:pt idx="2456">
                  <c:v>6.9750000000000005E-11</c:v>
                </c:pt>
                <c:pt idx="2457">
                  <c:v>6.9736000000000001E-11</c:v>
                </c:pt>
                <c:pt idx="2458">
                  <c:v>6.9780000000000004E-11</c:v>
                </c:pt>
                <c:pt idx="2459">
                  <c:v>6.9765000000000004E-11</c:v>
                </c:pt>
                <c:pt idx="2460">
                  <c:v>6.9821000000000006E-11</c:v>
                </c:pt>
                <c:pt idx="2461">
                  <c:v>6.9623000000000001E-11</c:v>
                </c:pt>
                <c:pt idx="2462">
                  <c:v>6.9563999999999999E-11</c:v>
                </c:pt>
                <c:pt idx="2463">
                  <c:v>6.9522999999999996E-11</c:v>
                </c:pt>
                <c:pt idx="2464">
                  <c:v>6.9575000000000003E-11</c:v>
                </c:pt>
                <c:pt idx="2465">
                  <c:v>6.9500000000000006E-11</c:v>
                </c:pt>
                <c:pt idx="2466">
                  <c:v>6.9436999999999995E-11</c:v>
                </c:pt>
                <c:pt idx="2467">
                  <c:v>6.9510999999999997E-11</c:v>
                </c:pt>
                <c:pt idx="2468">
                  <c:v>6.9474000000000002E-11</c:v>
                </c:pt>
                <c:pt idx="2469">
                  <c:v>6.9480999999999998E-11</c:v>
                </c:pt>
                <c:pt idx="2470">
                  <c:v>6.9335999999999995E-11</c:v>
                </c:pt>
                <c:pt idx="2471">
                  <c:v>6.9298000000000005E-11</c:v>
                </c:pt>
                <c:pt idx="2472">
                  <c:v>6.9366000000000006E-11</c:v>
                </c:pt>
                <c:pt idx="2473">
                  <c:v>6.9338999999999994E-11</c:v>
                </c:pt>
                <c:pt idx="2474">
                  <c:v>6.9245999999999998E-11</c:v>
                </c:pt>
                <c:pt idx="2475">
                  <c:v>6.9156000000000001E-11</c:v>
                </c:pt>
                <c:pt idx="2476">
                  <c:v>6.9171000000000001E-11</c:v>
                </c:pt>
                <c:pt idx="2477">
                  <c:v>6.9153000000000001E-11</c:v>
                </c:pt>
                <c:pt idx="2478">
                  <c:v>6.9245999999999998E-11</c:v>
                </c:pt>
                <c:pt idx="2479">
                  <c:v>6.9224000000000003E-11</c:v>
                </c:pt>
                <c:pt idx="2480">
                  <c:v>6.9103999999999995E-11</c:v>
                </c:pt>
                <c:pt idx="2481">
                  <c:v>6.9040999999999997E-11</c:v>
                </c:pt>
                <c:pt idx="2482">
                  <c:v>6.9063000000000005E-11</c:v>
                </c:pt>
                <c:pt idx="2483">
                  <c:v>6.9067E-11</c:v>
                </c:pt>
                <c:pt idx="2484">
                  <c:v>6.9033000000000006E-11</c:v>
                </c:pt>
                <c:pt idx="2485">
                  <c:v>6.9025999999999998E-11</c:v>
                </c:pt>
                <c:pt idx="2486">
                  <c:v>6.8942999999999997E-11</c:v>
                </c:pt>
                <c:pt idx="2487">
                  <c:v>6.8936000000000001E-11</c:v>
                </c:pt>
                <c:pt idx="2488">
                  <c:v>6.8879999999999999E-11</c:v>
                </c:pt>
                <c:pt idx="2489">
                  <c:v>6.8898999999999994E-11</c:v>
                </c:pt>
                <c:pt idx="2490">
                  <c:v>6.8816000000000006E-11</c:v>
                </c:pt>
                <c:pt idx="2491">
                  <c:v>6.8816000000000006E-11</c:v>
                </c:pt>
                <c:pt idx="2492">
                  <c:v>6.8712000000000005E-11</c:v>
                </c:pt>
                <c:pt idx="2493">
                  <c:v>6.8745000000000004E-11</c:v>
                </c:pt>
                <c:pt idx="2494">
                  <c:v>6.8719000000000001E-11</c:v>
                </c:pt>
                <c:pt idx="2495">
                  <c:v>6.8689000000000002E-11</c:v>
                </c:pt>
                <c:pt idx="2496">
                  <c:v>6.8712000000000005E-11</c:v>
                </c:pt>
                <c:pt idx="2497">
                  <c:v>6.8742000000000004E-11</c:v>
                </c:pt>
                <c:pt idx="2498">
                  <c:v>6.8666999999999994E-11</c:v>
                </c:pt>
                <c:pt idx="2499">
                  <c:v>6.8633E-11</c:v>
                </c:pt>
                <c:pt idx="2500">
                  <c:v>6.8692999999999997E-11</c:v>
                </c:pt>
                <c:pt idx="2501">
                  <c:v>6.8656000000000003E-11</c:v>
                </c:pt>
                <c:pt idx="2502">
                  <c:v>6.8531999999999999E-11</c:v>
                </c:pt>
                <c:pt idx="2503">
                  <c:v>6.8484000000000001E-11</c:v>
                </c:pt>
                <c:pt idx="2504">
                  <c:v>6.8487000000000001E-11</c:v>
                </c:pt>
                <c:pt idx="2505">
                  <c:v>6.8475999999999997E-11</c:v>
                </c:pt>
                <c:pt idx="2506">
                  <c:v>6.8315999999999994E-11</c:v>
                </c:pt>
                <c:pt idx="2507">
                  <c:v>6.8383000000000001E-11</c:v>
                </c:pt>
                <c:pt idx="2508">
                  <c:v>6.8469000000000002E-11</c:v>
                </c:pt>
                <c:pt idx="2509">
                  <c:v>6.8333999999999994E-11</c:v>
                </c:pt>
                <c:pt idx="2510">
                  <c:v>6.8270999999999996E-11</c:v>
                </c:pt>
                <c:pt idx="2511">
                  <c:v>6.8330999999999994E-11</c:v>
                </c:pt>
                <c:pt idx="2512">
                  <c:v>6.8323000000000003E-11</c:v>
                </c:pt>
                <c:pt idx="2513">
                  <c:v>6.8199999999999995E-11</c:v>
                </c:pt>
                <c:pt idx="2514">
                  <c:v>6.8282E-11</c:v>
                </c:pt>
                <c:pt idx="2515">
                  <c:v>6.8303999999999995E-11</c:v>
                </c:pt>
                <c:pt idx="2516">
                  <c:v>6.8222000000000002E-11</c:v>
                </c:pt>
                <c:pt idx="2517">
                  <c:v>6.8169999999999996E-11</c:v>
                </c:pt>
                <c:pt idx="2518">
                  <c:v>6.8132000000000006E-11</c:v>
                </c:pt>
                <c:pt idx="2519">
                  <c:v>6.8088000000000003E-11</c:v>
                </c:pt>
                <c:pt idx="2520">
                  <c:v>6.8073000000000004E-11</c:v>
                </c:pt>
                <c:pt idx="2521">
                  <c:v>6.8106000000000002E-11</c:v>
                </c:pt>
                <c:pt idx="2522">
                  <c:v>6.7990000000000003E-11</c:v>
                </c:pt>
                <c:pt idx="2523">
                  <c:v>6.7982999999999994E-11</c:v>
                </c:pt>
                <c:pt idx="2524">
                  <c:v>6.8043000000000005E-11</c:v>
                </c:pt>
                <c:pt idx="2525">
                  <c:v>6.7957000000000004E-11</c:v>
                </c:pt>
                <c:pt idx="2526">
                  <c:v>6.7877999999999998E-11</c:v>
                </c:pt>
                <c:pt idx="2527">
                  <c:v>6.7886000000000002E-11</c:v>
                </c:pt>
                <c:pt idx="2528">
                  <c:v>6.7881999999999994E-11</c:v>
                </c:pt>
                <c:pt idx="2529">
                  <c:v>6.7952999999999995E-11</c:v>
                </c:pt>
                <c:pt idx="2530">
                  <c:v>6.7788999999999997E-11</c:v>
                </c:pt>
                <c:pt idx="2531">
                  <c:v>6.7743999999999999E-11</c:v>
                </c:pt>
                <c:pt idx="2532">
                  <c:v>6.7773999999999998E-11</c:v>
                </c:pt>
                <c:pt idx="2533">
                  <c:v>6.7755000000000003E-11</c:v>
                </c:pt>
                <c:pt idx="2534">
                  <c:v>6.7702999999999996E-11</c:v>
                </c:pt>
                <c:pt idx="2535">
                  <c:v>6.7702999999999996E-11</c:v>
                </c:pt>
                <c:pt idx="2536">
                  <c:v>6.7687999999999997E-11</c:v>
                </c:pt>
                <c:pt idx="2537">
                  <c:v>6.7714E-11</c:v>
                </c:pt>
                <c:pt idx="2538">
                  <c:v>6.7684000000000001E-11</c:v>
                </c:pt>
                <c:pt idx="2539">
                  <c:v>6.7677000000000006E-11</c:v>
                </c:pt>
                <c:pt idx="2540">
                  <c:v>6.7665000000000006E-11</c:v>
                </c:pt>
                <c:pt idx="2541">
                  <c:v>6.7642999999999998E-11</c:v>
                </c:pt>
                <c:pt idx="2542">
                  <c:v>6.7621000000000004E-11</c:v>
                </c:pt>
                <c:pt idx="2543">
                  <c:v>6.7576000000000005E-11</c:v>
                </c:pt>
                <c:pt idx="2544">
                  <c:v>6.7564000000000006E-11</c:v>
                </c:pt>
                <c:pt idx="2545">
                  <c:v>6.7526999999999999E-11</c:v>
                </c:pt>
                <c:pt idx="2546">
                  <c:v>6.7464000000000001E-11</c:v>
                </c:pt>
                <c:pt idx="2547">
                  <c:v>6.7485999999999996E-11</c:v>
                </c:pt>
                <c:pt idx="2548">
                  <c:v>6.7511999999999999E-11</c:v>
                </c:pt>
                <c:pt idx="2549">
                  <c:v>6.7505000000000004E-11</c:v>
                </c:pt>
                <c:pt idx="2550">
                  <c:v>6.7366E-11</c:v>
                </c:pt>
                <c:pt idx="2551">
                  <c:v>6.7250999999999996E-11</c:v>
                </c:pt>
                <c:pt idx="2552">
                  <c:v>6.7348000000000001E-11</c:v>
                </c:pt>
                <c:pt idx="2553">
                  <c:v>6.7351000000000001E-11</c:v>
                </c:pt>
                <c:pt idx="2554">
                  <c:v>6.7344000000000005E-11</c:v>
                </c:pt>
                <c:pt idx="2555">
                  <c:v>6.7294999999999999E-11</c:v>
                </c:pt>
                <c:pt idx="2556">
                  <c:v>6.7324999999999998E-11</c:v>
                </c:pt>
                <c:pt idx="2557">
                  <c:v>6.7291999999999999E-11</c:v>
                </c:pt>
                <c:pt idx="2558">
                  <c:v>6.7291999999999999E-11</c:v>
                </c:pt>
                <c:pt idx="2559">
                  <c:v>6.7276999999999999E-11</c:v>
                </c:pt>
                <c:pt idx="2560">
                  <c:v>6.7194999999999994E-11</c:v>
                </c:pt>
                <c:pt idx="2561">
                  <c:v>6.7228000000000006E-11</c:v>
                </c:pt>
                <c:pt idx="2562">
                  <c:v>6.7119999999999997E-11</c:v>
                </c:pt>
                <c:pt idx="2563">
                  <c:v>6.7149999999999996E-11</c:v>
                </c:pt>
                <c:pt idx="2564">
                  <c:v>6.7182999999999994E-11</c:v>
                </c:pt>
                <c:pt idx="2565">
                  <c:v>6.7081999999999994E-11</c:v>
                </c:pt>
                <c:pt idx="2566">
                  <c:v>6.7131000000000001E-11</c:v>
                </c:pt>
                <c:pt idx="2567">
                  <c:v>6.7038000000000004E-11</c:v>
                </c:pt>
                <c:pt idx="2568">
                  <c:v>6.7124000000000005E-11</c:v>
                </c:pt>
                <c:pt idx="2569">
                  <c:v>6.7053000000000004E-11</c:v>
                </c:pt>
                <c:pt idx="2570">
                  <c:v>6.6896000000000001E-11</c:v>
                </c:pt>
                <c:pt idx="2571">
                  <c:v>6.6932999999999995E-11</c:v>
                </c:pt>
                <c:pt idx="2572">
                  <c:v>6.6973999999999998E-11</c:v>
                </c:pt>
                <c:pt idx="2573">
                  <c:v>6.6881000000000001E-11</c:v>
                </c:pt>
                <c:pt idx="2574">
                  <c:v>6.6911E-11</c:v>
                </c:pt>
                <c:pt idx="2575">
                  <c:v>6.6907000000000005E-11</c:v>
                </c:pt>
                <c:pt idx="2576">
                  <c:v>6.6902999999999996E-11</c:v>
                </c:pt>
                <c:pt idx="2577">
                  <c:v>6.6907000000000005E-11</c:v>
                </c:pt>
                <c:pt idx="2578">
                  <c:v>6.6771999999999997E-11</c:v>
                </c:pt>
                <c:pt idx="2579">
                  <c:v>6.6780000000000001E-11</c:v>
                </c:pt>
                <c:pt idx="2580">
                  <c:v>6.6854999999999998E-11</c:v>
                </c:pt>
                <c:pt idx="2581">
                  <c:v>6.6730999999999994E-11</c:v>
                </c:pt>
                <c:pt idx="2582">
                  <c:v>6.6705000000000004E-11</c:v>
                </c:pt>
                <c:pt idx="2583">
                  <c:v>6.6685999999999996E-11</c:v>
                </c:pt>
                <c:pt idx="2584">
                  <c:v>6.6670999999999997E-11</c:v>
                </c:pt>
                <c:pt idx="2585">
                  <c:v>6.6629999999999994E-11</c:v>
                </c:pt>
                <c:pt idx="2586">
                  <c:v>6.6611999999999994E-11</c:v>
                </c:pt>
                <c:pt idx="2587">
                  <c:v>6.6551999999999997E-11</c:v>
                </c:pt>
                <c:pt idx="2588">
                  <c:v>6.6571000000000005E-11</c:v>
                </c:pt>
                <c:pt idx="2589">
                  <c:v>6.6599999999999995E-11</c:v>
                </c:pt>
                <c:pt idx="2590">
                  <c:v>6.6548000000000001E-11</c:v>
                </c:pt>
                <c:pt idx="2591">
                  <c:v>6.6480999999999995E-11</c:v>
                </c:pt>
                <c:pt idx="2592">
                  <c:v>6.6513999999999994E-11</c:v>
                </c:pt>
                <c:pt idx="2593">
                  <c:v>6.6491999999999999E-11</c:v>
                </c:pt>
                <c:pt idx="2594">
                  <c:v>6.6488000000000003E-11</c:v>
                </c:pt>
                <c:pt idx="2595">
                  <c:v>6.6518000000000002E-11</c:v>
                </c:pt>
                <c:pt idx="2596">
                  <c:v>6.6447000000000001E-11</c:v>
                </c:pt>
                <c:pt idx="2597">
                  <c:v>6.6402000000000002E-11</c:v>
                </c:pt>
                <c:pt idx="2598">
                  <c:v>6.6331000000000001E-11</c:v>
                </c:pt>
                <c:pt idx="2599">
                  <c:v>6.6324000000000005E-11</c:v>
                </c:pt>
                <c:pt idx="2600">
                  <c:v>6.6324000000000005E-11</c:v>
                </c:pt>
                <c:pt idx="2601">
                  <c:v>6.6301000000000002E-11</c:v>
                </c:pt>
                <c:pt idx="2602">
                  <c:v>6.6313000000000001E-11</c:v>
                </c:pt>
                <c:pt idx="2603">
                  <c:v>6.6263999999999995E-11</c:v>
                </c:pt>
                <c:pt idx="2604">
                  <c:v>6.6193000000000006E-11</c:v>
                </c:pt>
                <c:pt idx="2605">
                  <c:v>6.6208000000000005E-11</c:v>
                </c:pt>
                <c:pt idx="2606">
                  <c:v>6.6162999999999994E-11</c:v>
                </c:pt>
                <c:pt idx="2607">
                  <c:v>6.6140999999999999E-11</c:v>
                </c:pt>
                <c:pt idx="2608">
                  <c:v>6.6200999999999997E-11</c:v>
                </c:pt>
                <c:pt idx="2609">
                  <c:v>6.6069999999999998E-11</c:v>
                </c:pt>
                <c:pt idx="2610">
                  <c:v>6.6031999999999995E-11</c:v>
                </c:pt>
                <c:pt idx="2611">
                  <c:v>6.5998999999999996E-11</c:v>
                </c:pt>
                <c:pt idx="2612">
                  <c:v>6.5973000000000006E-11</c:v>
                </c:pt>
                <c:pt idx="2613">
                  <c:v>6.5950000000000002E-11</c:v>
                </c:pt>
                <c:pt idx="2614">
                  <c:v>6.5998999999999996E-11</c:v>
                </c:pt>
                <c:pt idx="2615">
                  <c:v>6.6036000000000003E-11</c:v>
                </c:pt>
                <c:pt idx="2616">
                  <c:v>6.5973000000000006E-11</c:v>
                </c:pt>
                <c:pt idx="2617">
                  <c:v>6.601E-11</c:v>
                </c:pt>
                <c:pt idx="2618">
                  <c:v>6.5991000000000005E-11</c:v>
                </c:pt>
                <c:pt idx="2619">
                  <c:v>6.5953999999999998E-11</c:v>
                </c:pt>
                <c:pt idx="2620">
                  <c:v>6.5831000000000003E-11</c:v>
                </c:pt>
                <c:pt idx="2621">
                  <c:v>6.5822999999999999E-11</c:v>
                </c:pt>
                <c:pt idx="2622">
                  <c:v>6.5834000000000002E-11</c:v>
                </c:pt>
                <c:pt idx="2623">
                  <c:v>6.5879000000000001E-11</c:v>
                </c:pt>
                <c:pt idx="2624">
                  <c:v>6.5822999999999999E-11</c:v>
                </c:pt>
                <c:pt idx="2625">
                  <c:v>6.5775E-11</c:v>
                </c:pt>
                <c:pt idx="2626">
                  <c:v>6.5730000000000002E-11</c:v>
                </c:pt>
                <c:pt idx="2627">
                  <c:v>6.5688999999999999E-11</c:v>
                </c:pt>
                <c:pt idx="2628">
                  <c:v>6.5685000000000004E-11</c:v>
                </c:pt>
                <c:pt idx="2629">
                  <c:v>6.5706999999999999E-11</c:v>
                </c:pt>
                <c:pt idx="2630">
                  <c:v>6.5620999999999998E-11</c:v>
                </c:pt>
                <c:pt idx="2631">
                  <c:v>6.5748000000000001E-11</c:v>
                </c:pt>
                <c:pt idx="2632">
                  <c:v>6.5677E-11</c:v>
                </c:pt>
                <c:pt idx="2633">
                  <c:v>6.5609999999999994E-11</c:v>
                </c:pt>
                <c:pt idx="2634">
                  <c:v>6.5590999999999999E-11</c:v>
                </c:pt>
                <c:pt idx="2635">
                  <c:v>6.5549999999999996E-11</c:v>
                </c:pt>
                <c:pt idx="2636">
                  <c:v>6.5590999999999999E-11</c:v>
                </c:pt>
                <c:pt idx="2637">
                  <c:v>6.5554000000000004E-11</c:v>
                </c:pt>
                <c:pt idx="2638">
                  <c:v>6.5516999999999997E-11</c:v>
                </c:pt>
                <c:pt idx="2639">
                  <c:v>6.5524000000000006E-11</c:v>
                </c:pt>
                <c:pt idx="2640">
                  <c:v>6.5415999999999997E-11</c:v>
                </c:pt>
                <c:pt idx="2641">
                  <c:v>6.5423000000000005E-11</c:v>
                </c:pt>
                <c:pt idx="2642">
                  <c:v>6.5377999999999994E-11</c:v>
                </c:pt>
                <c:pt idx="2643">
                  <c:v>6.5435000000000005E-11</c:v>
                </c:pt>
                <c:pt idx="2644">
                  <c:v>6.5420000000000005E-11</c:v>
                </c:pt>
                <c:pt idx="2645">
                  <c:v>6.5337000000000004E-11</c:v>
                </c:pt>
                <c:pt idx="2646">
                  <c:v>6.5412000000000001E-11</c:v>
                </c:pt>
                <c:pt idx="2647">
                  <c:v>6.5408000000000006E-11</c:v>
                </c:pt>
                <c:pt idx="2648">
                  <c:v>6.5367000000000003E-11</c:v>
                </c:pt>
                <c:pt idx="2649">
                  <c:v>6.5248000000000003E-11</c:v>
                </c:pt>
                <c:pt idx="2650">
                  <c:v>6.5243999999999995E-11</c:v>
                </c:pt>
                <c:pt idx="2651">
                  <c:v>6.5248000000000003E-11</c:v>
                </c:pt>
                <c:pt idx="2652">
                  <c:v>6.5322000000000005E-11</c:v>
                </c:pt>
                <c:pt idx="2653">
                  <c:v>6.521E-11</c:v>
                </c:pt>
                <c:pt idx="2654">
                  <c:v>6.5269999999999998E-11</c:v>
                </c:pt>
                <c:pt idx="2655">
                  <c:v>6.5233000000000004E-11</c:v>
                </c:pt>
                <c:pt idx="2656">
                  <c:v>6.5225E-11</c:v>
                </c:pt>
                <c:pt idx="2657">
                  <c:v>6.5254999999999999E-11</c:v>
                </c:pt>
                <c:pt idx="2658">
                  <c:v>6.5213999999999996E-11</c:v>
                </c:pt>
                <c:pt idx="2659">
                  <c:v>6.5162000000000002E-11</c:v>
                </c:pt>
                <c:pt idx="2660">
                  <c:v>6.5087000000000005E-11</c:v>
                </c:pt>
                <c:pt idx="2661">
                  <c:v>6.5157999999999994E-11</c:v>
                </c:pt>
                <c:pt idx="2662">
                  <c:v>6.5177000000000001E-11</c:v>
                </c:pt>
                <c:pt idx="2663">
                  <c:v>6.5064999999999997E-11</c:v>
                </c:pt>
                <c:pt idx="2664">
                  <c:v>6.5034999999999998E-11</c:v>
                </c:pt>
                <c:pt idx="2665">
                  <c:v>6.5153999999999998E-11</c:v>
                </c:pt>
                <c:pt idx="2666">
                  <c:v>6.5106E-11</c:v>
                </c:pt>
                <c:pt idx="2667">
                  <c:v>6.4978999999999996E-11</c:v>
                </c:pt>
                <c:pt idx="2668">
                  <c:v>6.4885000000000004E-11</c:v>
                </c:pt>
                <c:pt idx="2669">
                  <c:v>6.4933999999999998E-11</c:v>
                </c:pt>
                <c:pt idx="2670">
                  <c:v>6.4910999999999994E-11</c:v>
                </c:pt>
                <c:pt idx="2671">
                  <c:v>6.4907999999999994E-11</c:v>
                </c:pt>
                <c:pt idx="2672">
                  <c:v>6.4840000000000006E-11</c:v>
                </c:pt>
                <c:pt idx="2673">
                  <c:v>6.4880999999999995E-11</c:v>
                </c:pt>
                <c:pt idx="2674">
                  <c:v>6.4855000000000005E-11</c:v>
                </c:pt>
                <c:pt idx="2675">
                  <c:v>6.4870000000000004E-11</c:v>
                </c:pt>
                <c:pt idx="2676">
                  <c:v>6.4870000000000004E-11</c:v>
                </c:pt>
                <c:pt idx="2677">
                  <c:v>6.4746999999999996E-11</c:v>
                </c:pt>
                <c:pt idx="2678">
                  <c:v>6.4802999999999998E-11</c:v>
                </c:pt>
                <c:pt idx="2679">
                  <c:v>6.4766000000000004E-11</c:v>
                </c:pt>
                <c:pt idx="2680">
                  <c:v>6.4751000000000005E-11</c:v>
                </c:pt>
                <c:pt idx="2681">
                  <c:v>6.4725000000000001E-11</c:v>
                </c:pt>
                <c:pt idx="2682">
                  <c:v>6.4728000000000001E-11</c:v>
                </c:pt>
                <c:pt idx="2683">
                  <c:v>6.4736000000000005E-11</c:v>
                </c:pt>
                <c:pt idx="2684">
                  <c:v>6.4668000000000004E-11</c:v>
                </c:pt>
                <c:pt idx="2685">
                  <c:v>6.4650000000000004E-11</c:v>
                </c:pt>
                <c:pt idx="2686">
                  <c:v>6.4683000000000003E-11</c:v>
                </c:pt>
                <c:pt idx="2687">
                  <c:v>6.4668000000000004E-11</c:v>
                </c:pt>
                <c:pt idx="2688">
                  <c:v>6.4686999999999999E-11</c:v>
                </c:pt>
                <c:pt idx="2689">
                  <c:v>6.4564000000000003E-11</c:v>
                </c:pt>
                <c:pt idx="2690">
                  <c:v>6.4650000000000004E-11</c:v>
                </c:pt>
                <c:pt idx="2691">
                  <c:v>6.4620000000000005E-11</c:v>
                </c:pt>
                <c:pt idx="2692">
                  <c:v>6.4499999999999997E-11</c:v>
                </c:pt>
                <c:pt idx="2693">
                  <c:v>6.4428999999999995E-11</c:v>
                </c:pt>
                <c:pt idx="2694">
                  <c:v>6.4443999999999995E-11</c:v>
                </c:pt>
                <c:pt idx="2695">
                  <c:v>6.4469999999999998E-11</c:v>
                </c:pt>
                <c:pt idx="2696">
                  <c:v>6.4469999999999998E-11</c:v>
                </c:pt>
                <c:pt idx="2697">
                  <c:v>6.4481999999999998E-11</c:v>
                </c:pt>
                <c:pt idx="2698">
                  <c:v>6.4499999999999997E-11</c:v>
                </c:pt>
                <c:pt idx="2699">
                  <c:v>6.4478000000000002E-11</c:v>
                </c:pt>
                <c:pt idx="2700">
                  <c:v>6.4463000000000003E-11</c:v>
                </c:pt>
                <c:pt idx="2701">
                  <c:v>6.4365999999999998E-11</c:v>
                </c:pt>
                <c:pt idx="2702">
                  <c:v>6.4347000000000003E-11</c:v>
                </c:pt>
                <c:pt idx="2703">
                  <c:v>6.4332000000000003E-11</c:v>
                </c:pt>
                <c:pt idx="2704">
                  <c:v>6.4317000000000004E-11</c:v>
                </c:pt>
                <c:pt idx="2705">
                  <c:v>6.4413999999999996E-11</c:v>
                </c:pt>
                <c:pt idx="2706">
                  <c:v>6.4276000000000001E-11</c:v>
                </c:pt>
                <c:pt idx="2707">
                  <c:v>6.4257000000000006E-11</c:v>
                </c:pt>
                <c:pt idx="2708">
                  <c:v>6.4216000000000003E-11</c:v>
                </c:pt>
                <c:pt idx="2709">
                  <c:v>6.4201000000000004E-11</c:v>
                </c:pt>
                <c:pt idx="2710">
                  <c:v>6.4208999999999995E-11</c:v>
                </c:pt>
                <c:pt idx="2711">
                  <c:v>6.4234999999999998E-11</c:v>
                </c:pt>
                <c:pt idx="2712">
                  <c:v>6.4205E-11</c:v>
                </c:pt>
                <c:pt idx="2713">
                  <c:v>6.4130000000000002E-11</c:v>
                </c:pt>
                <c:pt idx="2714">
                  <c:v>6.4092999999999995E-11</c:v>
                </c:pt>
                <c:pt idx="2715">
                  <c:v>6.4115000000000003E-11</c:v>
                </c:pt>
                <c:pt idx="2716">
                  <c:v>6.4041000000000001E-11</c:v>
                </c:pt>
                <c:pt idx="2717">
                  <c:v>6.4107999999999995E-11</c:v>
                </c:pt>
                <c:pt idx="2718">
                  <c:v>6.4122999999999994E-11</c:v>
                </c:pt>
                <c:pt idx="2719">
                  <c:v>6.4041000000000001E-11</c:v>
                </c:pt>
                <c:pt idx="2720">
                  <c:v>6.4056000000000001E-11</c:v>
                </c:pt>
                <c:pt idx="2721">
                  <c:v>6.4017999999999998E-11</c:v>
                </c:pt>
                <c:pt idx="2722">
                  <c:v>6.3984999999999999E-11</c:v>
                </c:pt>
                <c:pt idx="2723">
                  <c:v>6.3976999999999995E-11</c:v>
                </c:pt>
                <c:pt idx="2724">
                  <c:v>6.397E-11</c:v>
                </c:pt>
                <c:pt idx="2725">
                  <c:v>6.3905999999999994E-11</c:v>
                </c:pt>
                <c:pt idx="2726">
                  <c:v>6.3910000000000002E-11</c:v>
                </c:pt>
                <c:pt idx="2727">
                  <c:v>6.3865000000000004E-11</c:v>
                </c:pt>
                <c:pt idx="2728">
                  <c:v>6.3786999999999994E-11</c:v>
                </c:pt>
                <c:pt idx="2729">
                  <c:v>6.3905999999999994E-11</c:v>
                </c:pt>
                <c:pt idx="2730">
                  <c:v>6.3794000000000002E-11</c:v>
                </c:pt>
                <c:pt idx="2731">
                  <c:v>6.3771999999999994E-11</c:v>
                </c:pt>
                <c:pt idx="2732">
                  <c:v>6.3789999999999994E-11</c:v>
                </c:pt>
                <c:pt idx="2733">
                  <c:v>6.3820000000000006E-11</c:v>
                </c:pt>
                <c:pt idx="2734">
                  <c:v>6.3756999999999995E-11</c:v>
                </c:pt>
                <c:pt idx="2735">
                  <c:v>6.3749000000000004E-11</c:v>
                </c:pt>
                <c:pt idx="2736">
                  <c:v>6.3716000000000005E-11</c:v>
                </c:pt>
                <c:pt idx="2737">
                  <c:v>6.3708000000000001E-11</c:v>
                </c:pt>
                <c:pt idx="2738">
                  <c:v>6.3708000000000001E-11</c:v>
                </c:pt>
                <c:pt idx="2739">
                  <c:v>6.3655999999999995E-11</c:v>
                </c:pt>
                <c:pt idx="2740">
                  <c:v>6.3681999999999998E-11</c:v>
                </c:pt>
                <c:pt idx="2741">
                  <c:v>6.3648000000000003E-11</c:v>
                </c:pt>
                <c:pt idx="2742">
                  <c:v>6.3701000000000006E-11</c:v>
                </c:pt>
                <c:pt idx="2743">
                  <c:v>6.3610999999999996E-11</c:v>
                </c:pt>
                <c:pt idx="2744">
                  <c:v>6.3532999999999999E-11</c:v>
                </c:pt>
                <c:pt idx="2745">
                  <c:v>6.3499000000000005E-11</c:v>
                </c:pt>
                <c:pt idx="2746">
                  <c:v>6.3494999999999996E-11</c:v>
                </c:pt>
                <c:pt idx="2747">
                  <c:v>6.3469000000000006E-11</c:v>
                </c:pt>
                <c:pt idx="2748">
                  <c:v>6.3449999999999998E-11</c:v>
                </c:pt>
                <c:pt idx="2749">
                  <c:v>6.3443000000000003E-11</c:v>
                </c:pt>
                <c:pt idx="2750">
                  <c:v>6.3423999999999995E-11</c:v>
                </c:pt>
                <c:pt idx="2751">
                  <c:v>6.3438999999999994E-11</c:v>
                </c:pt>
                <c:pt idx="2752">
                  <c:v>6.3464999999999997E-11</c:v>
                </c:pt>
                <c:pt idx="2753">
                  <c:v>6.3402E-11</c:v>
                </c:pt>
                <c:pt idx="2754">
                  <c:v>6.3408999999999995E-11</c:v>
                </c:pt>
                <c:pt idx="2755">
                  <c:v>6.3488000000000001E-11</c:v>
                </c:pt>
                <c:pt idx="2756">
                  <c:v>6.3342000000000002E-11</c:v>
                </c:pt>
                <c:pt idx="2757">
                  <c:v>6.3398000000000004E-11</c:v>
                </c:pt>
                <c:pt idx="2758">
                  <c:v>6.3368000000000005E-11</c:v>
                </c:pt>
                <c:pt idx="2759">
                  <c:v>6.3360999999999997E-11</c:v>
                </c:pt>
                <c:pt idx="2760">
                  <c:v>6.3348999999999998E-11</c:v>
                </c:pt>
                <c:pt idx="2761">
                  <c:v>6.3292999999999995E-11</c:v>
                </c:pt>
                <c:pt idx="2762">
                  <c:v>6.3300999999999999E-11</c:v>
                </c:pt>
                <c:pt idx="2763">
                  <c:v>6.3300999999999999E-11</c:v>
                </c:pt>
                <c:pt idx="2764">
                  <c:v>6.3292999999999995E-11</c:v>
                </c:pt>
                <c:pt idx="2765">
                  <c:v>6.3274999999999996E-11</c:v>
                </c:pt>
                <c:pt idx="2766">
                  <c:v>6.3121000000000006E-11</c:v>
                </c:pt>
                <c:pt idx="2767">
                  <c:v>6.3155000000000001E-11</c:v>
                </c:pt>
                <c:pt idx="2768">
                  <c:v>6.3143999999999997E-11</c:v>
                </c:pt>
                <c:pt idx="2769">
                  <c:v>6.3163000000000005E-11</c:v>
                </c:pt>
                <c:pt idx="2770">
                  <c:v>6.3072999999999995E-11</c:v>
                </c:pt>
                <c:pt idx="2771">
                  <c:v>6.3181000000000004E-11</c:v>
                </c:pt>
                <c:pt idx="2772">
                  <c:v>6.3087999999999995E-11</c:v>
                </c:pt>
                <c:pt idx="2773">
                  <c:v>6.3050000000000005E-11</c:v>
                </c:pt>
                <c:pt idx="2774">
                  <c:v>6.3054E-11</c:v>
                </c:pt>
                <c:pt idx="2775">
                  <c:v>6.2931000000000005E-11</c:v>
                </c:pt>
                <c:pt idx="2776">
                  <c:v>6.2967999999999999E-11</c:v>
                </c:pt>
                <c:pt idx="2777">
                  <c:v>6.3002000000000006E-11</c:v>
                </c:pt>
                <c:pt idx="2778">
                  <c:v>6.2991000000000003E-11</c:v>
                </c:pt>
                <c:pt idx="2779">
                  <c:v>6.2964999999999999E-11</c:v>
                </c:pt>
                <c:pt idx="2780">
                  <c:v>6.2893999999999998E-11</c:v>
                </c:pt>
                <c:pt idx="2781">
                  <c:v>6.2815000000000005E-11</c:v>
                </c:pt>
                <c:pt idx="2782">
                  <c:v>6.2840999999999995E-11</c:v>
                </c:pt>
                <c:pt idx="2783">
                  <c:v>6.2870999999999994E-11</c:v>
                </c:pt>
                <c:pt idx="2784">
                  <c:v>6.2840999999999995E-11</c:v>
                </c:pt>
                <c:pt idx="2785">
                  <c:v>6.2878999999999998E-11</c:v>
                </c:pt>
                <c:pt idx="2786">
                  <c:v>6.2938E-11</c:v>
                </c:pt>
                <c:pt idx="2787">
                  <c:v>6.2911999999999997E-11</c:v>
                </c:pt>
                <c:pt idx="2788">
                  <c:v>6.2837E-11</c:v>
                </c:pt>
                <c:pt idx="2789">
                  <c:v>6.2706999999999996E-11</c:v>
                </c:pt>
                <c:pt idx="2790">
                  <c:v>6.2709999999999996E-11</c:v>
                </c:pt>
                <c:pt idx="2791">
                  <c:v>6.2759000000000003E-11</c:v>
                </c:pt>
                <c:pt idx="2792">
                  <c:v>6.2744000000000003E-11</c:v>
                </c:pt>
                <c:pt idx="2793">
                  <c:v>6.2747999999999999E-11</c:v>
                </c:pt>
                <c:pt idx="2794">
                  <c:v>6.2714000000000004E-11</c:v>
                </c:pt>
                <c:pt idx="2795">
                  <c:v>6.2709999999999996E-11</c:v>
                </c:pt>
                <c:pt idx="2796">
                  <c:v>6.2751999999999994E-11</c:v>
                </c:pt>
                <c:pt idx="2797">
                  <c:v>6.2714000000000004E-11</c:v>
                </c:pt>
                <c:pt idx="2798">
                  <c:v>6.2673000000000002E-11</c:v>
                </c:pt>
                <c:pt idx="2799">
                  <c:v>6.2616999999999999E-11</c:v>
                </c:pt>
                <c:pt idx="2800">
                  <c:v>6.2595000000000005E-11</c:v>
                </c:pt>
                <c:pt idx="2801">
                  <c:v>6.2504999999999995E-11</c:v>
                </c:pt>
                <c:pt idx="2802">
                  <c:v>6.2530999999999998E-11</c:v>
                </c:pt>
                <c:pt idx="2803">
                  <c:v>6.2504999999999995E-11</c:v>
                </c:pt>
                <c:pt idx="2804">
                  <c:v>6.2494000000000004E-11</c:v>
                </c:pt>
                <c:pt idx="2805">
                  <c:v>6.2468000000000001E-11</c:v>
                </c:pt>
                <c:pt idx="2806">
                  <c:v>6.2519999999999995E-11</c:v>
                </c:pt>
                <c:pt idx="2807">
                  <c:v>6.2449000000000006E-11</c:v>
                </c:pt>
                <c:pt idx="2808">
                  <c:v>6.2530999999999998E-11</c:v>
                </c:pt>
                <c:pt idx="2809">
                  <c:v>6.2418999999999994E-11</c:v>
                </c:pt>
                <c:pt idx="2810">
                  <c:v>6.2423000000000003E-11</c:v>
                </c:pt>
                <c:pt idx="2811">
                  <c:v>6.2519999999999995E-11</c:v>
                </c:pt>
                <c:pt idx="2812">
                  <c:v>6.2464000000000005E-11</c:v>
                </c:pt>
                <c:pt idx="2813">
                  <c:v>6.2444999999999997E-11</c:v>
                </c:pt>
                <c:pt idx="2814">
                  <c:v>6.2373999999999996E-11</c:v>
                </c:pt>
                <c:pt idx="2815">
                  <c:v>6.2367E-11</c:v>
                </c:pt>
                <c:pt idx="2816">
                  <c:v>6.2399999999999999E-11</c:v>
                </c:pt>
                <c:pt idx="2817">
                  <c:v>6.2403999999999995E-11</c:v>
                </c:pt>
                <c:pt idx="2818">
                  <c:v>6.2313999999999998E-11</c:v>
                </c:pt>
                <c:pt idx="2819">
                  <c:v>6.2340000000000001E-11</c:v>
                </c:pt>
                <c:pt idx="2820">
                  <c:v>6.2337000000000001E-11</c:v>
                </c:pt>
                <c:pt idx="2821">
                  <c:v>6.2322000000000002E-11</c:v>
                </c:pt>
                <c:pt idx="2822">
                  <c:v>6.2283999999999999E-11</c:v>
                </c:pt>
                <c:pt idx="2823">
                  <c:v>6.2292000000000003E-11</c:v>
                </c:pt>
                <c:pt idx="2824">
                  <c:v>6.2280999999999999E-11</c:v>
                </c:pt>
                <c:pt idx="2825">
                  <c:v>6.2221000000000002E-11</c:v>
                </c:pt>
                <c:pt idx="2826">
                  <c:v>6.2217000000000006E-11</c:v>
                </c:pt>
                <c:pt idx="2827">
                  <c:v>6.2171999999999995E-11</c:v>
                </c:pt>
                <c:pt idx="2828">
                  <c:v>6.2138999999999996E-11</c:v>
                </c:pt>
                <c:pt idx="2829">
                  <c:v>6.2034E-11</c:v>
                </c:pt>
                <c:pt idx="2830">
                  <c:v>6.2070999999999994E-11</c:v>
                </c:pt>
                <c:pt idx="2831">
                  <c:v>6.2007999999999997E-11</c:v>
                </c:pt>
                <c:pt idx="2832">
                  <c:v>6.1989000000000002E-11</c:v>
                </c:pt>
                <c:pt idx="2833">
                  <c:v>6.2045000000000004E-11</c:v>
                </c:pt>
                <c:pt idx="2834">
                  <c:v>6.2037999999999996E-11</c:v>
                </c:pt>
                <c:pt idx="2835">
                  <c:v>6.2045000000000004E-11</c:v>
                </c:pt>
                <c:pt idx="2836">
                  <c:v>6.2090000000000002E-11</c:v>
                </c:pt>
                <c:pt idx="2837">
                  <c:v>6.2027000000000005E-11</c:v>
                </c:pt>
                <c:pt idx="2838">
                  <c:v>6.2101000000000006E-11</c:v>
                </c:pt>
                <c:pt idx="2839">
                  <c:v>6.2085999999999994E-11</c:v>
                </c:pt>
                <c:pt idx="2840">
                  <c:v>6.2007999999999997E-11</c:v>
                </c:pt>
                <c:pt idx="2841">
                  <c:v>6.1944000000000003E-11</c:v>
                </c:pt>
                <c:pt idx="2842">
                  <c:v>6.1911000000000005E-11</c:v>
                </c:pt>
                <c:pt idx="2843">
                  <c:v>6.1951999999999995E-11</c:v>
                </c:pt>
                <c:pt idx="2844">
                  <c:v>6.1911000000000005E-11</c:v>
                </c:pt>
                <c:pt idx="2845">
                  <c:v>6.1881000000000006E-11</c:v>
                </c:pt>
                <c:pt idx="2846">
                  <c:v>6.1962999999999998E-11</c:v>
                </c:pt>
                <c:pt idx="2847">
                  <c:v>6.1985000000000006E-11</c:v>
                </c:pt>
                <c:pt idx="2848">
                  <c:v>6.1850999999999994E-11</c:v>
                </c:pt>
                <c:pt idx="2849">
                  <c:v>6.1799E-11</c:v>
                </c:pt>
                <c:pt idx="2850">
                  <c:v>6.1866000000000006E-11</c:v>
                </c:pt>
                <c:pt idx="2851">
                  <c:v>6.1810000000000004E-11</c:v>
                </c:pt>
                <c:pt idx="2852">
                  <c:v>6.1739000000000003E-11</c:v>
                </c:pt>
                <c:pt idx="2853">
                  <c:v>6.1694000000000004E-11</c:v>
                </c:pt>
                <c:pt idx="2854">
                  <c:v>6.1739000000000003E-11</c:v>
                </c:pt>
                <c:pt idx="2855">
                  <c:v>6.1820999999999995E-11</c:v>
                </c:pt>
                <c:pt idx="2856">
                  <c:v>6.1689999999999996E-11</c:v>
                </c:pt>
                <c:pt idx="2857">
                  <c:v>6.1701999999999995E-11</c:v>
                </c:pt>
                <c:pt idx="2858">
                  <c:v>6.1633999999999994E-11</c:v>
                </c:pt>
                <c:pt idx="2859">
                  <c:v>6.1668000000000001E-11</c:v>
                </c:pt>
                <c:pt idx="2860">
                  <c:v>6.1644999999999998E-11</c:v>
                </c:pt>
                <c:pt idx="2861">
                  <c:v>6.1664000000000005E-11</c:v>
                </c:pt>
                <c:pt idx="2862">
                  <c:v>6.1638000000000002E-11</c:v>
                </c:pt>
                <c:pt idx="2863">
                  <c:v>6.1638000000000002E-11</c:v>
                </c:pt>
                <c:pt idx="2864">
                  <c:v>6.1698E-11</c:v>
                </c:pt>
                <c:pt idx="2865">
                  <c:v>6.1671999999999997E-11</c:v>
                </c:pt>
                <c:pt idx="2866">
                  <c:v>6.1537000000000002E-11</c:v>
                </c:pt>
                <c:pt idx="2867">
                  <c:v>6.1537000000000002E-11</c:v>
                </c:pt>
                <c:pt idx="2868">
                  <c:v>6.1567E-11</c:v>
                </c:pt>
                <c:pt idx="2869">
                  <c:v>6.1537000000000002E-11</c:v>
                </c:pt>
                <c:pt idx="2870">
                  <c:v>6.1567E-11</c:v>
                </c:pt>
                <c:pt idx="2871">
                  <c:v>6.1492000000000003E-11</c:v>
                </c:pt>
                <c:pt idx="2872">
                  <c:v>6.1492000000000003E-11</c:v>
                </c:pt>
                <c:pt idx="2873">
                  <c:v>6.1522000000000002E-11</c:v>
                </c:pt>
                <c:pt idx="2874">
                  <c:v>6.1436000000000001E-11</c:v>
                </c:pt>
                <c:pt idx="2875">
                  <c:v>6.1447000000000005E-11</c:v>
                </c:pt>
                <c:pt idx="2876">
                  <c:v>6.1480999999999999E-11</c:v>
                </c:pt>
                <c:pt idx="2877">
                  <c:v>6.1388000000000003E-11</c:v>
                </c:pt>
                <c:pt idx="2878">
                  <c:v>6.1388000000000003E-11</c:v>
                </c:pt>
                <c:pt idx="2879">
                  <c:v>6.1429000000000006E-11</c:v>
                </c:pt>
                <c:pt idx="2880">
                  <c:v>6.1305000000000002E-11</c:v>
                </c:pt>
                <c:pt idx="2881">
                  <c:v>6.1308999999999997E-11</c:v>
                </c:pt>
                <c:pt idx="2882">
                  <c:v>6.1298000000000006E-11</c:v>
                </c:pt>
                <c:pt idx="2883">
                  <c:v>6.1204999999999997E-11</c:v>
                </c:pt>
                <c:pt idx="2884">
                  <c:v>6.1278999999999998E-11</c:v>
                </c:pt>
                <c:pt idx="2885">
                  <c:v>6.1260999999999999E-11</c:v>
                </c:pt>
                <c:pt idx="2886">
                  <c:v>6.1424999999999997E-11</c:v>
                </c:pt>
                <c:pt idx="2887">
                  <c:v>6.1719999999999995E-11</c:v>
                </c:pt>
                <c:pt idx="2888">
                  <c:v>6.1629999999999998E-11</c:v>
                </c:pt>
                <c:pt idx="2889">
                  <c:v>6.1608000000000003E-11</c:v>
                </c:pt>
                <c:pt idx="2890">
                  <c:v>6.1582E-11</c:v>
                </c:pt>
                <c:pt idx="2891">
                  <c:v>6.1694000000000004E-11</c:v>
                </c:pt>
                <c:pt idx="2892">
                  <c:v>6.1653000000000002E-11</c:v>
                </c:pt>
                <c:pt idx="2893">
                  <c:v>6.1629999999999998E-11</c:v>
                </c:pt>
                <c:pt idx="2894">
                  <c:v>6.1664000000000005E-11</c:v>
                </c:pt>
                <c:pt idx="2895">
                  <c:v>6.1603999999999995E-11</c:v>
                </c:pt>
                <c:pt idx="2896">
                  <c:v>6.1552000000000001E-11</c:v>
                </c:pt>
                <c:pt idx="2897">
                  <c:v>6.1611999999999999E-11</c:v>
                </c:pt>
                <c:pt idx="2898">
                  <c:v>6.1525999999999998E-11</c:v>
                </c:pt>
                <c:pt idx="2899">
                  <c:v>6.1525999999999998E-11</c:v>
                </c:pt>
                <c:pt idx="2900">
                  <c:v>6.1484999999999995E-11</c:v>
                </c:pt>
                <c:pt idx="2901">
                  <c:v>6.1451000000000001E-11</c:v>
                </c:pt>
                <c:pt idx="2902">
                  <c:v>6.1502999999999994E-11</c:v>
                </c:pt>
                <c:pt idx="2903">
                  <c:v>6.1507000000000003E-11</c:v>
                </c:pt>
                <c:pt idx="2904">
                  <c:v>6.1537000000000002E-11</c:v>
                </c:pt>
                <c:pt idx="2905">
                  <c:v>6.1552000000000001E-11</c:v>
                </c:pt>
                <c:pt idx="2906">
                  <c:v>6.1444000000000005E-11</c:v>
                </c:pt>
                <c:pt idx="2907">
                  <c:v>6.1444000000000005E-11</c:v>
                </c:pt>
                <c:pt idx="2908">
                  <c:v>6.1394999999999998E-11</c:v>
                </c:pt>
                <c:pt idx="2909">
                  <c:v>6.1414000000000006E-11</c:v>
                </c:pt>
                <c:pt idx="2910">
                  <c:v>6.135E-11</c:v>
                </c:pt>
                <c:pt idx="2911">
                  <c:v>6.1343000000000005E-11</c:v>
                </c:pt>
                <c:pt idx="2912">
                  <c:v>6.1305000000000002E-11</c:v>
                </c:pt>
                <c:pt idx="2913">
                  <c:v>6.1290000000000002E-11</c:v>
                </c:pt>
                <c:pt idx="2914">
                  <c:v>6.1278999999999998E-11</c:v>
                </c:pt>
                <c:pt idx="2915">
                  <c:v>6.1305000000000002E-11</c:v>
                </c:pt>
                <c:pt idx="2916">
                  <c:v>6.1267999999999995E-11</c:v>
                </c:pt>
                <c:pt idx="2917">
                  <c:v>6.1260999999999999E-11</c:v>
                </c:pt>
                <c:pt idx="2918">
                  <c:v>6.1216000000000001E-11</c:v>
                </c:pt>
                <c:pt idx="2919">
                  <c:v>6.1290000000000002E-11</c:v>
                </c:pt>
                <c:pt idx="2920">
                  <c:v>6.1293999999999998E-11</c:v>
                </c:pt>
                <c:pt idx="2921">
                  <c:v>6.1212000000000005E-11</c:v>
                </c:pt>
                <c:pt idx="2922">
                  <c:v>6.1212000000000005E-11</c:v>
                </c:pt>
                <c:pt idx="2923">
                  <c:v>6.1234E-11</c:v>
                </c:pt>
                <c:pt idx="2924">
                  <c:v>6.1207999999999997E-11</c:v>
                </c:pt>
                <c:pt idx="2925">
                  <c:v>6.1126000000000004E-11</c:v>
                </c:pt>
                <c:pt idx="2926">
                  <c:v>6.1081000000000006E-11</c:v>
                </c:pt>
                <c:pt idx="2927">
                  <c:v>6.1186000000000002E-11</c:v>
                </c:pt>
                <c:pt idx="2928">
                  <c:v>6.1181999999999994E-11</c:v>
                </c:pt>
                <c:pt idx="2929">
                  <c:v>6.1144999999999999E-11</c:v>
                </c:pt>
                <c:pt idx="2930">
                  <c:v>6.1181999999999994E-11</c:v>
                </c:pt>
                <c:pt idx="2931">
                  <c:v>6.1121999999999996E-11</c:v>
                </c:pt>
                <c:pt idx="2932">
                  <c:v>6.1103999999999997E-11</c:v>
                </c:pt>
                <c:pt idx="2933">
                  <c:v>6.1085000000000002E-11</c:v>
                </c:pt>
                <c:pt idx="2934">
                  <c:v>6.0999E-11</c:v>
                </c:pt>
                <c:pt idx="2935">
                  <c:v>6.1065999999999994E-11</c:v>
                </c:pt>
                <c:pt idx="2936">
                  <c:v>6.1010000000000004E-11</c:v>
                </c:pt>
                <c:pt idx="2937">
                  <c:v>6.0939000000000003E-11</c:v>
                </c:pt>
                <c:pt idx="2938">
                  <c:v>6.0972999999999997E-11</c:v>
                </c:pt>
                <c:pt idx="2939">
                  <c:v>6.1005999999999996E-11</c:v>
                </c:pt>
                <c:pt idx="2940">
                  <c:v>6.0987999999999997E-11</c:v>
                </c:pt>
                <c:pt idx="2941">
                  <c:v>6.0977000000000006E-11</c:v>
                </c:pt>
                <c:pt idx="2942">
                  <c:v>6.0949999999999994E-11</c:v>
                </c:pt>
                <c:pt idx="2943">
                  <c:v>6.0995000000000005E-11</c:v>
                </c:pt>
                <c:pt idx="2944">
                  <c:v>6.0921000000000003E-11</c:v>
                </c:pt>
                <c:pt idx="2945">
                  <c:v>6.0898E-11</c:v>
                </c:pt>
                <c:pt idx="2946">
                  <c:v>6.0894000000000004E-11</c:v>
                </c:pt>
                <c:pt idx="2947">
                  <c:v>6.0894000000000004E-11</c:v>
                </c:pt>
                <c:pt idx="2948">
                  <c:v>6.0886999999999996E-11</c:v>
                </c:pt>
                <c:pt idx="2949">
                  <c:v>6.0826999999999998E-11</c:v>
                </c:pt>
                <c:pt idx="2950">
                  <c:v>6.0841999999999998E-11</c:v>
                </c:pt>
                <c:pt idx="2951">
                  <c:v>6.0805000000000004E-11</c:v>
                </c:pt>
                <c:pt idx="2952">
                  <c:v>6.0861000000000006E-11</c:v>
                </c:pt>
                <c:pt idx="2953">
                  <c:v>6.0797E-11</c:v>
                </c:pt>
                <c:pt idx="2954">
                  <c:v>6.0820000000000003E-11</c:v>
                </c:pt>
                <c:pt idx="2955">
                  <c:v>6.0797E-11</c:v>
                </c:pt>
                <c:pt idx="2956">
                  <c:v>6.0770999999999996E-11</c:v>
                </c:pt>
                <c:pt idx="2957">
                  <c:v>6.0659000000000005E-11</c:v>
                </c:pt>
                <c:pt idx="2958">
                  <c:v>6.0725999999999998E-11</c:v>
                </c:pt>
                <c:pt idx="2959">
                  <c:v>6.0737000000000002E-11</c:v>
                </c:pt>
                <c:pt idx="2960">
                  <c:v>6.0674000000000004E-11</c:v>
                </c:pt>
                <c:pt idx="2961">
                  <c:v>6.0606999999999998E-11</c:v>
                </c:pt>
                <c:pt idx="2962">
                  <c:v>6.0695999999999999E-11</c:v>
                </c:pt>
                <c:pt idx="2963">
                  <c:v>6.0722000000000002E-11</c:v>
                </c:pt>
                <c:pt idx="2964">
                  <c:v>6.0579999999999999E-11</c:v>
                </c:pt>
                <c:pt idx="2965">
                  <c:v>6.0538999999999996E-11</c:v>
                </c:pt>
                <c:pt idx="2966">
                  <c:v>6.0568999999999995E-11</c:v>
                </c:pt>
                <c:pt idx="2967">
                  <c:v>6.0565999999999995E-11</c:v>
                </c:pt>
                <c:pt idx="2968">
                  <c:v>6.0553999999999996E-11</c:v>
                </c:pt>
                <c:pt idx="2969">
                  <c:v>6.0547E-11</c:v>
                </c:pt>
                <c:pt idx="2970">
                  <c:v>6.0547E-11</c:v>
                </c:pt>
                <c:pt idx="2971">
                  <c:v>6.0573000000000004E-11</c:v>
                </c:pt>
                <c:pt idx="2972">
                  <c:v>6.0547E-11</c:v>
                </c:pt>
                <c:pt idx="2973">
                  <c:v>6.0618000000000002E-11</c:v>
                </c:pt>
                <c:pt idx="2974">
                  <c:v>6.0547E-11</c:v>
                </c:pt>
                <c:pt idx="2975">
                  <c:v>6.0482999999999994E-11</c:v>
                </c:pt>
                <c:pt idx="2976">
                  <c:v>6.0565999999999995E-11</c:v>
                </c:pt>
                <c:pt idx="2977">
                  <c:v>6.0479999999999994E-11</c:v>
                </c:pt>
                <c:pt idx="2978">
                  <c:v>6.0475999999999999E-11</c:v>
                </c:pt>
                <c:pt idx="2979">
                  <c:v>6.0409000000000006E-11</c:v>
                </c:pt>
                <c:pt idx="2980">
                  <c:v>6.0505999999999998E-11</c:v>
                </c:pt>
                <c:pt idx="2981">
                  <c:v>6.0442000000000004E-11</c:v>
                </c:pt>
                <c:pt idx="2982">
                  <c:v>6.0452999999999995E-11</c:v>
                </c:pt>
                <c:pt idx="2983">
                  <c:v>6.0467999999999995E-11</c:v>
                </c:pt>
                <c:pt idx="2984">
                  <c:v>6.0464999999999995E-11</c:v>
                </c:pt>
                <c:pt idx="2985">
                  <c:v>6.0366999999999994E-11</c:v>
                </c:pt>
                <c:pt idx="2986">
                  <c:v>6.0389999999999998E-11</c:v>
                </c:pt>
                <c:pt idx="2987">
                  <c:v>6.0353000000000003E-11</c:v>
                </c:pt>
                <c:pt idx="2988">
                  <c:v>6.0356000000000003E-11</c:v>
                </c:pt>
                <c:pt idx="2989">
                  <c:v>6.0366999999999994E-11</c:v>
                </c:pt>
                <c:pt idx="2990">
                  <c:v>6.0273999999999998E-11</c:v>
                </c:pt>
                <c:pt idx="2991">
                  <c:v>6.0243999999999999E-11</c:v>
                </c:pt>
                <c:pt idx="2992">
                  <c:v>6.0353000000000003E-11</c:v>
                </c:pt>
                <c:pt idx="2993">
                  <c:v>6.0285000000000002E-11</c:v>
                </c:pt>
                <c:pt idx="2994">
                  <c:v>6.0187999999999997E-11</c:v>
                </c:pt>
                <c:pt idx="2995">
                  <c:v>6.0202999999999996E-11</c:v>
                </c:pt>
                <c:pt idx="2996">
                  <c:v>6.0177000000000006E-11</c:v>
                </c:pt>
                <c:pt idx="2997">
                  <c:v>6.0217999999999996E-11</c:v>
                </c:pt>
                <c:pt idx="2998">
                  <c:v>6.0211E-11</c:v>
                </c:pt>
                <c:pt idx="2999">
                  <c:v>6.0131999999999995E-11</c:v>
                </c:pt>
                <c:pt idx="3000">
                  <c:v>6.0214E-11</c:v>
                </c:pt>
                <c:pt idx="3001">
                  <c:v>6.0136000000000003E-11</c:v>
                </c:pt>
                <c:pt idx="3002">
                  <c:v>6.0095E-11</c:v>
                </c:pt>
                <c:pt idx="3003">
                  <c:v>6.0098E-11</c:v>
                </c:pt>
                <c:pt idx="3004">
                  <c:v>6.0061000000000006E-11</c:v>
                </c:pt>
                <c:pt idx="3005">
                  <c:v>6.0061000000000006E-11</c:v>
                </c:pt>
                <c:pt idx="3006">
                  <c:v>6.0086999999999996E-11</c:v>
                </c:pt>
                <c:pt idx="3007">
                  <c:v>6.0113E-11</c:v>
                </c:pt>
                <c:pt idx="3008">
                  <c:v>5.9985999999999996E-11</c:v>
                </c:pt>
                <c:pt idx="3009">
                  <c:v>6.0045999999999994E-11</c:v>
                </c:pt>
                <c:pt idx="3010">
                  <c:v>5.9990000000000004E-11</c:v>
                </c:pt>
                <c:pt idx="3011">
                  <c:v>6.0015999999999995E-11</c:v>
                </c:pt>
                <c:pt idx="3012">
                  <c:v>6.0005000000000004E-11</c:v>
                </c:pt>
                <c:pt idx="3013">
                  <c:v>5.9982999999999996E-11</c:v>
                </c:pt>
                <c:pt idx="3014">
                  <c:v>6.0035000000000003E-11</c:v>
                </c:pt>
                <c:pt idx="3015">
                  <c:v>5.9949000000000002E-11</c:v>
                </c:pt>
                <c:pt idx="3016">
                  <c:v>5.9940999999999998E-11</c:v>
                </c:pt>
                <c:pt idx="3017">
                  <c:v>5.9929999999999994E-11</c:v>
                </c:pt>
                <c:pt idx="3018">
                  <c:v>5.9892999999999999E-11</c:v>
                </c:pt>
                <c:pt idx="3019">
                  <c:v>5.9899999999999995E-11</c:v>
                </c:pt>
                <c:pt idx="3020">
                  <c:v>5.9889000000000004E-11</c:v>
                </c:pt>
                <c:pt idx="3021">
                  <c:v>5.9884999999999995E-11</c:v>
                </c:pt>
                <c:pt idx="3022">
                  <c:v>5.9896999999999995E-11</c:v>
                </c:pt>
                <c:pt idx="3023">
                  <c:v>5.9889000000000004E-11</c:v>
                </c:pt>
                <c:pt idx="3024">
                  <c:v>5.9892999999999999E-11</c:v>
                </c:pt>
                <c:pt idx="3025">
                  <c:v>5.9791999999999999E-11</c:v>
                </c:pt>
                <c:pt idx="3026">
                  <c:v>5.9810999999999994E-11</c:v>
                </c:pt>
                <c:pt idx="3027">
                  <c:v>5.9687000000000003E-11</c:v>
                </c:pt>
                <c:pt idx="3028">
                  <c:v>5.9795999999999994E-11</c:v>
                </c:pt>
                <c:pt idx="3029">
                  <c:v>5.9758000000000004E-11</c:v>
                </c:pt>
                <c:pt idx="3030">
                  <c:v>5.9776999999999999E-11</c:v>
                </c:pt>
                <c:pt idx="3031">
                  <c:v>5.9702000000000002E-11</c:v>
                </c:pt>
                <c:pt idx="3032">
                  <c:v>5.9750999999999996E-11</c:v>
                </c:pt>
                <c:pt idx="3033">
                  <c:v>5.9725000000000006E-11</c:v>
                </c:pt>
                <c:pt idx="3034">
                  <c:v>5.9750999999999996E-11</c:v>
                </c:pt>
                <c:pt idx="3035">
                  <c:v>5.9669000000000004E-11</c:v>
                </c:pt>
                <c:pt idx="3036">
                  <c:v>5.9675999999999999E-11</c:v>
                </c:pt>
                <c:pt idx="3037">
                  <c:v>5.9679999999999995E-11</c:v>
                </c:pt>
                <c:pt idx="3038">
                  <c:v>5.9687000000000003E-11</c:v>
                </c:pt>
                <c:pt idx="3039">
                  <c:v>5.9616000000000001E-11</c:v>
                </c:pt>
                <c:pt idx="3040">
                  <c:v>5.9609000000000006E-11</c:v>
                </c:pt>
                <c:pt idx="3041">
                  <c:v>5.9628000000000001E-11</c:v>
                </c:pt>
                <c:pt idx="3042">
                  <c:v>5.9639000000000005E-11</c:v>
                </c:pt>
                <c:pt idx="3043">
                  <c:v>5.9523000000000005E-11</c:v>
                </c:pt>
                <c:pt idx="3044">
                  <c:v>5.9533999999999996E-11</c:v>
                </c:pt>
                <c:pt idx="3045">
                  <c:v>5.9545E-11</c:v>
                </c:pt>
                <c:pt idx="3046">
                  <c:v>5.9477999999999994E-11</c:v>
                </c:pt>
                <c:pt idx="3047">
                  <c:v>5.9497000000000001E-11</c:v>
                </c:pt>
                <c:pt idx="3048">
                  <c:v>5.9452000000000003E-11</c:v>
                </c:pt>
                <c:pt idx="3049">
                  <c:v>5.9542E-11</c:v>
                </c:pt>
                <c:pt idx="3050">
                  <c:v>5.9527E-11</c:v>
                </c:pt>
                <c:pt idx="3051">
                  <c:v>5.9500999999999997E-11</c:v>
                </c:pt>
                <c:pt idx="3052">
                  <c:v>5.9458999999999999E-11</c:v>
                </c:pt>
                <c:pt idx="3053">
                  <c:v>5.9462999999999994E-11</c:v>
                </c:pt>
                <c:pt idx="3054">
                  <c:v>5.9417999999999996E-11</c:v>
                </c:pt>
                <c:pt idx="3055">
                  <c:v>5.9515000000000001E-11</c:v>
                </c:pt>
                <c:pt idx="3056">
                  <c:v>5.9411E-11</c:v>
                </c:pt>
                <c:pt idx="3057">
                  <c:v>5.9470999999999998E-11</c:v>
                </c:pt>
                <c:pt idx="3058">
                  <c:v>5.9422000000000004E-11</c:v>
                </c:pt>
                <c:pt idx="3059">
                  <c:v>5.9429999999999995E-11</c:v>
                </c:pt>
                <c:pt idx="3060">
                  <c:v>5.9402999999999996E-11</c:v>
                </c:pt>
                <c:pt idx="3061">
                  <c:v>5.9276000000000006E-11</c:v>
                </c:pt>
                <c:pt idx="3062">
                  <c:v>5.9303000000000004E-11</c:v>
                </c:pt>
                <c:pt idx="3063">
                  <c:v>5.9324999999999999E-11</c:v>
                </c:pt>
                <c:pt idx="3064">
                  <c:v>5.9366000000000002E-11</c:v>
                </c:pt>
                <c:pt idx="3065">
                  <c:v>5.9358999999999994E-11</c:v>
                </c:pt>
                <c:pt idx="3066">
                  <c:v>5.9261000000000006E-11</c:v>
                </c:pt>
                <c:pt idx="3067">
                  <c:v>5.9288000000000005E-11</c:v>
                </c:pt>
                <c:pt idx="3068">
                  <c:v>5.9328999999999995E-11</c:v>
                </c:pt>
                <c:pt idx="3069">
                  <c:v>5.9313999999999995E-11</c:v>
                </c:pt>
                <c:pt idx="3070">
                  <c:v>5.9242999999999994E-11</c:v>
                </c:pt>
                <c:pt idx="3071">
                  <c:v>5.9253999999999998E-11</c:v>
                </c:pt>
                <c:pt idx="3072">
                  <c:v>5.9194E-11</c:v>
                </c:pt>
                <c:pt idx="3073">
                  <c:v>5.9238999999999998E-11</c:v>
                </c:pt>
                <c:pt idx="3074">
                  <c:v>5.9197999999999996E-11</c:v>
                </c:pt>
                <c:pt idx="3075">
                  <c:v>5.9194E-11</c:v>
                </c:pt>
                <c:pt idx="3076">
                  <c:v>5.9220000000000003E-11</c:v>
                </c:pt>
                <c:pt idx="3077">
                  <c:v>5.9205000000000004E-11</c:v>
                </c:pt>
                <c:pt idx="3078">
                  <c:v>5.9134000000000002E-11</c:v>
                </c:pt>
                <c:pt idx="3079">
                  <c:v>5.9119000000000003E-11</c:v>
                </c:pt>
                <c:pt idx="3080">
                  <c:v>5.9126999999999994E-11</c:v>
                </c:pt>
                <c:pt idx="3081">
                  <c:v>5.9111999999999994E-11</c:v>
                </c:pt>
                <c:pt idx="3082">
                  <c:v>5.9175000000000005E-11</c:v>
                </c:pt>
                <c:pt idx="3083">
                  <c:v>5.9122999999999998E-11</c:v>
                </c:pt>
                <c:pt idx="3084">
                  <c:v>5.9149000000000002E-11</c:v>
                </c:pt>
                <c:pt idx="3085">
                  <c:v>5.9021999999999998E-11</c:v>
                </c:pt>
                <c:pt idx="3086">
                  <c:v>5.9056000000000005E-11</c:v>
                </c:pt>
                <c:pt idx="3087">
                  <c:v>5.9021999999999998E-11</c:v>
                </c:pt>
                <c:pt idx="3088">
                  <c:v>5.9030000000000002E-11</c:v>
                </c:pt>
                <c:pt idx="3089">
                  <c:v>5.8980999999999995E-11</c:v>
                </c:pt>
                <c:pt idx="3090">
                  <c:v>5.9030000000000002E-11</c:v>
                </c:pt>
                <c:pt idx="3091">
                  <c:v>5.9056000000000005E-11</c:v>
                </c:pt>
                <c:pt idx="3092">
                  <c:v>5.8940000000000005E-11</c:v>
                </c:pt>
                <c:pt idx="3093">
                  <c:v>5.9000000000000003E-11</c:v>
                </c:pt>
                <c:pt idx="3094">
                  <c:v>5.8917999999999998E-11</c:v>
                </c:pt>
                <c:pt idx="3095">
                  <c:v>5.8935999999999997E-11</c:v>
                </c:pt>
                <c:pt idx="3096">
                  <c:v>5.8884000000000003E-11</c:v>
                </c:pt>
                <c:pt idx="3097">
                  <c:v>5.8861999999999995E-11</c:v>
                </c:pt>
                <c:pt idx="3098">
                  <c:v>5.8869000000000004E-11</c:v>
                </c:pt>
                <c:pt idx="3099">
                  <c:v>5.8869000000000004E-11</c:v>
                </c:pt>
                <c:pt idx="3100">
                  <c:v>5.8861999999999995E-11</c:v>
                </c:pt>
                <c:pt idx="3101">
                  <c:v>5.8879999999999995E-11</c:v>
                </c:pt>
                <c:pt idx="3102">
                  <c:v>5.8828000000000001E-11</c:v>
                </c:pt>
                <c:pt idx="3103">
                  <c:v>5.8876999999999995E-11</c:v>
                </c:pt>
                <c:pt idx="3104">
                  <c:v>5.8756999999999999E-11</c:v>
                </c:pt>
                <c:pt idx="3105">
                  <c:v>5.8786999999999998E-11</c:v>
                </c:pt>
                <c:pt idx="3106">
                  <c:v>5.8778999999999994E-11</c:v>
                </c:pt>
                <c:pt idx="3107">
                  <c:v>5.8831999999999996E-11</c:v>
                </c:pt>
                <c:pt idx="3108">
                  <c:v>5.8798000000000002E-11</c:v>
                </c:pt>
                <c:pt idx="3109">
                  <c:v>5.8760999999999995E-11</c:v>
                </c:pt>
                <c:pt idx="3110">
                  <c:v>5.8748999999999995E-11</c:v>
                </c:pt>
                <c:pt idx="3111">
                  <c:v>5.8778999999999994E-11</c:v>
                </c:pt>
                <c:pt idx="3112">
                  <c:v>5.8700999999999997E-11</c:v>
                </c:pt>
                <c:pt idx="3113">
                  <c:v>5.8742E-11</c:v>
                </c:pt>
                <c:pt idx="3114">
                  <c:v>5.8738000000000004E-11</c:v>
                </c:pt>
                <c:pt idx="3115">
                  <c:v>5.8697000000000002E-11</c:v>
                </c:pt>
                <c:pt idx="3116">
                  <c:v>5.8667000000000003E-11</c:v>
                </c:pt>
                <c:pt idx="3117">
                  <c:v>5.8674999999999994E-11</c:v>
                </c:pt>
                <c:pt idx="3118">
                  <c:v>5.8589000000000006E-11</c:v>
                </c:pt>
                <c:pt idx="3119">
                  <c:v>5.8674999999999994E-11</c:v>
                </c:pt>
                <c:pt idx="3120">
                  <c:v>5.8543999999999994E-11</c:v>
                </c:pt>
                <c:pt idx="3121">
                  <c:v>5.8708000000000006E-11</c:v>
                </c:pt>
                <c:pt idx="3122">
                  <c:v>5.8637000000000004E-11</c:v>
                </c:pt>
                <c:pt idx="3123">
                  <c:v>5.8589000000000006E-11</c:v>
                </c:pt>
                <c:pt idx="3124">
                  <c:v>5.8634000000000004E-11</c:v>
                </c:pt>
                <c:pt idx="3125">
                  <c:v>5.8611000000000001E-11</c:v>
                </c:pt>
                <c:pt idx="3126">
                  <c:v>5.8525E-11</c:v>
                </c:pt>
                <c:pt idx="3127">
                  <c:v>5.8495000000000001E-11</c:v>
                </c:pt>
                <c:pt idx="3128">
                  <c:v>5.8539999999999999E-11</c:v>
                </c:pt>
                <c:pt idx="3129">
                  <c:v>5.8513999999999996E-11</c:v>
                </c:pt>
                <c:pt idx="3130">
                  <c:v>5.8584999999999997E-11</c:v>
                </c:pt>
                <c:pt idx="3131">
                  <c:v>5.8432000000000003E-11</c:v>
                </c:pt>
                <c:pt idx="3132">
                  <c:v>5.8423999999999999E-11</c:v>
                </c:pt>
                <c:pt idx="3133">
                  <c:v>5.8458000000000006E-11</c:v>
                </c:pt>
                <c:pt idx="3134">
                  <c:v>5.8462000000000002E-11</c:v>
                </c:pt>
                <c:pt idx="3135">
                  <c:v>5.8364999999999997E-11</c:v>
                </c:pt>
                <c:pt idx="3136">
                  <c:v>5.8349999999999998E-11</c:v>
                </c:pt>
                <c:pt idx="3137">
                  <c:v>5.8357000000000006E-11</c:v>
                </c:pt>
                <c:pt idx="3138">
                  <c:v>5.8346000000000002E-11</c:v>
                </c:pt>
                <c:pt idx="3139">
                  <c:v>5.8316000000000003E-11</c:v>
                </c:pt>
                <c:pt idx="3140">
                  <c:v>5.8331000000000003E-11</c:v>
                </c:pt>
                <c:pt idx="3141">
                  <c:v>5.8412999999999995E-11</c:v>
                </c:pt>
                <c:pt idx="3142">
                  <c:v>5.8278999999999996E-11</c:v>
                </c:pt>
                <c:pt idx="3143">
                  <c:v>5.8293999999999995E-11</c:v>
                </c:pt>
                <c:pt idx="3144">
                  <c:v>5.8417000000000004E-11</c:v>
                </c:pt>
                <c:pt idx="3145">
                  <c:v>5.8382999999999996E-11</c:v>
                </c:pt>
                <c:pt idx="3146">
                  <c:v>5.8215000000000003E-11</c:v>
                </c:pt>
                <c:pt idx="3147">
                  <c:v>5.8278999999999996E-11</c:v>
                </c:pt>
                <c:pt idx="3148">
                  <c:v>5.8238000000000006E-11</c:v>
                </c:pt>
                <c:pt idx="3149">
                  <c:v>5.8238000000000006E-11</c:v>
                </c:pt>
                <c:pt idx="3150">
                  <c:v>5.829E-11</c:v>
                </c:pt>
                <c:pt idx="3151">
                  <c:v>5.8319999999999999E-11</c:v>
                </c:pt>
                <c:pt idx="3152">
                  <c:v>5.8326999999999994E-11</c:v>
                </c:pt>
                <c:pt idx="3153">
                  <c:v>5.8278999999999996E-11</c:v>
                </c:pt>
                <c:pt idx="3154">
                  <c:v>5.8271000000000005E-11</c:v>
                </c:pt>
                <c:pt idx="3155">
                  <c:v>5.8263999999999996E-11</c:v>
                </c:pt>
                <c:pt idx="3156">
                  <c:v>5.8245000000000002E-11</c:v>
                </c:pt>
                <c:pt idx="3157">
                  <c:v>5.8188999999999999E-11</c:v>
                </c:pt>
                <c:pt idx="3158">
                  <c:v>5.8159E-11</c:v>
                </c:pt>
                <c:pt idx="3159">
                  <c:v>5.8148000000000003E-11</c:v>
                </c:pt>
                <c:pt idx="3160">
                  <c:v>5.8129000000000002E-11</c:v>
                </c:pt>
                <c:pt idx="3161">
                  <c:v>5.8114000000000002E-11</c:v>
                </c:pt>
                <c:pt idx="3162">
                  <c:v>5.8099000000000003E-11</c:v>
                </c:pt>
                <c:pt idx="3163">
                  <c:v>5.8062000000000002E-11</c:v>
                </c:pt>
                <c:pt idx="3164">
                  <c:v>5.8136999999999999E-11</c:v>
                </c:pt>
                <c:pt idx="3165">
                  <c:v>5.8122E-11</c:v>
                </c:pt>
                <c:pt idx="3166">
                  <c:v>5.8092000000000001E-11</c:v>
                </c:pt>
                <c:pt idx="3167">
                  <c:v>5.7971999999999999E-11</c:v>
                </c:pt>
                <c:pt idx="3168">
                  <c:v>5.7983000000000003E-11</c:v>
                </c:pt>
                <c:pt idx="3169">
                  <c:v>5.8006E-11</c:v>
                </c:pt>
                <c:pt idx="3170">
                  <c:v>5.7983000000000003E-11</c:v>
                </c:pt>
                <c:pt idx="3171">
                  <c:v>5.7991E-11</c:v>
                </c:pt>
                <c:pt idx="3172">
                  <c:v>5.8058E-11</c:v>
                </c:pt>
                <c:pt idx="3173">
                  <c:v>5.8038999999999999E-11</c:v>
                </c:pt>
                <c:pt idx="3174">
                  <c:v>5.7946000000000002E-11</c:v>
                </c:pt>
                <c:pt idx="3175">
                  <c:v>5.8010000000000002E-11</c:v>
                </c:pt>
                <c:pt idx="3176">
                  <c:v>5.7946000000000002E-11</c:v>
                </c:pt>
                <c:pt idx="3177">
                  <c:v>5.7912000000000001E-11</c:v>
                </c:pt>
                <c:pt idx="3178">
                  <c:v>5.7894000000000002E-11</c:v>
                </c:pt>
                <c:pt idx="3179">
                  <c:v>5.7961000000000002E-11</c:v>
                </c:pt>
                <c:pt idx="3180">
                  <c:v>5.7957E-11</c:v>
                </c:pt>
                <c:pt idx="3181">
                  <c:v>5.7939E-11</c:v>
                </c:pt>
                <c:pt idx="3182">
                  <c:v>5.7852999999999999E-11</c:v>
                </c:pt>
                <c:pt idx="3183">
                  <c:v>5.7830000000000002E-11</c:v>
                </c:pt>
                <c:pt idx="3184">
                  <c:v>5.7830000000000002E-11</c:v>
                </c:pt>
                <c:pt idx="3185">
                  <c:v>5.7864000000000003E-11</c:v>
                </c:pt>
                <c:pt idx="3186">
                  <c:v>5.7852999999999999E-11</c:v>
                </c:pt>
                <c:pt idx="3187">
                  <c:v>5.7769999999999998E-11</c:v>
                </c:pt>
                <c:pt idx="3188">
                  <c:v>5.7699000000000003E-11</c:v>
                </c:pt>
                <c:pt idx="3189">
                  <c:v>5.7726000000000002E-11</c:v>
                </c:pt>
                <c:pt idx="3190">
                  <c:v>5.7726000000000002E-11</c:v>
                </c:pt>
                <c:pt idx="3191">
                  <c:v>5.7769999999999998E-11</c:v>
                </c:pt>
                <c:pt idx="3192">
                  <c:v>5.7692000000000001E-11</c:v>
                </c:pt>
                <c:pt idx="3193">
                  <c:v>5.7759000000000001E-11</c:v>
                </c:pt>
                <c:pt idx="3194">
                  <c:v>5.7736999999999999E-11</c:v>
                </c:pt>
                <c:pt idx="3195">
                  <c:v>5.7726000000000002E-11</c:v>
                </c:pt>
                <c:pt idx="3196">
                  <c:v>5.7748000000000003E-11</c:v>
                </c:pt>
                <c:pt idx="3197">
                  <c:v>5.7702999999999998E-11</c:v>
                </c:pt>
                <c:pt idx="3198">
                  <c:v>5.7736999999999999E-11</c:v>
                </c:pt>
                <c:pt idx="3199">
                  <c:v>5.7643000000000001E-11</c:v>
                </c:pt>
                <c:pt idx="3200">
                  <c:v>5.7711000000000002E-11</c:v>
                </c:pt>
                <c:pt idx="3201">
                  <c:v>5.7662000000000002E-11</c:v>
                </c:pt>
                <c:pt idx="3202">
                  <c:v>5.7616999999999997E-11</c:v>
                </c:pt>
                <c:pt idx="3203">
                  <c:v>5.7606E-11</c:v>
                </c:pt>
                <c:pt idx="3204">
                  <c:v>5.7628000000000001E-11</c:v>
                </c:pt>
                <c:pt idx="3205">
                  <c:v>5.7546000000000002E-11</c:v>
                </c:pt>
                <c:pt idx="3206">
                  <c:v>5.7479000000000003E-11</c:v>
                </c:pt>
                <c:pt idx="3207">
                  <c:v>5.7482999999999998E-11</c:v>
                </c:pt>
                <c:pt idx="3208">
                  <c:v>5.7571999999999999E-11</c:v>
                </c:pt>
                <c:pt idx="3209">
                  <c:v>5.7524000000000001E-11</c:v>
                </c:pt>
                <c:pt idx="3210">
                  <c:v>5.7479000000000003E-11</c:v>
                </c:pt>
                <c:pt idx="3211">
                  <c:v>5.7399999999999997E-11</c:v>
                </c:pt>
                <c:pt idx="3212">
                  <c:v>5.7457000000000001E-11</c:v>
                </c:pt>
                <c:pt idx="3213">
                  <c:v>5.7415000000000003E-11</c:v>
                </c:pt>
                <c:pt idx="3214">
                  <c:v>5.7445000000000002E-11</c:v>
                </c:pt>
                <c:pt idx="3215">
                  <c:v>5.7475000000000001E-11</c:v>
                </c:pt>
                <c:pt idx="3216">
                  <c:v>5.7497999999999998E-11</c:v>
                </c:pt>
                <c:pt idx="3217">
                  <c:v>5.7438E-11</c:v>
                </c:pt>
                <c:pt idx="3218">
                  <c:v>5.7467999999999999E-11</c:v>
                </c:pt>
                <c:pt idx="3219">
                  <c:v>5.7412000000000003E-11</c:v>
                </c:pt>
                <c:pt idx="3220">
                  <c:v>5.7427000000000002E-11</c:v>
                </c:pt>
                <c:pt idx="3221">
                  <c:v>5.7475000000000001E-11</c:v>
                </c:pt>
                <c:pt idx="3222">
                  <c:v>5.7403999999999999E-11</c:v>
                </c:pt>
                <c:pt idx="3223">
                  <c:v>5.7452999999999999E-11</c:v>
                </c:pt>
                <c:pt idx="3224">
                  <c:v>5.7351999999999999E-11</c:v>
                </c:pt>
                <c:pt idx="3225">
                  <c:v>5.7311000000000002E-11</c:v>
                </c:pt>
                <c:pt idx="3226">
                  <c:v>5.7314999999999998E-11</c:v>
                </c:pt>
                <c:pt idx="3227">
                  <c:v>5.7359000000000001E-11</c:v>
                </c:pt>
                <c:pt idx="3228">
                  <c:v>5.7418999999999998E-11</c:v>
                </c:pt>
                <c:pt idx="3229">
                  <c:v>5.749E-11</c:v>
                </c:pt>
                <c:pt idx="3230">
                  <c:v>5.7351999999999999E-11</c:v>
                </c:pt>
                <c:pt idx="3231">
                  <c:v>5.7284999999999999E-11</c:v>
                </c:pt>
                <c:pt idx="3232">
                  <c:v>5.7284999999999999E-11</c:v>
                </c:pt>
                <c:pt idx="3233">
                  <c:v>5.7235999999999999E-11</c:v>
                </c:pt>
                <c:pt idx="3234">
                  <c:v>5.7287999999999999E-11</c:v>
                </c:pt>
                <c:pt idx="3235">
                  <c:v>5.7255E-11</c:v>
                </c:pt>
                <c:pt idx="3236">
                  <c:v>5.7198999999999998E-11</c:v>
                </c:pt>
                <c:pt idx="3237">
                  <c:v>5.7258E-11</c:v>
                </c:pt>
                <c:pt idx="3238">
                  <c:v>5.7119999999999999E-11</c:v>
                </c:pt>
                <c:pt idx="3239">
                  <c:v>5.7087E-11</c:v>
                </c:pt>
                <c:pt idx="3240">
                  <c:v>5.7176000000000001E-11</c:v>
                </c:pt>
                <c:pt idx="3241">
                  <c:v>5.7131000000000003E-11</c:v>
                </c:pt>
                <c:pt idx="3242">
                  <c:v>5.7191000000000001E-11</c:v>
                </c:pt>
                <c:pt idx="3243">
                  <c:v>5.7225000000000001E-11</c:v>
                </c:pt>
                <c:pt idx="3244">
                  <c:v>5.7161000000000002E-11</c:v>
                </c:pt>
                <c:pt idx="3245">
                  <c:v>5.7210000000000002E-11</c:v>
                </c:pt>
                <c:pt idx="3246">
                  <c:v>5.7115999999999997E-11</c:v>
                </c:pt>
                <c:pt idx="3247">
                  <c:v>5.7154E-11</c:v>
                </c:pt>
                <c:pt idx="3248">
                  <c:v>5.7206E-11</c:v>
                </c:pt>
                <c:pt idx="3249">
                  <c:v>5.7105E-11</c:v>
                </c:pt>
                <c:pt idx="3250">
                  <c:v>5.7143000000000002E-11</c:v>
                </c:pt>
                <c:pt idx="3251">
                  <c:v>5.7124000000000001E-11</c:v>
                </c:pt>
                <c:pt idx="3252">
                  <c:v>5.7097999999999998E-11</c:v>
                </c:pt>
                <c:pt idx="3253">
                  <c:v>5.7060000000000001E-11</c:v>
                </c:pt>
                <c:pt idx="3254">
                  <c:v>5.7018999999999998E-11</c:v>
                </c:pt>
                <c:pt idx="3255">
                  <c:v>5.7000999999999999E-11</c:v>
                </c:pt>
                <c:pt idx="3256">
                  <c:v>5.7033999999999998E-11</c:v>
                </c:pt>
                <c:pt idx="3257">
                  <c:v>5.6960000000000003E-11</c:v>
                </c:pt>
                <c:pt idx="3258">
                  <c:v>5.7012000000000003E-11</c:v>
                </c:pt>
                <c:pt idx="3259">
                  <c:v>5.7048999999999997E-11</c:v>
                </c:pt>
                <c:pt idx="3260">
                  <c:v>5.6936999999999999E-11</c:v>
                </c:pt>
                <c:pt idx="3261">
                  <c:v>5.6974E-11</c:v>
                </c:pt>
                <c:pt idx="3262">
                  <c:v>5.6956000000000001E-11</c:v>
                </c:pt>
                <c:pt idx="3263">
                  <c:v>5.6951999999999999E-11</c:v>
                </c:pt>
                <c:pt idx="3264">
                  <c:v>5.6966999999999998E-11</c:v>
                </c:pt>
                <c:pt idx="3265">
                  <c:v>5.6902999999999999E-11</c:v>
                </c:pt>
                <c:pt idx="3266">
                  <c:v>5.6926000000000002E-11</c:v>
                </c:pt>
                <c:pt idx="3267">
                  <c:v>5.6831999999999997E-11</c:v>
                </c:pt>
                <c:pt idx="3268">
                  <c:v>5.6884999999999999E-11</c:v>
                </c:pt>
                <c:pt idx="3269">
                  <c:v>5.6892000000000001E-11</c:v>
                </c:pt>
                <c:pt idx="3270">
                  <c:v>5.6798999999999998E-11</c:v>
                </c:pt>
                <c:pt idx="3271">
                  <c:v>5.6884999999999999E-11</c:v>
                </c:pt>
                <c:pt idx="3272">
                  <c:v>5.6850999999999998E-11</c:v>
                </c:pt>
                <c:pt idx="3273">
                  <c:v>5.6880999999999997E-11</c:v>
                </c:pt>
                <c:pt idx="3274">
                  <c:v>5.6859000000000002E-11</c:v>
                </c:pt>
                <c:pt idx="3275">
                  <c:v>5.6791000000000001E-11</c:v>
                </c:pt>
                <c:pt idx="3276">
                  <c:v>5.6798999999999998E-11</c:v>
                </c:pt>
                <c:pt idx="3277">
                  <c:v>5.6791000000000001E-11</c:v>
                </c:pt>
                <c:pt idx="3278">
                  <c:v>5.6780000000000003E-11</c:v>
                </c:pt>
                <c:pt idx="3279">
                  <c:v>5.6724000000000001E-11</c:v>
                </c:pt>
                <c:pt idx="3280">
                  <c:v>5.6697999999999998E-11</c:v>
                </c:pt>
                <c:pt idx="3281">
                  <c:v>5.6682999999999998E-11</c:v>
                </c:pt>
                <c:pt idx="3282">
                  <c:v>5.6697999999999998E-11</c:v>
                </c:pt>
                <c:pt idx="3283">
                  <c:v>5.6712999999999997E-11</c:v>
                </c:pt>
                <c:pt idx="3284">
                  <c:v>5.6663999999999997E-11</c:v>
                </c:pt>
                <c:pt idx="3285">
                  <c:v>5.6679000000000003E-11</c:v>
                </c:pt>
                <c:pt idx="3286">
                  <c:v>5.6667999999999999E-11</c:v>
                </c:pt>
                <c:pt idx="3287">
                  <c:v>5.6612000000000003E-11</c:v>
                </c:pt>
                <c:pt idx="3288">
                  <c:v>5.6657000000000001E-11</c:v>
                </c:pt>
                <c:pt idx="3289">
                  <c:v>5.6749999999999998E-11</c:v>
                </c:pt>
                <c:pt idx="3290">
                  <c:v>5.6596999999999997E-11</c:v>
                </c:pt>
                <c:pt idx="3291">
                  <c:v>5.6612000000000003E-11</c:v>
                </c:pt>
                <c:pt idx="3292">
                  <c:v>5.6623000000000001E-11</c:v>
                </c:pt>
                <c:pt idx="3293">
                  <c:v>5.6657000000000001E-11</c:v>
                </c:pt>
                <c:pt idx="3294">
                  <c:v>5.6660999999999997E-11</c:v>
                </c:pt>
                <c:pt idx="3295">
                  <c:v>5.6645999999999998E-11</c:v>
                </c:pt>
                <c:pt idx="3296">
                  <c:v>5.6571E-11</c:v>
                </c:pt>
                <c:pt idx="3297">
                  <c:v>5.6642000000000002E-11</c:v>
                </c:pt>
                <c:pt idx="3298">
                  <c:v>5.6596999999999997E-11</c:v>
                </c:pt>
                <c:pt idx="3299">
                  <c:v>5.6608000000000001E-11</c:v>
                </c:pt>
                <c:pt idx="3300">
                  <c:v>5.6541000000000002E-11</c:v>
                </c:pt>
                <c:pt idx="3301">
                  <c:v>5.6459000000000002E-11</c:v>
                </c:pt>
                <c:pt idx="3302">
                  <c:v>5.6529999999999998E-11</c:v>
                </c:pt>
                <c:pt idx="3303">
                  <c:v>5.647E-11</c:v>
                </c:pt>
                <c:pt idx="3304">
                  <c:v>5.6596999999999997E-11</c:v>
                </c:pt>
                <c:pt idx="3305">
                  <c:v>5.6551999999999999E-11</c:v>
                </c:pt>
                <c:pt idx="3306">
                  <c:v>5.6537E-11</c:v>
                </c:pt>
                <c:pt idx="3307">
                  <c:v>5.6425000000000002E-11</c:v>
                </c:pt>
                <c:pt idx="3308">
                  <c:v>5.6398999999999998E-11</c:v>
                </c:pt>
                <c:pt idx="3309">
                  <c:v>5.6403E-11</c:v>
                </c:pt>
                <c:pt idx="3310">
                  <c:v>5.6410000000000002E-11</c:v>
                </c:pt>
                <c:pt idx="3311">
                  <c:v>5.6455E-11</c:v>
                </c:pt>
                <c:pt idx="3312">
                  <c:v>5.6413999999999998E-11</c:v>
                </c:pt>
                <c:pt idx="3313">
                  <c:v>5.6410000000000002E-11</c:v>
                </c:pt>
                <c:pt idx="3314">
                  <c:v>5.6346999999999998E-11</c:v>
                </c:pt>
                <c:pt idx="3315">
                  <c:v>5.6418E-11</c:v>
                </c:pt>
                <c:pt idx="3316">
                  <c:v>5.6309000000000002E-11</c:v>
                </c:pt>
                <c:pt idx="3317">
                  <c:v>5.6395000000000003E-11</c:v>
                </c:pt>
                <c:pt idx="3318">
                  <c:v>5.6450999999999998E-11</c:v>
                </c:pt>
                <c:pt idx="3319">
                  <c:v>5.6334999999999999E-11</c:v>
                </c:pt>
                <c:pt idx="3320">
                  <c:v>5.6388000000000001E-11</c:v>
                </c:pt>
                <c:pt idx="3321">
                  <c:v>5.6324000000000001E-11</c:v>
                </c:pt>
                <c:pt idx="3322">
                  <c:v>5.6316999999999999E-11</c:v>
                </c:pt>
                <c:pt idx="3323">
                  <c:v>5.6294000000000002E-11</c:v>
                </c:pt>
                <c:pt idx="3324">
                  <c:v>5.6264999999999999E-11</c:v>
                </c:pt>
                <c:pt idx="3325">
                  <c:v>5.6282999999999998E-11</c:v>
                </c:pt>
                <c:pt idx="3326">
                  <c:v>5.6272000000000001E-11</c:v>
                </c:pt>
                <c:pt idx="3327">
                  <c:v>5.6279000000000003E-11</c:v>
                </c:pt>
                <c:pt idx="3328">
                  <c:v>5.6230999999999998E-11</c:v>
                </c:pt>
                <c:pt idx="3329">
                  <c:v>5.6215999999999999E-11</c:v>
                </c:pt>
                <c:pt idx="3330">
                  <c:v>5.6193000000000002E-11</c:v>
                </c:pt>
                <c:pt idx="3331">
                  <c:v>5.6208000000000001E-11</c:v>
                </c:pt>
                <c:pt idx="3332">
                  <c:v>5.6312999999999997E-11</c:v>
                </c:pt>
                <c:pt idx="3333">
                  <c:v>5.6279000000000003E-11</c:v>
                </c:pt>
                <c:pt idx="3334">
                  <c:v>5.6200999999999999E-11</c:v>
                </c:pt>
                <c:pt idx="3335">
                  <c:v>5.6227000000000003E-11</c:v>
                </c:pt>
                <c:pt idx="3336">
                  <c:v>5.6193000000000002E-11</c:v>
                </c:pt>
                <c:pt idx="3337">
                  <c:v>5.6163999999999999E-11</c:v>
                </c:pt>
                <c:pt idx="3338">
                  <c:v>5.6166999999999998E-11</c:v>
                </c:pt>
                <c:pt idx="3339">
                  <c:v>5.6186E-11</c:v>
                </c:pt>
                <c:pt idx="3340">
                  <c:v>5.6104000000000001E-11</c:v>
                </c:pt>
                <c:pt idx="3341">
                  <c:v>5.6108000000000003E-11</c:v>
                </c:pt>
                <c:pt idx="3342">
                  <c:v>5.6166999999999998E-11</c:v>
                </c:pt>
                <c:pt idx="3343">
                  <c:v>5.6095999999999997E-11</c:v>
                </c:pt>
                <c:pt idx="3344">
                  <c:v>5.6077999999999998E-11</c:v>
                </c:pt>
                <c:pt idx="3345">
                  <c:v>5.6137E-11</c:v>
                </c:pt>
                <c:pt idx="3346">
                  <c:v>5.6089000000000001E-11</c:v>
                </c:pt>
                <c:pt idx="3347">
                  <c:v>5.6163999999999999E-11</c:v>
                </c:pt>
                <c:pt idx="3348">
                  <c:v>5.6059000000000003E-11</c:v>
                </c:pt>
                <c:pt idx="3349">
                  <c:v>5.6028999999999997E-11</c:v>
                </c:pt>
                <c:pt idx="3350">
                  <c:v>5.6032999999999999E-11</c:v>
                </c:pt>
                <c:pt idx="3351">
                  <c:v>5.5992000000000003E-11</c:v>
                </c:pt>
                <c:pt idx="3352">
                  <c:v>5.6032999999999999E-11</c:v>
                </c:pt>
                <c:pt idx="3353">
                  <c:v>5.6028999999999997E-11</c:v>
                </c:pt>
                <c:pt idx="3354">
                  <c:v>5.5961999999999998E-11</c:v>
                </c:pt>
                <c:pt idx="3355">
                  <c:v>5.5973000000000002E-11</c:v>
                </c:pt>
                <c:pt idx="3356">
                  <c:v>5.5976999999999997E-11</c:v>
                </c:pt>
                <c:pt idx="3357">
                  <c:v>5.6025000000000002E-11</c:v>
                </c:pt>
                <c:pt idx="3358">
                  <c:v>5.6003E-11</c:v>
                </c:pt>
                <c:pt idx="3359">
                  <c:v>5.5939000000000001E-11</c:v>
                </c:pt>
                <c:pt idx="3360">
                  <c:v>5.5983999999999999E-11</c:v>
                </c:pt>
                <c:pt idx="3361">
                  <c:v>5.5958000000000002E-11</c:v>
                </c:pt>
                <c:pt idx="3362">
                  <c:v>5.5988000000000001E-11</c:v>
                </c:pt>
                <c:pt idx="3363">
                  <c:v>5.5958000000000002E-11</c:v>
                </c:pt>
                <c:pt idx="3364">
                  <c:v>5.585E-11</c:v>
                </c:pt>
                <c:pt idx="3365">
                  <c:v>5.5897999999999998E-11</c:v>
                </c:pt>
                <c:pt idx="3366">
                  <c:v>5.5902E-11</c:v>
                </c:pt>
                <c:pt idx="3367">
                  <c:v>5.5805000000000001E-11</c:v>
                </c:pt>
                <c:pt idx="3368">
                  <c:v>5.5793999999999998E-11</c:v>
                </c:pt>
                <c:pt idx="3369">
                  <c:v>5.5864999999999999E-11</c:v>
                </c:pt>
                <c:pt idx="3370">
                  <c:v>5.5853E-11</c:v>
                </c:pt>
                <c:pt idx="3371">
                  <c:v>5.5790000000000002E-11</c:v>
                </c:pt>
                <c:pt idx="3372">
                  <c:v>5.5882999999999998E-11</c:v>
                </c:pt>
                <c:pt idx="3373">
                  <c:v>5.5800999999999999E-11</c:v>
                </c:pt>
                <c:pt idx="3374">
                  <c:v>5.5853E-11</c:v>
                </c:pt>
                <c:pt idx="3375">
                  <c:v>5.5864999999999999E-11</c:v>
                </c:pt>
                <c:pt idx="3376">
                  <c:v>5.5771000000000001E-11</c:v>
                </c:pt>
                <c:pt idx="3377">
                  <c:v>5.5768000000000001E-11</c:v>
                </c:pt>
                <c:pt idx="3378">
                  <c:v>5.5738000000000002E-11</c:v>
                </c:pt>
                <c:pt idx="3379">
                  <c:v>5.5704000000000001E-11</c:v>
                </c:pt>
                <c:pt idx="3380">
                  <c:v>5.5674000000000002E-11</c:v>
                </c:pt>
                <c:pt idx="3381">
                  <c:v>5.5708000000000003E-11</c:v>
                </c:pt>
                <c:pt idx="3382">
                  <c:v>5.5674000000000002E-11</c:v>
                </c:pt>
                <c:pt idx="3383">
                  <c:v>5.5613999999999998E-11</c:v>
                </c:pt>
                <c:pt idx="3384">
                  <c:v>5.5469000000000001E-11</c:v>
                </c:pt>
                <c:pt idx="3385">
                  <c:v>5.5583999999999999E-11</c:v>
                </c:pt>
                <c:pt idx="3386">
                  <c:v>5.5628999999999997E-11</c:v>
                </c:pt>
                <c:pt idx="3387">
                  <c:v>5.5696999999999999E-11</c:v>
                </c:pt>
                <c:pt idx="3388">
                  <c:v>5.5640000000000001E-11</c:v>
                </c:pt>
                <c:pt idx="3389">
                  <c:v>5.5576999999999997E-11</c:v>
                </c:pt>
                <c:pt idx="3390">
                  <c:v>5.5613999999999998E-11</c:v>
                </c:pt>
                <c:pt idx="3391">
                  <c:v>5.5607000000000002E-11</c:v>
                </c:pt>
                <c:pt idx="3392">
                  <c:v>5.5524999999999997E-11</c:v>
                </c:pt>
                <c:pt idx="3393">
                  <c:v>5.5472000000000001E-11</c:v>
                </c:pt>
                <c:pt idx="3394">
                  <c:v>5.5583999999999999E-11</c:v>
                </c:pt>
                <c:pt idx="3395">
                  <c:v>5.5576999999999997E-11</c:v>
                </c:pt>
                <c:pt idx="3396">
                  <c:v>5.5521000000000001E-11</c:v>
                </c:pt>
                <c:pt idx="3397">
                  <c:v>5.5497999999999998E-11</c:v>
                </c:pt>
                <c:pt idx="3398">
                  <c:v>5.5543000000000003E-11</c:v>
                </c:pt>
                <c:pt idx="3399">
                  <c:v>5.5509999999999998E-11</c:v>
                </c:pt>
                <c:pt idx="3400">
                  <c:v>5.5454000000000002E-11</c:v>
                </c:pt>
                <c:pt idx="3401">
                  <c:v>5.545E-11</c:v>
                </c:pt>
                <c:pt idx="3402">
                  <c:v>5.5479999999999999E-11</c:v>
                </c:pt>
                <c:pt idx="3403">
                  <c:v>5.5573000000000002E-11</c:v>
                </c:pt>
                <c:pt idx="3404">
                  <c:v>5.5484000000000001E-11</c:v>
                </c:pt>
                <c:pt idx="3405">
                  <c:v>5.5445999999999998E-11</c:v>
                </c:pt>
                <c:pt idx="3406">
                  <c:v>5.5398E-11</c:v>
                </c:pt>
                <c:pt idx="3407">
                  <c:v>5.5412999999999999E-11</c:v>
                </c:pt>
                <c:pt idx="3408">
                  <c:v>5.5383E-11</c:v>
                </c:pt>
                <c:pt idx="3409">
                  <c:v>5.5398E-11</c:v>
                </c:pt>
                <c:pt idx="3410">
                  <c:v>5.5408999999999997E-11</c:v>
                </c:pt>
                <c:pt idx="3411">
                  <c:v>5.5424000000000003E-11</c:v>
                </c:pt>
                <c:pt idx="3412">
                  <c:v>5.5341999999999997E-11</c:v>
                </c:pt>
                <c:pt idx="3413">
                  <c:v>5.5344999999999997E-11</c:v>
                </c:pt>
                <c:pt idx="3414">
                  <c:v>5.5378999999999998E-11</c:v>
                </c:pt>
                <c:pt idx="3415">
                  <c:v>5.5274000000000002E-11</c:v>
                </c:pt>
                <c:pt idx="3416">
                  <c:v>5.5282E-11</c:v>
                </c:pt>
                <c:pt idx="3417">
                  <c:v>5.5259000000000003E-11</c:v>
                </c:pt>
                <c:pt idx="3418">
                  <c:v>5.5247999999999999E-11</c:v>
                </c:pt>
                <c:pt idx="3419">
                  <c:v>5.5192000000000003E-11</c:v>
                </c:pt>
                <c:pt idx="3420">
                  <c:v>5.5247999999999999E-11</c:v>
                </c:pt>
                <c:pt idx="3421">
                  <c:v>5.5299999999999999E-11</c:v>
                </c:pt>
                <c:pt idx="3422">
                  <c:v>5.5299999999999999E-11</c:v>
                </c:pt>
                <c:pt idx="3423">
                  <c:v>5.5292999999999997E-11</c:v>
                </c:pt>
                <c:pt idx="3424">
                  <c:v>5.5304000000000001E-11</c:v>
                </c:pt>
                <c:pt idx="3425">
                  <c:v>5.5262999999999998E-11</c:v>
                </c:pt>
                <c:pt idx="3426">
                  <c:v>5.5210999999999998E-11</c:v>
                </c:pt>
                <c:pt idx="3427">
                  <c:v>5.5143000000000003E-11</c:v>
                </c:pt>
                <c:pt idx="3428">
                  <c:v>5.5180999999999999E-11</c:v>
                </c:pt>
                <c:pt idx="3429">
                  <c:v>5.5192000000000003E-11</c:v>
                </c:pt>
                <c:pt idx="3430">
                  <c:v>5.5106000000000002E-11</c:v>
                </c:pt>
                <c:pt idx="3431">
                  <c:v>5.5087000000000001E-11</c:v>
                </c:pt>
                <c:pt idx="3432">
                  <c:v>5.5143000000000003E-11</c:v>
                </c:pt>
                <c:pt idx="3433">
                  <c:v>5.5140000000000003E-11</c:v>
                </c:pt>
                <c:pt idx="3434">
                  <c:v>5.5099E-11</c:v>
                </c:pt>
                <c:pt idx="3435">
                  <c:v>5.5087000000000001E-11</c:v>
                </c:pt>
                <c:pt idx="3436">
                  <c:v>5.5024000000000003E-11</c:v>
                </c:pt>
                <c:pt idx="3437">
                  <c:v>5.5091000000000003E-11</c:v>
                </c:pt>
                <c:pt idx="3438">
                  <c:v>5.5170000000000002E-11</c:v>
                </c:pt>
                <c:pt idx="3439">
                  <c:v>5.5114E-11</c:v>
                </c:pt>
                <c:pt idx="3440">
                  <c:v>5.5124999999999997E-11</c:v>
                </c:pt>
                <c:pt idx="3441">
                  <c:v>5.5128999999999999E-11</c:v>
                </c:pt>
                <c:pt idx="3442">
                  <c:v>5.5064999999999999E-11</c:v>
                </c:pt>
                <c:pt idx="3443">
                  <c:v>5.4934E-11</c:v>
                </c:pt>
                <c:pt idx="3444">
                  <c:v>5.5035E-11</c:v>
                </c:pt>
                <c:pt idx="3445">
                  <c:v>5.5106000000000002E-11</c:v>
                </c:pt>
                <c:pt idx="3446">
                  <c:v>5.4990000000000002E-11</c:v>
                </c:pt>
                <c:pt idx="3447">
                  <c:v>5.4968000000000001E-11</c:v>
                </c:pt>
                <c:pt idx="3448">
                  <c:v>5.4987000000000002E-11</c:v>
                </c:pt>
                <c:pt idx="3449">
                  <c:v>5.4948999999999999E-11</c:v>
                </c:pt>
                <c:pt idx="3450">
                  <c:v>5.5057999999999997E-11</c:v>
                </c:pt>
                <c:pt idx="3451">
                  <c:v>5.4968000000000001E-11</c:v>
                </c:pt>
                <c:pt idx="3452">
                  <c:v>5.4916000000000001E-11</c:v>
                </c:pt>
                <c:pt idx="3453">
                  <c:v>5.4923000000000003E-11</c:v>
                </c:pt>
                <c:pt idx="3454">
                  <c:v>5.4968000000000001E-11</c:v>
                </c:pt>
                <c:pt idx="3455">
                  <c:v>5.4990000000000002E-11</c:v>
                </c:pt>
                <c:pt idx="3456">
                  <c:v>5.4941999999999998E-11</c:v>
                </c:pt>
                <c:pt idx="3457">
                  <c:v>5.4901000000000001E-11</c:v>
                </c:pt>
                <c:pt idx="3458">
                  <c:v>5.4856000000000003E-11</c:v>
                </c:pt>
                <c:pt idx="3459">
                  <c:v>5.4923000000000003E-11</c:v>
                </c:pt>
                <c:pt idx="3460">
                  <c:v>5.4859000000000003E-11</c:v>
                </c:pt>
                <c:pt idx="3461">
                  <c:v>5.4874000000000002E-11</c:v>
                </c:pt>
                <c:pt idx="3462">
                  <c:v>5.4901000000000001E-11</c:v>
                </c:pt>
                <c:pt idx="3463">
                  <c:v>5.4792000000000003E-11</c:v>
                </c:pt>
                <c:pt idx="3464">
                  <c:v>5.4803000000000001E-11</c:v>
                </c:pt>
                <c:pt idx="3465">
                  <c:v>5.4840999999999997E-11</c:v>
                </c:pt>
                <c:pt idx="3466">
                  <c:v>5.4840999999999997E-11</c:v>
                </c:pt>
                <c:pt idx="3467">
                  <c:v>5.4785000000000001E-11</c:v>
                </c:pt>
                <c:pt idx="3468">
                  <c:v>5.4770000000000002E-11</c:v>
                </c:pt>
                <c:pt idx="3469">
                  <c:v>5.4788000000000001E-11</c:v>
                </c:pt>
                <c:pt idx="3470">
                  <c:v>5.4788000000000001E-11</c:v>
                </c:pt>
                <c:pt idx="3471">
                  <c:v>5.4679999999999999E-11</c:v>
                </c:pt>
                <c:pt idx="3472">
                  <c:v>5.4684000000000001E-11</c:v>
                </c:pt>
                <c:pt idx="3473">
                  <c:v>5.4691000000000003E-11</c:v>
                </c:pt>
                <c:pt idx="3474">
                  <c:v>5.4714E-11</c:v>
                </c:pt>
                <c:pt idx="3475">
                  <c:v>5.4669000000000001E-11</c:v>
                </c:pt>
                <c:pt idx="3476">
                  <c:v>5.4664999999999999E-11</c:v>
                </c:pt>
                <c:pt idx="3477">
                  <c:v>5.4642999999999998E-11</c:v>
                </c:pt>
                <c:pt idx="3478">
                  <c:v>5.4617000000000001E-11</c:v>
                </c:pt>
                <c:pt idx="3479">
                  <c:v>5.4672999999999997E-11</c:v>
                </c:pt>
                <c:pt idx="3480">
                  <c:v>5.4740000000000003E-11</c:v>
                </c:pt>
                <c:pt idx="3481">
                  <c:v>5.4624000000000003E-11</c:v>
                </c:pt>
                <c:pt idx="3482">
                  <c:v>5.4492999999999997E-11</c:v>
                </c:pt>
                <c:pt idx="3483">
                  <c:v>5.4553000000000002E-11</c:v>
                </c:pt>
                <c:pt idx="3484">
                  <c:v>5.4635000000000001E-11</c:v>
                </c:pt>
                <c:pt idx="3485">
                  <c:v>5.4624000000000003E-11</c:v>
                </c:pt>
                <c:pt idx="3486">
                  <c:v>5.4538000000000002E-11</c:v>
                </c:pt>
                <c:pt idx="3487">
                  <c:v>5.4516000000000001E-11</c:v>
                </c:pt>
                <c:pt idx="3488">
                  <c:v>5.4538000000000002E-11</c:v>
                </c:pt>
                <c:pt idx="3489">
                  <c:v>5.4563999999999999E-11</c:v>
                </c:pt>
                <c:pt idx="3490">
                  <c:v>5.4583E-11</c:v>
                </c:pt>
                <c:pt idx="3491">
                  <c:v>5.4541999999999998E-11</c:v>
                </c:pt>
                <c:pt idx="3492">
                  <c:v>5.4534E-11</c:v>
                </c:pt>
                <c:pt idx="3493">
                  <c:v>5.4508000000000003E-11</c:v>
                </c:pt>
                <c:pt idx="3494">
                  <c:v>5.4486000000000002E-11</c:v>
                </c:pt>
                <c:pt idx="3495">
                  <c:v>5.4526999999999998E-11</c:v>
                </c:pt>
                <c:pt idx="3496">
                  <c:v>5.4385000000000001E-11</c:v>
                </c:pt>
                <c:pt idx="3497">
                  <c:v>5.4440999999999997E-11</c:v>
                </c:pt>
                <c:pt idx="3498">
                  <c:v>5.4538000000000002E-11</c:v>
                </c:pt>
                <c:pt idx="3499">
                  <c:v>5.4523000000000003E-11</c:v>
                </c:pt>
                <c:pt idx="3500">
                  <c:v>5.4437000000000002E-11</c:v>
                </c:pt>
                <c:pt idx="3501">
                  <c:v>5.4425999999999998E-11</c:v>
                </c:pt>
                <c:pt idx="3502">
                  <c:v>5.4456000000000003E-11</c:v>
                </c:pt>
                <c:pt idx="3503">
                  <c:v>5.4391999999999997E-11</c:v>
                </c:pt>
                <c:pt idx="3504">
                  <c:v>5.4447999999999999E-11</c:v>
                </c:pt>
                <c:pt idx="3505">
                  <c:v>5.4419000000000002E-11</c:v>
                </c:pt>
                <c:pt idx="3506">
                  <c:v>5.4348000000000001E-11</c:v>
                </c:pt>
                <c:pt idx="3507">
                  <c:v>5.4400000000000001E-11</c:v>
                </c:pt>
                <c:pt idx="3508">
                  <c:v>5.4385000000000001E-11</c:v>
                </c:pt>
                <c:pt idx="3509">
                  <c:v>5.4447999999999999E-11</c:v>
                </c:pt>
                <c:pt idx="3510">
                  <c:v>5.4355000000000003E-11</c:v>
                </c:pt>
                <c:pt idx="3511">
                  <c:v>5.4391999999999997E-11</c:v>
                </c:pt>
                <c:pt idx="3512">
                  <c:v>5.4324999999999997E-11</c:v>
                </c:pt>
                <c:pt idx="3513">
                  <c:v>5.4355000000000003E-11</c:v>
                </c:pt>
                <c:pt idx="3514">
                  <c:v>5.4284000000000001E-11</c:v>
                </c:pt>
                <c:pt idx="3515">
                  <c:v>5.4279999999999999E-11</c:v>
                </c:pt>
                <c:pt idx="3516">
                  <c:v>5.4217000000000001E-11</c:v>
                </c:pt>
                <c:pt idx="3517">
                  <c:v>5.4227999999999999E-11</c:v>
                </c:pt>
                <c:pt idx="3518">
                  <c:v>5.4208999999999997E-11</c:v>
                </c:pt>
                <c:pt idx="3519">
                  <c:v>5.4205999999999997E-11</c:v>
                </c:pt>
                <c:pt idx="3520">
                  <c:v>5.4239000000000003E-11</c:v>
                </c:pt>
                <c:pt idx="3521">
                  <c:v>5.4156999999999997E-11</c:v>
                </c:pt>
                <c:pt idx="3522">
                  <c:v>5.4175999999999999E-11</c:v>
                </c:pt>
                <c:pt idx="3523">
                  <c:v>5.4123000000000003E-11</c:v>
                </c:pt>
                <c:pt idx="3524">
                  <c:v>5.4141999999999998E-11</c:v>
                </c:pt>
                <c:pt idx="3525">
                  <c:v>5.4168000000000001E-11</c:v>
                </c:pt>
                <c:pt idx="3526">
                  <c:v>5.4202000000000002E-11</c:v>
                </c:pt>
                <c:pt idx="3527">
                  <c:v>5.4175999999999999E-11</c:v>
                </c:pt>
                <c:pt idx="3528">
                  <c:v>5.4123000000000003E-11</c:v>
                </c:pt>
                <c:pt idx="3529">
                  <c:v>5.4135000000000002E-11</c:v>
                </c:pt>
                <c:pt idx="3530">
                  <c:v>5.4007999999999998E-11</c:v>
                </c:pt>
                <c:pt idx="3531">
                  <c:v>5.4187000000000002E-11</c:v>
                </c:pt>
                <c:pt idx="3532">
                  <c:v>5.4149E-11</c:v>
                </c:pt>
                <c:pt idx="3533">
                  <c:v>5.4123000000000003E-11</c:v>
                </c:pt>
                <c:pt idx="3534">
                  <c:v>5.4056000000000003E-11</c:v>
                </c:pt>
                <c:pt idx="3535">
                  <c:v>5.4141999999999998E-11</c:v>
                </c:pt>
                <c:pt idx="3536">
                  <c:v>5.4135000000000002E-11</c:v>
                </c:pt>
                <c:pt idx="3537">
                  <c:v>5.4064000000000001E-11</c:v>
                </c:pt>
                <c:pt idx="3538">
                  <c:v>5.4212999999999999E-11</c:v>
                </c:pt>
                <c:pt idx="3539">
                  <c:v>5.4107999999999997E-11</c:v>
                </c:pt>
                <c:pt idx="3540">
                  <c:v>5.4107999999999997E-11</c:v>
                </c:pt>
                <c:pt idx="3541">
                  <c:v>5.4015E-11</c:v>
                </c:pt>
                <c:pt idx="3542">
                  <c:v>5.4059999999999999E-11</c:v>
                </c:pt>
                <c:pt idx="3543">
                  <c:v>5.4019000000000002E-11</c:v>
                </c:pt>
                <c:pt idx="3544">
                  <c:v>5.3988999999999997E-11</c:v>
                </c:pt>
                <c:pt idx="3545">
                  <c:v>5.3936000000000001E-11</c:v>
                </c:pt>
                <c:pt idx="3546">
                  <c:v>5.403E-11</c:v>
                </c:pt>
                <c:pt idx="3547">
                  <c:v>5.4000000000000001E-11</c:v>
                </c:pt>
                <c:pt idx="3548">
                  <c:v>5.3970000000000002E-11</c:v>
                </c:pt>
                <c:pt idx="3549">
                  <c:v>5.3966E-11</c:v>
                </c:pt>
                <c:pt idx="3550">
                  <c:v>5.3909999999999998E-11</c:v>
                </c:pt>
                <c:pt idx="3551">
                  <c:v>5.3966E-11</c:v>
                </c:pt>
                <c:pt idx="3552">
                  <c:v>5.3966E-11</c:v>
                </c:pt>
                <c:pt idx="3553">
                  <c:v>5.3924999999999997E-11</c:v>
                </c:pt>
                <c:pt idx="3554">
                  <c:v>5.3936000000000001E-11</c:v>
                </c:pt>
                <c:pt idx="3555">
                  <c:v>5.3894999999999998E-11</c:v>
                </c:pt>
                <c:pt idx="3556">
                  <c:v>5.3903000000000002E-11</c:v>
                </c:pt>
                <c:pt idx="3557">
                  <c:v>5.3899E-11</c:v>
                </c:pt>
                <c:pt idx="3558">
                  <c:v>5.3906999999999998E-11</c:v>
                </c:pt>
                <c:pt idx="3559">
                  <c:v>5.3899E-11</c:v>
                </c:pt>
                <c:pt idx="3560">
                  <c:v>5.3943999999999999E-11</c:v>
                </c:pt>
                <c:pt idx="3561">
                  <c:v>5.3933000000000001E-11</c:v>
                </c:pt>
                <c:pt idx="3562">
                  <c:v>5.3857999999999998E-11</c:v>
                </c:pt>
                <c:pt idx="3563">
                  <c:v>5.3865E-11</c:v>
                </c:pt>
                <c:pt idx="3564">
                  <c:v>5.3772000000000003E-11</c:v>
                </c:pt>
                <c:pt idx="3565">
                  <c:v>5.3805999999999998E-11</c:v>
                </c:pt>
                <c:pt idx="3566">
                  <c:v>5.3812999999999999E-11</c:v>
                </c:pt>
                <c:pt idx="3567">
                  <c:v>5.3827999999999999E-11</c:v>
                </c:pt>
                <c:pt idx="3568">
                  <c:v>5.3686000000000002E-11</c:v>
                </c:pt>
                <c:pt idx="3569">
                  <c:v>5.3731E-11</c:v>
                </c:pt>
                <c:pt idx="3570">
                  <c:v>5.3756999999999997E-11</c:v>
                </c:pt>
                <c:pt idx="3571">
                  <c:v>5.3805999999999998E-11</c:v>
                </c:pt>
                <c:pt idx="3572">
                  <c:v>5.3750000000000002E-11</c:v>
                </c:pt>
                <c:pt idx="3573">
                  <c:v>5.3656000000000003E-11</c:v>
                </c:pt>
                <c:pt idx="3574">
                  <c:v>5.3735000000000002E-11</c:v>
                </c:pt>
                <c:pt idx="3575">
                  <c:v>5.3716000000000001E-11</c:v>
                </c:pt>
                <c:pt idx="3576">
                  <c:v>5.3679E-11</c:v>
                </c:pt>
                <c:pt idx="3577">
                  <c:v>5.3694E-11</c:v>
                </c:pt>
                <c:pt idx="3578">
                  <c:v>5.3741999999999998E-11</c:v>
                </c:pt>
                <c:pt idx="3579">
                  <c:v>5.3704999999999997E-11</c:v>
                </c:pt>
                <c:pt idx="3580">
                  <c:v>5.3652999999999997E-11</c:v>
                </c:pt>
                <c:pt idx="3581">
                  <c:v>5.3694E-11</c:v>
                </c:pt>
                <c:pt idx="3582">
                  <c:v>5.3659999999999999E-11</c:v>
                </c:pt>
                <c:pt idx="3583">
                  <c:v>5.3582000000000002E-11</c:v>
                </c:pt>
                <c:pt idx="3584">
                  <c:v>5.3604000000000003E-11</c:v>
                </c:pt>
                <c:pt idx="3585">
                  <c:v>5.3592999999999999E-11</c:v>
                </c:pt>
                <c:pt idx="3586">
                  <c:v>5.3558999999999998E-11</c:v>
                </c:pt>
                <c:pt idx="3587">
                  <c:v>5.3607999999999999E-11</c:v>
                </c:pt>
                <c:pt idx="3588">
                  <c:v>5.3558999999999998E-11</c:v>
                </c:pt>
                <c:pt idx="3589">
                  <c:v>5.3640999999999997E-11</c:v>
                </c:pt>
                <c:pt idx="3590">
                  <c:v>5.3664000000000001E-11</c:v>
                </c:pt>
                <c:pt idx="3591">
                  <c:v>5.363E-11</c:v>
                </c:pt>
                <c:pt idx="3592">
                  <c:v>5.3600000000000001E-11</c:v>
                </c:pt>
                <c:pt idx="3593">
                  <c:v>5.3563E-11</c:v>
                </c:pt>
                <c:pt idx="3594">
                  <c:v>5.3528999999999999E-11</c:v>
                </c:pt>
                <c:pt idx="3595">
                  <c:v>5.3528999999999999E-11</c:v>
                </c:pt>
                <c:pt idx="3596">
                  <c:v>5.3573999999999998E-11</c:v>
                </c:pt>
                <c:pt idx="3597">
                  <c:v>5.3536999999999997E-11</c:v>
                </c:pt>
                <c:pt idx="3598">
                  <c:v>5.3552000000000003E-11</c:v>
                </c:pt>
                <c:pt idx="3599">
                  <c:v>5.3476999999999999E-11</c:v>
                </c:pt>
                <c:pt idx="3600">
                  <c:v>5.3491999999999999E-11</c:v>
                </c:pt>
                <c:pt idx="3601">
                  <c:v>5.3488000000000003E-11</c:v>
                </c:pt>
                <c:pt idx="3602">
                  <c:v>5.3503000000000003E-11</c:v>
                </c:pt>
                <c:pt idx="3603">
                  <c:v>5.3503000000000003E-11</c:v>
                </c:pt>
                <c:pt idx="3604">
                  <c:v>5.3524999999999997E-11</c:v>
                </c:pt>
                <c:pt idx="3605">
                  <c:v>5.3462E-11</c:v>
                </c:pt>
                <c:pt idx="3606">
                  <c:v>5.3491999999999999E-11</c:v>
                </c:pt>
                <c:pt idx="3607">
                  <c:v>5.3462E-11</c:v>
                </c:pt>
                <c:pt idx="3608">
                  <c:v>5.3476999999999999E-11</c:v>
                </c:pt>
                <c:pt idx="3609">
                  <c:v>5.3427999999999999E-11</c:v>
                </c:pt>
                <c:pt idx="3610">
                  <c:v>5.3395E-11</c:v>
                </c:pt>
                <c:pt idx="3611">
                  <c:v>5.3457999999999998E-11</c:v>
                </c:pt>
                <c:pt idx="3612">
                  <c:v>5.3365000000000001E-11</c:v>
                </c:pt>
                <c:pt idx="3613">
                  <c:v>5.3380000000000001E-11</c:v>
                </c:pt>
                <c:pt idx="3614">
                  <c:v>5.3338999999999998E-11</c:v>
                </c:pt>
                <c:pt idx="3615">
                  <c:v>5.3420999999999997E-11</c:v>
                </c:pt>
                <c:pt idx="3616">
                  <c:v>5.3353999999999997E-11</c:v>
                </c:pt>
                <c:pt idx="3617">
                  <c:v>5.3268000000000003E-11</c:v>
                </c:pt>
                <c:pt idx="3618">
                  <c:v>5.3289999999999998E-11</c:v>
                </c:pt>
                <c:pt idx="3619">
                  <c:v>5.3301000000000002E-11</c:v>
                </c:pt>
                <c:pt idx="3620">
                  <c:v>5.3264000000000001E-11</c:v>
                </c:pt>
                <c:pt idx="3621">
                  <c:v>5.3244999999999999E-11</c:v>
                </c:pt>
                <c:pt idx="3622">
                  <c:v>5.323E-11</c:v>
                </c:pt>
                <c:pt idx="3623">
                  <c:v>5.3222999999999998E-11</c:v>
                </c:pt>
                <c:pt idx="3624">
                  <c:v>5.3286000000000002E-11</c:v>
                </c:pt>
                <c:pt idx="3625">
                  <c:v>5.3227E-11</c:v>
                </c:pt>
                <c:pt idx="3626">
                  <c:v>5.323E-11</c:v>
                </c:pt>
                <c:pt idx="3627">
                  <c:v>5.3255999999999997E-11</c:v>
                </c:pt>
                <c:pt idx="3628">
                  <c:v>5.3212000000000001E-11</c:v>
                </c:pt>
                <c:pt idx="3629">
                  <c:v>5.3234000000000002E-11</c:v>
                </c:pt>
                <c:pt idx="3630">
                  <c:v>5.3111E-11</c:v>
                </c:pt>
                <c:pt idx="3631">
                  <c:v>5.3173999999999998E-11</c:v>
                </c:pt>
                <c:pt idx="3632">
                  <c:v>5.3185000000000002E-11</c:v>
                </c:pt>
                <c:pt idx="3633">
                  <c:v>5.3192999999999999E-11</c:v>
                </c:pt>
                <c:pt idx="3634">
                  <c:v>5.3136999999999997E-11</c:v>
                </c:pt>
                <c:pt idx="3635">
                  <c:v>5.3076999999999999E-11</c:v>
                </c:pt>
                <c:pt idx="3636">
                  <c:v>5.3103000000000003E-11</c:v>
                </c:pt>
                <c:pt idx="3637">
                  <c:v>5.3103000000000003E-11</c:v>
                </c:pt>
                <c:pt idx="3638">
                  <c:v>5.3118000000000002E-11</c:v>
                </c:pt>
                <c:pt idx="3639">
                  <c:v>5.3118000000000002E-11</c:v>
                </c:pt>
                <c:pt idx="3640">
                  <c:v>5.3118000000000002E-11</c:v>
                </c:pt>
                <c:pt idx="3641">
                  <c:v>5.3088000000000003E-11</c:v>
                </c:pt>
                <c:pt idx="3642">
                  <c:v>5.3114E-11</c:v>
                </c:pt>
                <c:pt idx="3643">
                  <c:v>5.3076999999999999E-11</c:v>
                </c:pt>
                <c:pt idx="3644">
                  <c:v>5.3017000000000002E-11</c:v>
                </c:pt>
                <c:pt idx="3645">
                  <c:v>5.3088000000000003E-11</c:v>
                </c:pt>
                <c:pt idx="3646">
                  <c:v>5.3114E-11</c:v>
                </c:pt>
                <c:pt idx="3647">
                  <c:v>5.3072999999999997E-11</c:v>
                </c:pt>
                <c:pt idx="3648">
                  <c:v>5.2984000000000003E-11</c:v>
                </c:pt>
                <c:pt idx="3649">
                  <c:v>5.2990999999999998E-11</c:v>
                </c:pt>
                <c:pt idx="3650">
                  <c:v>5.3042999999999998E-11</c:v>
                </c:pt>
                <c:pt idx="3651">
                  <c:v>5.2980000000000001E-11</c:v>
                </c:pt>
                <c:pt idx="3652">
                  <c:v>5.2965000000000001E-11</c:v>
                </c:pt>
                <c:pt idx="3653">
                  <c:v>5.2928000000000001E-11</c:v>
                </c:pt>
                <c:pt idx="3654">
                  <c:v>5.2987000000000003E-11</c:v>
                </c:pt>
                <c:pt idx="3655">
                  <c:v>5.2868000000000003E-11</c:v>
                </c:pt>
                <c:pt idx="3656">
                  <c:v>5.2956999999999997E-11</c:v>
                </c:pt>
                <c:pt idx="3657">
                  <c:v>5.2935000000000003E-11</c:v>
                </c:pt>
                <c:pt idx="3658">
                  <c:v>5.2916000000000001E-11</c:v>
                </c:pt>
                <c:pt idx="3659">
                  <c:v>5.2889999999999998E-11</c:v>
                </c:pt>
                <c:pt idx="3660">
                  <c:v>5.2920000000000003E-11</c:v>
                </c:pt>
                <c:pt idx="3661">
                  <c:v>5.2883000000000002E-11</c:v>
                </c:pt>
                <c:pt idx="3662">
                  <c:v>5.2908999999999999E-11</c:v>
                </c:pt>
                <c:pt idx="3663">
                  <c:v>5.2894E-11</c:v>
                </c:pt>
                <c:pt idx="3664">
                  <c:v>5.2931000000000001E-11</c:v>
                </c:pt>
                <c:pt idx="3665">
                  <c:v>5.2938999999999998E-11</c:v>
                </c:pt>
                <c:pt idx="3666">
                  <c:v>5.2864000000000001E-11</c:v>
                </c:pt>
                <c:pt idx="3667">
                  <c:v>5.2913000000000001E-11</c:v>
                </c:pt>
                <c:pt idx="3668">
                  <c:v>5.2868000000000003E-11</c:v>
                </c:pt>
                <c:pt idx="3669">
                  <c:v>5.2842E-11</c:v>
                </c:pt>
                <c:pt idx="3670">
                  <c:v>5.2804000000000003E-11</c:v>
                </c:pt>
                <c:pt idx="3671">
                  <c:v>5.2770999999999998E-11</c:v>
                </c:pt>
                <c:pt idx="3672">
                  <c:v>5.2812000000000001E-11</c:v>
                </c:pt>
                <c:pt idx="3673">
                  <c:v>5.2770999999999998E-11</c:v>
                </c:pt>
                <c:pt idx="3674">
                  <c:v>5.2804000000000003E-11</c:v>
                </c:pt>
                <c:pt idx="3675">
                  <c:v>5.2778E-11</c:v>
                </c:pt>
                <c:pt idx="3676">
                  <c:v>5.2740999999999999E-11</c:v>
                </c:pt>
                <c:pt idx="3677">
                  <c:v>5.2736999999999997E-11</c:v>
                </c:pt>
                <c:pt idx="3678">
                  <c:v>5.2669999999999998E-11</c:v>
                </c:pt>
                <c:pt idx="3679">
                  <c:v>5.2676999999999999E-11</c:v>
                </c:pt>
                <c:pt idx="3680">
                  <c:v>5.2767000000000002E-11</c:v>
                </c:pt>
                <c:pt idx="3681">
                  <c:v>5.2763E-11</c:v>
                </c:pt>
                <c:pt idx="3682">
                  <c:v>5.2748000000000001E-11</c:v>
                </c:pt>
                <c:pt idx="3683">
                  <c:v>5.2748000000000001E-11</c:v>
                </c:pt>
                <c:pt idx="3684">
                  <c:v>5.2711E-11</c:v>
                </c:pt>
                <c:pt idx="3685">
                  <c:v>5.2676999999999999E-11</c:v>
                </c:pt>
                <c:pt idx="3686">
                  <c:v>5.2681000000000001E-11</c:v>
                </c:pt>
                <c:pt idx="3687">
                  <c:v>5.2691999999999999E-11</c:v>
                </c:pt>
                <c:pt idx="3688">
                  <c:v>5.2691999999999999E-11</c:v>
                </c:pt>
                <c:pt idx="3689">
                  <c:v>5.2676999999999999E-11</c:v>
                </c:pt>
                <c:pt idx="3690">
                  <c:v>5.2669999999999998E-11</c:v>
                </c:pt>
                <c:pt idx="3691">
                  <c:v>5.2629000000000001E-11</c:v>
                </c:pt>
                <c:pt idx="3692">
                  <c:v>5.2696000000000001E-11</c:v>
                </c:pt>
                <c:pt idx="3693">
                  <c:v>5.2639999999999999E-11</c:v>
                </c:pt>
                <c:pt idx="3694">
                  <c:v>5.2602000000000002E-11</c:v>
                </c:pt>
                <c:pt idx="3695">
                  <c:v>5.2644000000000001E-11</c:v>
                </c:pt>
                <c:pt idx="3696">
                  <c:v>5.2528000000000001E-11</c:v>
                </c:pt>
                <c:pt idx="3697">
                  <c:v>5.2580000000000001E-11</c:v>
                </c:pt>
                <c:pt idx="3698">
                  <c:v>5.2676999999999999E-11</c:v>
                </c:pt>
                <c:pt idx="3699">
                  <c:v>5.2528000000000001E-11</c:v>
                </c:pt>
                <c:pt idx="3700">
                  <c:v>5.2572999999999999E-11</c:v>
                </c:pt>
                <c:pt idx="3701">
                  <c:v>5.2580000000000001E-11</c:v>
                </c:pt>
                <c:pt idx="3702">
                  <c:v>5.2644000000000001E-11</c:v>
                </c:pt>
                <c:pt idx="3703">
                  <c:v>5.2580000000000001E-11</c:v>
                </c:pt>
                <c:pt idx="3704">
                  <c:v>5.2587999999999998E-11</c:v>
                </c:pt>
                <c:pt idx="3705">
                  <c:v>5.2584000000000003E-11</c:v>
                </c:pt>
                <c:pt idx="3706">
                  <c:v>5.2489999999999998E-11</c:v>
                </c:pt>
                <c:pt idx="3707">
                  <c:v>5.2434000000000002E-11</c:v>
                </c:pt>
                <c:pt idx="3708">
                  <c:v>5.2486999999999998E-11</c:v>
                </c:pt>
                <c:pt idx="3709">
                  <c:v>5.2468000000000003E-11</c:v>
                </c:pt>
                <c:pt idx="3710">
                  <c:v>5.2535000000000003E-11</c:v>
                </c:pt>
                <c:pt idx="3711">
                  <c:v>5.261E-11</c:v>
                </c:pt>
                <c:pt idx="3712">
                  <c:v>5.2543E-11</c:v>
                </c:pt>
                <c:pt idx="3713">
                  <c:v>5.2449000000000002E-11</c:v>
                </c:pt>
                <c:pt idx="3714">
                  <c:v>5.2403999999999997E-11</c:v>
                </c:pt>
                <c:pt idx="3715">
                  <c:v>5.2471999999999999E-11</c:v>
                </c:pt>
                <c:pt idx="3716">
                  <c:v>5.2553999999999998E-11</c:v>
                </c:pt>
                <c:pt idx="3717">
                  <c:v>5.2565000000000001E-11</c:v>
                </c:pt>
                <c:pt idx="3718">
                  <c:v>5.2422999999999998E-11</c:v>
                </c:pt>
                <c:pt idx="3719">
                  <c:v>5.2494E-11</c:v>
                </c:pt>
                <c:pt idx="3720">
                  <c:v>5.2474999999999998E-11</c:v>
                </c:pt>
                <c:pt idx="3721">
                  <c:v>5.2427E-11</c:v>
                </c:pt>
                <c:pt idx="3722">
                  <c:v>5.2336999999999997E-11</c:v>
                </c:pt>
                <c:pt idx="3723">
                  <c:v>5.2416000000000003E-11</c:v>
                </c:pt>
                <c:pt idx="3724">
                  <c:v>5.2452999999999997E-11</c:v>
                </c:pt>
                <c:pt idx="3725">
                  <c:v>5.2452999999999997E-11</c:v>
                </c:pt>
                <c:pt idx="3726">
                  <c:v>5.2449000000000002E-11</c:v>
                </c:pt>
                <c:pt idx="3727">
                  <c:v>5.2311E-11</c:v>
                </c:pt>
                <c:pt idx="3728">
                  <c:v>5.2360000000000001E-11</c:v>
                </c:pt>
                <c:pt idx="3729">
                  <c:v>5.2360000000000001E-11</c:v>
                </c:pt>
                <c:pt idx="3730">
                  <c:v>5.2321999999999998E-11</c:v>
                </c:pt>
                <c:pt idx="3731">
                  <c:v>5.2311E-11</c:v>
                </c:pt>
                <c:pt idx="3732">
                  <c:v>5.2348000000000001E-11</c:v>
                </c:pt>
                <c:pt idx="3733">
                  <c:v>5.2363000000000001E-11</c:v>
                </c:pt>
                <c:pt idx="3734">
                  <c:v>5.2291999999999999E-11</c:v>
                </c:pt>
                <c:pt idx="3735">
                  <c:v>5.2318000000000002E-11</c:v>
                </c:pt>
                <c:pt idx="3736">
                  <c:v>5.2321999999999998E-11</c:v>
                </c:pt>
                <c:pt idx="3737">
                  <c:v>5.2355999999999999E-11</c:v>
                </c:pt>
                <c:pt idx="3738">
                  <c:v>5.2321999999999998E-11</c:v>
                </c:pt>
                <c:pt idx="3739">
                  <c:v>5.2345000000000001E-11</c:v>
                </c:pt>
                <c:pt idx="3740">
                  <c:v>5.2244000000000001E-11</c:v>
                </c:pt>
                <c:pt idx="3741">
                  <c:v>5.2262E-11</c:v>
                </c:pt>
                <c:pt idx="3742">
                  <c:v>5.2330000000000002E-11</c:v>
                </c:pt>
                <c:pt idx="3743">
                  <c:v>5.2306999999999998E-11</c:v>
                </c:pt>
                <c:pt idx="3744">
                  <c:v>5.2262E-11</c:v>
                </c:pt>
                <c:pt idx="3745">
                  <c:v>5.2244000000000001E-11</c:v>
                </c:pt>
                <c:pt idx="3746">
                  <c:v>5.2296000000000001E-11</c:v>
                </c:pt>
                <c:pt idx="3747">
                  <c:v>5.2184000000000003E-11</c:v>
                </c:pt>
                <c:pt idx="3748">
                  <c:v>5.2274E-11</c:v>
                </c:pt>
                <c:pt idx="3749">
                  <c:v>5.2236000000000003E-11</c:v>
                </c:pt>
                <c:pt idx="3750">
                  <c:v>5.2259E-11</c:v>
                </c:pt>
                <c:pt idx="3751">
                  <c:v>5.2172999999999999E-11</c:v>
                </c:pt>
                <c:pt idx="3752">
                  <c:v>5.2143E-11</c:v>
                </c:pt>
                <c:pt idx="3753">
                  <c:v>5.2254999999999998E-11</c:v>
                </c:pt>
                <c:pt idx="3754">
                  <c:v>5.2254999999999998E-11</c:v>
                </c:pt>
                <c:pt idx="3755">
                  <c:v>5.2132000000000003E-11</c:v>
                </c:pt>
                <c:pt idx="3756">
                  <c:v>5.2108999999999999E-11</c:v>
                </c:pt>
                <c:pt idx="3757">
                  <c:v>5.2180000000000001E-11</c:v>
                </c:pt>
                <c:pt idx="3758">
                  <c:v>5.2132000000000003E-11</c:v>
                </c:pt>
                <c:pt idx="3759">
                  <c:v>5.2147000000000002E-11</c:v>
                </c:pt>
                <c:pt idx="3760">
                  <c:v>5.2116999999999997E-11</c:v>
                </c:pt>
                <c:pt idx="3761">
                  <c:v>5.2153999999999998E-11</c:v>
                </c:pt>
                <c:pt idx="3762">
                  <c:v>5.2135000000000003E-11</c:v>
                </c:pt>
                <c:pt idx="3763">
                  <c:v>5.2168999999999997E-11</c:v>
                </c:pt>
                <c:pt idx="3764">
                  <c:v>5.2150000000000002E-11</c:v>
                </c:pt>
                <c:pt idx="3765">
                  <c:v>5.2091E-11</c:v>
                </c:pt>
                <c:pt idx="3766">
                  <c:v>5.2064000000000001E-11</c:v>
                </c:pt>
                <c:pt idx="3767">
                  <c:v>5.2091E-11</c:v>
                </c:pt>
                <c:pt idx="3768">
                  <c:v>5.2071999999999999E-11</c:v>
                </c:pt>
                <c:pt idx="3769">
                  <c:v>5.2083000000000003E-11</c:v>
                </c:pt>
                <c:pt idx="3770">
                  <c:v>5.2064000000000001E-11</c:v>
                </c:pt>
                <c:pt idx="3771">
                  <c:v>5.2071999999999999E-11</c:v>
                </c:pt>
                <c:pt idx="3772">
                  <c:v>5.2056999999999999E-11</c:v>
                </c:pt>
                <c:pt idx="3773">
                  <c:v>5.1948999999999997E-11</c:v>
                </c:pt>
                <c:pt idx="3774">
                  <c:v>5.2037999999999998E-11</c:v>
                </c:pt>
                <c:pt idx="3775">
                  <c:v>5.2079000000000001E-11</c:v>
                </c:pt>
                <c:pt idx="3776">
                  <c:v>5.2004999999999999E-11</c:v>
                </c:pt>
                <c:pt idx="3777">
                  <c:v>5.1911E-11</c:v>
                </c:pt>
                <c:pt idx="3778">
                  <c:v>5.1945000000000001E-11</c:v>
                </c:pt>
                <c:pt idx="3779">
                  <c:v>5.1975E-11</c:v>
                </c:pt>
                <c:pt idx="3780">
                  <c:v>5.2049000000000002E-11</c:v>
                </c:pt>
                <c:pt idx="3781">
                  <c:v>5.2012000000000001E-11</c:v>
                </c:pt>
                <c:pt idx="3782">
                  <c:v>5.2049000000000002E-11</c:v>
                </c:pt>
                <c:pt idx="3783">
                  <c:v>5.2012000000000001E-11</c:v>
                </c:pt>
                <c:pt idx="3784">
                  <c:v>5.199E-11</c:v>
                </c:pt>
                <c:pt idx="3785">
                  <c:v>5.1933999999999997E-11</c:v>
                </c:pt>
                <c:pt idx="3786">
                  <c:v>5.1930000000000002E-11</c:v>
                </c:pt>
                <c:pt idx="3787">
                  <c:v>5.2019999999999998E-11</c:v>
                </c:pt>
                <c:pt idx="3788">
                  <c:v>5.1854999999999998E-11</c:v>
                </c:pt>
                <c:pt idx="3789">
                  <c:v>5.1955999999999999E-11</c:v>
                </c:pt>
                <c:pt idx="3790">
                  <c:v>5.1859E-11</c:v>
                </c:pt>
                <c:pt idx="3791">
                  <c:v>5.1888999999999999E-11</c:v>
                </c:pt>
                <c:pt idx="3792">
                  <c:v>5.1851000000000003E-11</c:v>
                </c:pt>
                <c:pt idx="3793">
                  <c:v>5.1835999999999997E-11</c:v>
                </c:pt>
                <c:pt idx="3794">
                  <c:v>5.1768999999999997E-11</c:v>
                </c:pt>
                <c:pt idx="3795">
                  <c:v>5.1839999999999999E-11</c:v>
                </c:pt>
                <c:pt idx="3796">
                  <c:v>5.1835999999999997E-11</c:v>
                </c:pt>
                <c:pt idx="3797">
                  <c:v>5.1817999999999998E-11</c:v>
                </c:pt>
                <c:pt idx="3798">
                  <c:v>5.1762000000000002E-11</c:v>
                </c:pt>
                <c:pt idx="3799">
                  <c:v>5.1835999999999997E-11</c:v>
                </c:pt>
                <c:pt idx="3800">
                  <c:v>5.1869999999999998E-11</c:v>
                </c:pt>
                <c:pt idx="3801">
                  <c:v>5.1758E-11</c:v>
                </c:pt>
                <c:pt idx="3802">
                  <c:v>5.1824999999999999E-11</c:v>
                </c:pt>
                <c:pt idx="3803">
                  <c:v>5.1716999999999997E-11</c:v>
                </c:pt>
                <c:pt idx="3804">
                  <c:v>5.1784000000000003E-11</c:v>
                </c:pt>
                <c:pt idx="3805">
                  <c:v>5.1795000000000001E-11</c:v>
                </c:pt>
                <c:pt idx="3806">
                  <c:v>5.1802999999999998E-11</c:v>
                </c:pt>
                <c:pt idx="3807">
                  <c:v>5.1820999999999997E-11</c:v>
                </c:pt>
                <c:pt idx="3808">
                  <c:v>5.181E-11</c:v>
                </c:pt>
                <c:pt idx="3809">
                  <c:v>5.1706E-11</c:v>
                </c:pt>
                <c:pt idx="3810">
                  <c:v>5.1758E-11</c:v>
                </c:pt>
                <c:pt idx="3811">
                  <c:v>5.1814000000000002E-11</c:v>
                </c:pt>
                <c:pt idx="3812">
                  <c:v>5.1780000000000001E-11</c:v>
                </c:pt>
                <c:pt idx="3813">
                  <c:v>5.1723999999999999E-11</c:v>
                </c:pt>
                <c:pt idx="3814">
                  <c:v>5.1698000000000002E-11</c:v>
                </c:pt>
                <c:pt idx="3815">
                  <c:v>5.1723999999999999E-11</c:v>
                </c:pt>
                <c:pt idx="3816">
                  <c:v>5.1679000000000001E-11</c:v>
                </c:pt>
                <c:pt idx="3817">
                  <c:v>5.1656999999999999E-11</c:v>
                </c:pt>
                <c:pt idx="3818">
                  <c:v>5.1627E-11</c:v>
                </c:pt>
                <c:pt idx="3819">
                  <c:v>5.1698000000000002E-11</c:v>
                </c:pt>
                <c:pt idx="3820">
                  <c:v>5.1708999999999999E-11</c:v>
                </c:pt>
                <c:pt idx="3821">
                  <c:v>5.1652999999999997E-11</c:v>
                </c:pt>
                <c:pt idx="3822">
                  <c:v>5.1698000000000002E-11</c:v>
                </c:pt>
                <c:pt idx="3823">
                  <c:v>5.1619999999999999E-11</c:v>
                </c:pt>
                <c:pt idx="3824">
                  <c:v>5.1656999999999999E-11</c:v>
                </c:pt>
                <c:pt idx="3825">
                  <c:v>5.1600999999999997E-11</c:v>
                </c:pt>
                <c:pt idx="3826">
                  <c:v>5.1698000000000002E-11</c:v>
                </c:pt>
                <c:pt idx="3827">
                  <c:v>5.1646000000000002E-11</c:v>
                </c:pt>
                <c:pt idx="3828">
                  <c:v>5.1612000000000001E-11</c:v>
                </c:pt>
                <c:pt idx="3829">
                  <c:v>5.1649999999999997E-11</c:v>
                </c:pt>
                <c:pt idx="3830">
                  <c:v>5.1649999999999997E-11</c:v>
                </c:pt>
                <c:pt idx="3831">
                  <c:v>5.1579000000000002E-11</c:v>
                </c:pt>
                <c:pt idx="3832">
                  <c:v>5.1594000000000002E-11</c:v>
                </c:pt>
                <c:pt idx="3833">
                  <c:v>5.1515000000000003E-11</c:v>
                </c:pt>
                <c:pt idx="3834">
                  <c:v>5.1407E-11</c:v>
                </c:pt>
                <c:pt idx="3835">
                  <c:v>5.1484999999999997E-11</c:v>
                </c:pt>
                <c:pt idx="3836">
                  <c:v>5.1518999999999998E-11</c:v>
                </c:pt>
                <c:pt idx="3837">
                  <c:v>5.1579000000000002E-11</c:v>
                </c:pt>
                <c:pt idx="3838">
                  <c:v>5.1503999999999999E-11</c:v>
                </c:pt>
                <c:pt idx="3839">
                  <c:v>5.1481000000000002E-11</c:v>
                </c:pt>
                <c:pt idx="3840">
                  <c:v>5.1448000000000003E-11</c:v>
                </c:pt>
                <c:pt idx="3841">
                  <c:v>5.1454999999999998E-11</c:v>
                </c:pt>
                <c:pt idx="3842">
                  <c:v>5.1484999999999997E-11</c:v>
                </c:pt>
                <c:pt idx="3843">
                  <c:v>5.1496000000000001E-11</c:v>
                </c:pt>
                <c:pt idx="3844">
                  <c:v>5.1466000000000002E-11</c:v>
                </c:pt>
                <c:pt idx="3845">
                  <c:v>5.1496000000000001E-11</c:v>
                </c:pt>
                <c:pt idx="3846">
                  <c:v>5.1515000000000003E-11</c:v>
                </c:pt>
                <c:pt idx="3847">
                  <c:v>5.1422E-11</c:v>
                </c:pt>
                <c:pt idx="3848">
                  <c:v>5.1424999999999999E-11</c:v>
                </c:pt>
                <c:pt idx="3849">
                  <c:v>5.1407E-11</c:v>
                </c:pt>
                <c:pt idx="3850">
                  <c:v>5.1444000000000001E-11</c:v>
                </c:pt>
                <c:pt idx="3851">
                  <c:v>5.1384000000000003E-11</c:v>
                </c:pt>
                <c:pt idx="3852">
                  <c:v>5.1432999999999997E-11</c:v>
                </c:pt>
                <c:pt idx="3853">
                  <c:v>5.1365999999999997E-11</c:v>
                </c:pt>
                <c:pt idx="3854">
                  <c:v>5.1372999999999999E-11</c:v>
                </c:pt>
                <c:pt idx="3855">
                  <c:v>5.1368999999999997E-11</c:v>
                </c:pt>
                <c:pt idx="3856">
                  <c:v>5.1365999999999997E-11</c:v>
                </c:pt>
                <c:pt idx="3857">
                  <c:v>5.1414000000000002E-11</c:v>
                </c:pt>
                <c:pt idx="3858">
                  <c:v>5.1323999999999999E-11</c:v>
                </c:pt>
                <c:pt idx="3859">
                  <c:v>5.1332000000000003E-11</c:v>
                </c:pt>
                <c:pt idx="3860">
                  <c:v>5.1271999999999999E-11</c:v>
                </c:pt>
                <c:pt idx="3861">
                  <c:v>5.1335999999999999E-11</c:v>
                </c:pt>
                <c:pt idx="3862">
                  <c:v>5.1338999999999998E-11</c:v>
                </c:pt>
                <c:pt idx="3863">
                  <c:v>5.1332000000000003E-11</c:v>
                </c:pt>
                <c:pt idx="3864">
                  <c:v>5.1323999999999999E-11</c:v>
                </c:pt>
                <c:pt idx="3865">
                  <c:v>5.1216000000000003E-11</c:v>
                </c:pt>
                <c:pt idx="3866">
                  <c:v>5.1224000000000001E-11</c:v>
                </c:pt>
                <c:pt idx="3867">
                  <c:v>5.1320999999999999E-11</c:v>
                </c:pt>
                <c:pt idx="3868">
                  <c:v>5.1301999999999998E-11</c:v>
                </c:pt>
                <c:pt idx="3869">
                  <c:v>5.1323999999999999E-11</c:v>
                </c:pt>
                <c:pt idx="3870">
                  <c:v>5.1264999999999997E-11</c:v>
                </c:pt>
                <c:pt idx="3871">
                  <c:v>5.1216000000000003E-11</c:v>
                </c:pt>
                <c:pt idx="3872">
                  <c:v>5.1261000000000001E-11</c:v>
                </c:pt>
                <c:pt idx="3873">
                  <c:v>5.1227000000000001E-11</c:v>
                </c:pt>
                <c:pt idx="3874">
                  <c:v>5.1234999999999998E-11</c:v>
                </c:pt>
                <c:pt idx="3875">
                  <c:v>5.1227000000000001E-11</c:v>
                </c:pt>
                <c:pt idx="3876">
                  <c:v>5.1227000000000001E-11</c:v>
                </c:pt>
                <c:pt idx="3877">
                  <c:v>5.1197000000000002E-11</c:v>
                </c:pt>
                <c:pt idx="3878">
                  <c:v>5.1231000000000003E-11</c:v>
                </c:pt>
                <c:pt idx="3879">
                  <c:v>5.119E-11</c:v>
                </c:pt>
                <c:pt idx="3880">
                  <c:v>5.1252999999999997E-11</c:v>
                </c:pt>
                <c:pt idx="3881">
                  <c:v>5.1246000000000002E-11</c:v>
                </c:pt>
                <c:pt idx="3882">
                  <c:v>5.1145000000000001E-11</c:v>
                </c:pt>
                <c:pt idx="3883">
                  <c:v>5.1194000000000002E-11</c:v>
                </c:pt>
                <c:pt idx="3884">
                  <c:v>5.1133999999999998E-11</c:v>
                </c:pt>
                <c:pt idx="3885">
                  <c:v>5.1182999999999998E-11</c:v>
                </c:pt>
                <c:pt idx="3886">
                  <c:v>5.1164000000000003E-11</c:v>
                </c:pt>
                <c:pt idx="3887">
                  <c:v>5.1160000000000001E-11</c:v>
                </c:pt>
                <c:pt idx="3888">
                  <c:v>5.1133999999999998E-11</c:v>
                </c:pt>
                <c:pt idx="3889">
                  <c:v>5.1164000000000003E-11</c:v>
                </c:pt>
                <c:pt idx="3890">
                  <c:v>5.1133999999999998E-11</c:v>
                </c:pt>
                <c:pt idx="3891">
                  <c:v>5.1170999999999998E-11</c:v>
                </c:pt>
                <c:pt idx="3892">
                  <c:v>5.1118999999999998E-11</c:v>
                </c:pt>
                <c:pt idx="3893">
                  <c:v>5.1138E-11</c:v>
                </c:pt>
                <c:pt idx="3894">
                  <c:v>5.1100000000000003E-11</c:v>
                </c:pt>
                <c:pt idx="3895">
                  <c:v>5.1108000000000001E-11</c:v>
                </c:pt>
                <c:pt idx="3896">
                  <c:v>5.1108000000000001E-11</c:v>
                </c:pt>
                <c:pt idx="3897">
                  <c:v>5.1123E-11</c:v>
                </c:pt>
                <c:pt idx="3898">
                  <c:v>5.1081999999999997E-11</c:v>
                </c:pt>
                <c:pt idx="3899">
                  <c:v>5.1069999999999998E-11</c:v>
                </c:pt>
                <c:pt idx="3900">
                  <c:v>5.0992000000000001E-11</c:v>
                </c:pt>
                <c:pt idx="3901">
                  <c:v>5.1063000000000002E-11</c:v>
                </c:pt>
                <c:pt idx="3902">
                  <c:v>5.1036999999999999E-11</c:v>
                </c:pt>
                <c:pt idx="3903">
                  <c:v>5.0987999999999999E-11</c:v>
                </c:pt>
                <c:pt idx="3904">
                  <c:v>5.1044000000000001E-11</c:v>
                </c:pt>
                <c:pt idx="3905">
                  <c:v>5.0983999999999997E-11</c:v>
                </c:pt>
                <c:pt idx="3906">
                  <c:v>5.1014000000000002E-11</c:v>
                </c:pt>
                <c:pt idx="3907">
                  <c:v>5.0962000000000002E-11</c:v>
                </c:pt>
                <c:pt idx="3908">
                  <c:v>5.0958E-11</c:v>
                </c:pt>
                <c:pt idx="3909">
                  <c:v>5.1066999999999998E-11</c:v>
                </c:pt>
                <c:pt idx="3910">
                  <c:v>5.1011000000000002E-11</c:v>
                </c:pt>
                <c:pt idx="3911">
                  <c:v>5.0932000000000003E-11</c:v>
                </c:pt>
                <c:pt idx="3912">
                  <c:v>5.1002999999999998E-11</c:v>
                </c:pt>
                <c:pt idx="3913">
                  <c:v>5.0999000000000003E-11</c:v>
                </c:pt>
                <c:pt idx="3914">
                  <c:v>5.0965999999999998E-11</c:v>
                </c:pt>
                <c:pt idx="3915">
                  <c:v>5.0928000000000001E-11</c:v>
                </c:pt>
                <c:pt idx="3916">
                  <c:v>5.0880000000000003E-11</c:v>
                </c:pt>
                <c:pt idx="3917">
                  <c:v>5.0854E-11</c:v>
                </c:pt>
                <c:pt idx="3918">
                  <c:v>5.0854E-11</c:v>
                </c:pt>
                <c:pt idx="3919">
                  <c:v>5.0940000000000001E-11</c:v>
                </c:pt>
                <c:pt idx="3920">
                  <c:v>5.0980999999999997E-11</c:v>
                </c:pt>
                <c:pt idx="3921">
                  <c:v>5.0983999999999997E-11</c:v>
                </c:pt>
                <c:pt idx="3922">
                  <c:v>5.0943000000000001E-11</c:v>
                </c:pt>
                <c:pt idx="3923">
                  <c:v>5.0898999999999998E-11</c:v>
                </c:pt>
                <c:pt idx="3924">
                  <c:v>5.0834999999999998E-11</c:v>
                </c:pt>
                <c:pt idx="3925">
                  <c:v>5.0849999999999998E-11</c:v>
                </c:pt>
                <c:pt idx="3926">
                  <c:v>5.0943000000000001E-11</c:v>
                </c:pt>
                <c:pt idx="3927">
                  <c:v>5.0767999999999999E-11</c:v>
                </c:pt>
                <c:pt idx="3928">
                  <c:v>5.0898999999999998E-11</c:v>
                </c:pt>
                <c:pt idx="3929">
                  <c:v>5.0856999999999999E-11</c:v>
                </c:pt>
                <c:pt idx="3930">
                  <c:v>5.0871999999999999E-11</c:v>
                </c:pt>
                <c:pt idx="3931">
                  <c:v>5.0861000000000001E-11</c:v>
                </c:pt>
                <c:pt idx="3932">
                  <c:v>5.0846000000000002E-11</c:v>
                </c:pt>
                <c:pt idx="3933">
                  <c:v>5.0812999999999997E-11</c:v>
                </c:pt>
                <c:pt idx="3934">
                  <c:v>5.0809000000000001E-11</c:v>
                </c:pt>
                <c:pt idx="3935">
                  <c:v>5.0812999999999997E-11</c:v>
                </c:pt>
                <c:pt idx="3936">
                  <c:v>5.0800999999999997E-11</c:v>
                </c:pt>
                <c:pt idx="3937">
                  <c:v>5.0767999999999999E-11</c:v>
                </c:pt>
                <c:pt idx="3938">
                  <c:v>5.0757000000000001E-11</c:v>
                </c:pt>
                <c:pt idx="3939">
                  <c:v>5.0757000000000001E-11</c:v>
                </c:pt>
                <c:pt idx="3940">
                  <c:v>5.0757000000000001E-11</c:v>
                </c:pt>
                <c:pt idx="3941">
                  <c:v>5.0752999999999999E-11</c:v>
                </c:pt>
                <c:pt idx="3942">
                  <c:v>5.0782999999999998E-11</c:v>
                </c:pt>
                <c:pt idx="3943">
                  <c:v>5.0727000000000002E-11</c:v>
                </c:pt>
                <c:pt idx="3944">
                  <c:v>5.0770999999999998E-11</c:v>
                </c:pt>
                <c:pt idx="3945">
                  <c:v>5.0757000000000001E-11</c:v>
                </c:pt>
                <c:pt idx="3946">
                  <c:v>5.0718999999999998E-11</c:v>
                </c:pt>
                <c:pt idx="3947">
                  <c:v>5.0693000000000001E-11</c:v>
                </c:pt>
                <c:pt idx="3948">
                  <c:v>5.0674E-11</c:v>
                </c:pt>
                <c:pt idx="3949">
                  <c:v>5.0688999999999999E-11</c:v>
                </c:pt>
                <c:pt idx="3950">
                  <c:v>5.0671E-11</c:v>
                </c:pt>
                <c:pt idx="3951">
                  <c:v>5.0651999999999999E-11</c:v>
                </c:pt>
                <c:pt idx="3952">
                  <c:v>5.0699999999999997E-11</c:v>
                </c:pt>
                <c:pt idx="3953">
                  <c:v>5.0617999999999998E-11</c:v>
                </c:pt>
                <c:pt idx="3954">
                  <c:v>5.0674E-11</c:v>
                </c:pt>
                <c:pt idx="3955">
                  <c:v>5.0629000000000002E-11</c:v>
                </c:pt>
                <c:pt idx="3956">
                  <c:v>5.0659000000000001E-11</c:v>
                </c:pt>
                <c:pt idx="3957">
                  <c:v>5.0565999999999998E-11</c:v>
                </c:pt>
                <c:pt idx="3958">
                  <c:v>5.0611000000000002E-11</c:v>
                </c:pt>
                <c:pt idx="3959">
                  <c:v>5.0577000000000001E-11</c:v>
                </c:pt>
                <c:pt idx="3960">
                  <c:v>5.0607E-11</c:v>
                </c:pt>
                <c:pt idx="3961">
                  <c:v>5.0592000000000001E-11</c:v>
                </c:pt>
                <c:pt idx="3962">
                  <c:v>5.0572999999999999E-11</c:v>
                </c:pt>
                <c:pt idx="3963">
                  <c:v>5.0532000000000003E-11</c:v>
                </c:pt>
                <c:pt idx="3964">
                  <c:v>5.0535999999999999E-11</c:v>
                </c:pt>
                <c:pt idx="3965">
                  <c:v>5.0506E-11</c:v>
                </c:pt>
                <c:pt idx="3966">
                  <c:v>5.0550999999999998E-11</c:v>
                </c:pt>
                <c:pt idx="3967">
                  <c:v>5.0572999999999999E-11</c:v>
                </c:pt>
                <c:pt idx="3968">
                  <c:v>5.0580999999999997E-11</c:v>
                </c:pt>
                <c:pt idx="3969">
                  <c:v>5.0584999999999999E-11</c:v>
                </c:pt>
                <c:pt idx="3970">
                  <c:v>5.0580999999999997E-11</c:v>
                </c:pt>
                <c:pt idx="3971">
                  <c:v>5.0602999999999998E-11</c:v>
                </c:pt>
                <c:pt idx="3972">
                  <c:v>5.0622E-11</c:v>
                </c:pt>
                <c:pt idx="3973">
                  <c:v>5.0516999999999997E-11</c:v>
                </c:pt>
                <c:pt idx="3974">
                  <c:v>5.0632999999999997E-11</c:v>
                </c:pt>
                <c:pt idx="3975">
                  <c:v>5.0516999999999997E-11</c:v>
                </c:pt>
                <c:pt idx="3976">
                  <c:v>5.0540000000000001E-11</c:v>
                </c:pt>
                <c:pt idx="3977">
                  <c:v>5.0491E-11</c:v>
                </c:pt>
                <c:pt idx="3978">
                  <c:v>5.0449999999999998E-11</c:v>
                </c:pt>
                <c:pt idx="3979">
                  <c:v>5.0476000000000001E-11</c:v>
                </c:pt>
                <c:pt idx="3980">
                  <c:v>5.0516999999999997E-11</c:v>
                </c:pt>
                <c:pt idx="3981">
                  <c:v>5.0513999999999997E-11</c:v>
                </c:pt>
                <c:pt idx="3982">
                  <c:v>5.0443000000000002E-11</c:v>
                </c:pt>
                <c:pt idx="3983">
                  <c:v>5.0446000000000002E-11</c:v>
                </c:pt>
                <c:pt idx="3984">
                  <c:v>5.0431000000000003E-11</c:v>
                </c:pt>
                <c:pt idx="3985">
                  <c:v>5.0446000000000002E-11</c:v>
                </c:pt>
                <c:pt idx="3986">
                  <c:v>5.0428000000000003E-11</c:v>
                </c:pt>
                <c:pt idx="3987">
                  <c:v>5.0424000000000001E-11</c:v>
                </c:pt>
                <c:pt idx="3988">
                  <c:v>5.0501999999999998E-11</c:v>
                </c:pt>
                <c:pt idx="3989">
                  <c:v>5.0431000000000003E-11</c:v>
                </c:pt>
                <c:pt idx="3990">
                  <c:v>5.0419999999999999E-11</c:v>
                </c:pt>
                <c:pt idx="3991">
                  <c:v>5.0428000000000003E-11</c:v>
                </c:pt>
                <c:pt idx="3992">
                  <c:v>5.0397999999999998E-11</c:v>
                </c:pt>
                <c:pt idx="3993">
                  <c:v>5.0434999999999998E-11</c:v>
                </c:pt>
                <c:pt idx="3994">
                  <c:v>5.0419999999999999E-11</c:v>
                </c:pt>
                <c:pt idx="3995">
                  <c:v>5.0402E-11</c:v>
                </c:pt>
                <c:pt idx="3996">
                  <c:v>5.0387E-11</c:v>
                </c:pt>
                <c:pt idx="3997">
                  <c:v>5.0458000000000002E-11</c:v>
                </c:pt>
                <c:pt idx="3998">
                  <c:v>5.0379000000000003E-11</c:v>
                </c:pt>
                <c:pt idx="3999">
                  <c:v>5.0387E-11</c:v>
                </c:pt>
                <c:pt idx="4000">
                  <c:v>5.0372000000000001E-11</c:v>
                </c:pt>
                <c:pt idx="4001">
                  <c:v>5.0333999999999998E-11</c:v>
                </c:pt>
                <c:pt idx="4002">
                  <c:v>5.0312000000000003E-11</c:v>
                </c:pt>
                <c:pt idx="4003">
                  <c:v>5.0327000000000002E-11</c:v>
                </c:pt>
                <c:pt idx="4004">
                  <c:v>5.0315999999999998E-11</c:v>
                </c:pt>
                <c:pt idx="4005">
                  <c:v>5.0312000000000003E-11</c:v>
                </c:pt>
                <c:pt idx="4006">
                  <c:v>5.0404999999999999E-11</c:v>
                </c:pt>
                <c:pt idx="4007">
                  <c:v>5.0443000000000002E-11</c:v>
                </c:pt>
                <c:pt idx="4008">
                  <c:v>5.0286E-11</c:v>
                </c:pt>
                <c:pt idx="4009">
                  <c:v>5.0271E-11</c:v>
                </c:pt>
                <c:pt idx="4010">
                  <c:v>5.0248000000000003E-11</c:v>
                </c:pt>
                <c:pt idx="4011">
                  <c:v>5.0357000000000001E-11</c:v>
                </c:pt>
                <c:pt idx="4012">
                  <c:v>5.0226000000000002E-11</c:v>
                </c:pt>
                <c:pt idx="4013">
                  <c:v>5.0333999999999998E-11</c:v>
                </c:pt>
                <c:pt idx="4014">
                  <c:v>5.0348999999999997E-11</c:v>
                </c:pt>
                <c:pt idx="4015">
                  <c:v>5.0248000000000003E-11</c:v>
                </c:pt>
                <c:pt idx="4016">
                  <c:v>5.0266999999999998E-11</c:v>
                </c:pt>
                <c:pt idx="4017">
                  <c:v>5.0241000000000001E-11</c:v>
                </c:pt>
                <c:pt idx="4018">
                  <c:v>5.0189000000000001E-11</c:v>
                </c:pt>
                <c:pt idx="4019">
                  <c:v>5.0177000000000002E-11</c:v>
                </c:pt>
                <c:pt idx="4020">
                  <c:v>5.0293000000000001E-11</c:v>
                </c:pt>
                <c:pt idx="4021">
                  <c:v>5.0260000000000003E-11</c:v>
                </c:pt>
                <c:pt idx="4022">
                  <c:v>5.0256000000000001E-11</c:v>
                </c:pt>
                <c:pt idx="4023">
                  <c:v>5.0207E-11</c:v>
                </c:pt>
                <c:pt idx="4024">
                  <c:v>5.0256000000000001E-11</c:v>
                </c:pt>
                <c:pt idx="4025">
                  <c:v>5.0214999999999998E-11</c:v>
                </c:pt>
                <c:pt idx="4026">
                  <c:v>5.0296999999999997E-11</c:v>
                </c:pt>
                <c:pt idx="4027">
                  <c:v>5.0184999999999999E-11</c:v>
                </c:pt>
                <c:pt idx="4028">
                  <c:v>5.0214999999999998E-11</c:v>
                </c:pt>
                <c:pt idx="4029">
                  <c:v>5.0135999999999999E-11</c:v>
                </c:pt>
                <c:pt idx="4030">
                  <c:v>5.0232999999999997E-11</c:v>
                </c:pt>
                <c:pt idx="4031">
                  <c:v>5.0140000000000001E-11</c:v>
                </c:pt>
                <c:pt idx="4032">
                  <c:v>5.0144000000000003E-11</c:v>
                </c:pt>
                <c:pt idx="4033">
                  <c:v>5.0229999999999997E-11</c:v>
                </c:pt>
                <c:pt idx="4034">
                  <c:v>5.0192000000000001E-11</c:v>
                </c:pt>
                <c:pt idx="4035">
                  <c:v>5.0180999999999997E-11</c:v>
                </c:pt>
                <c:pt idx="4036">
                  <c:v>5.0061000000000002E-11</c:v>
                </c:pt>
                <c:pt idx="4037">
                  <c:v>5.0155E-11</c:v>
                </c:pt>
                <c:pt idx="4038">
                  <c:v>5.0211000000000002E-11</c:v>
                </c:pt>
                <c:pt idx="4039">
                  <c:v>5.0128999999999997E-11</c:v>
                </c:pt>
                <c:pt idx="4040">
                  <c:v>5.0177000000000002E-11</c:v>
                </c:pt>
                <c:pt idx="4041">
                  <c:v>5.0118E-11</c:v>
                </c:pt>
                <c:pt idx="4042">
                  <c:v>5.0103E-11</c:v>
                </c:pt>
                <c:pt idx="4043">
                  <c:v>5.0103E-11</c:v>
                </c:pt>
                <c:pt idx="4044">
                  <c:v>5.0054E-11</c:v>
                </c:pt>
                <c:pt idx="4045">
                  <c:v>5.0073000000000001E-11</c:v>
                </c:pt>
                <c:pt idx="4046">
                  <c:v>5.0144000000000003E-11</c:v>
                </c:pt>
                <c:pt idx="4047">
                  <c:v>5.0098999999999998E-11</c:v>
                </c:pt>
                <c:pt idx="4048">
                  <c:v>5.0088000000000001E-11</c:v>
                </c:pt>
                <c:pt idx="4049">
                  <c:v>4.9923E-11</c:v>
                </c:pt>
                <c:pt idx="4050">
                  <c:v>4.9976000000000003E-11</c:v>
                </c:pt>
                <c:pt idx="4051">
                  <c:v>5.0043000000000002E-11</c:v>
                </c:pt>
                <c:pt idx="4052">
                  <c:v>5.0076000000000001E-11</c:v>
                </c:pt>
                <c:pt idx="4053">
                  <c:v>5.0049999999999998E-11</c:v>
                </c:pt>
                <c:pt idx="4054">
                  <c:v>5.0083999999999999E-11</c:v>
                </c:pt>
                <c:pt idx="4055">
                  <c:v>5.0076000000000001E-11</c:v>
                </c:pt>
                <c:pt idx="4056">
                  <c:v>5.0012999999999997E-11</c:v>
                </c:pt>
                <c:pt idx="4057">
                  <c:v>4.9957000000000001E-11</c:v>
                </c:pt>
                <c:pt idx="4058">
                  <c:v>4.9933999999999998E-11</c:v>
                </c:pt>
                <c:pt idx="4059">
                  <c:v>4.9923E-11</c:v>
                </c:pt>
                <c:pt idx="4060">
                  <c:v>5.0009000000000001E-11</c:v>
                </c:pt>
                <c:pt idx="4061">
                  <c:v>5.0012999999999997E-11</c:v>
                </c:pt>
                <c:pt idx="4062">
                  <c:v>4.999E-11</c:v>
                </c:pt>
                <c:pt idx="4063">
                  <c:v>5.0012999999999997E-11</c:v>
                </c:pt>
                <c:pt idx="4064">
                  <c:v>4.9908000000000001E-11</c:v>
                </c:pt>
                <c:pt idx="4065">
                  <c:v>4.9908000000000001E-11</c:v>
                </c:pt>
                <c:pt idx="4066">
                  <c:v>4.9905000000000001E-11</c:v>
                </c:pt>
                <c:pt idx="4067">
                  <c:v>4.9908000000000001E-11</c:v>
                </c:pt>
                <c:pt idx="4068">
                  <c:v>4.9878000000000002E-11</c:v>
                </c:pt>
                <c:pt idx="4069">
                  <c:v>4.9860000000000003E-11</c:v>
                </c:pt>
                <c:pt idx="4070">
                  <c:v>4.9896999999999997E-11</c:v>
                </c:pt>
                <c:pt idx="4071">
                  <c:v>4.9896999999999997E-11</c:v>
                </c:pt>
                <c:pt idx="4072">
                  <c:v>4.9878000000000002E-11</c:v>
                </c:pt>
                <c:pt idx="4073">
                  <c:v>4.9860000000000003E-11</c:v>
                </c:pt>
                <c:pt idx="4074">
                  <c:v>4.9900999999999999E-11</c:v>
                </c:pt>
                <c:pt idx="4075">
                  <c:v>4.9927000000000002E-11</c:v>
                </c:pt>
                <c:pt idx="4076">
                  <c:v>4.9851999999999999E-11</c:v>
                </c:pt>
                <c:pt idx="4077">
                  <c:v>4.9856000000000001E-11</c:v>
                </c:pt>
                <c:pt idx="4078">
                  <c:v>4.9908000000000001E-11</c:v>
                </c:pt>
                <c:pt idx="4079">
                  <c:v>4.9918999999999998E-11</c:v>
                </c:pt>
                <c:pt idx="4080">
                  <c:v>4.9893000000000002E-11</c:v>
                </c:pt>
                <c:pt idx="4081">
                  <c:v>4.9851999999999999E-11</c:v>
                </c:pt>
                <c:pt idx="4082">
                  <c:v>4.9915999999999999E-11</c:v>
                </c:pt>
                <c:pt idx="4083">
                  <c:v>4.9890000000000002E-11</c:v>
                </c:pt>
                <c:pt idx="4084">
                  <c:v>4.9860000000000003E-11</c:v>
                </c:pt>
                <c:pt idx="4085">
                  <c:v>4.9844999999999997E-11</c:v>
                </c:pt>
                <c:pt idx="4086">
                  <c:v>4.9822E-11</c:v>
                </c:pt>
                <c:pt idx="4087">
                  <c:v>4.9814999999999998E-11</c:v>
                </c:pt>
                <c:pt idx="4088">
                  <c:v>4.9844999999999997E-11</c:v>
                </c:pt>
                <c:pt idx="4089">
                  <c:v>4.9807000000000001E-11</c:v>
                </c:pt>
                <c:pt idx="4090">
                  <c:v>4.9923E-11</c:v>
                </c:pt>
                <c:pt idx="4091">
                  <c:v>4.9844999999999997E-11</c:v>
                </c:pt>
                <c:pt idx="4092">
                  <c:v>4.9863000000000003E-11</c:v>
                </c:pt>
                <c:pt idx="4093">
                  <c:v>4.9796000000000003E-11</c:v>
                </c:pt>
                <c:pt idx="4094">
                  <c:v>4.9836999999999999E-11</c:v>
                </c:pt>
                <c:pt idx="4095">
                  <c:v>4.9777000000000002E-11</c:v>
                </c:pt>
                <c:pt idx="4096">
                  <c:v>4.9680000000000003E-11</c:v>
                </c:pt>
                <c:pt idx="4097">
                  <c:v>4.9683999999999999E-11</c:v>
                </c:pt>
                <c:pt idx="4098">
                  <c:v>4.9822E-11</c:v>
                </c:pt>
                <c:pt idx="4099">
                  <c:v>4.9796000000000003E-11</c:v>
                </c:pt>
                <c:pt idx="4100">
                  <c:v>4.9811000000000003E-11</c:v>
                </c:pt>
                <c:pt idx="4101">
                  <c:v>4.9692000000000003E-11</c:v>
                </c:pt>
                <c:pt idx="4102">
                  <c:v>4.9597999999999998E-11</c:v>
                </c:pt>
                <c:pt idx="4103">
                  <c:v>4.9725000000000001E-11</c:v>
                </c:pt>
                <c:pt idx="4104">
                  <c:v>4.9710000000000002E-11</c:v>
                </c:pt>
                <c:pt idx="4105">
                  <c:v>4.9713999999999998E-11</c:v>
                </c:pt>
                <c:pt idx="4106">
                  <c:v>4.9744000000000003E-11</c:v>
                </c:pt>
                <c:pt idx="4107">
                  <c:v>4.9774000000000002E-11</c:v>
                </c:pt>
                <c:pt idx="4108">
                  <c:v>4.9750999999999998E-11</c:v>
                </c:pt>
                <c:pt idx="4109">
                  <c:v>4.9744000000000003E-11</c:v>
                </c:pt>
                <c:pt idx="4110">
                  <c:v>4.9784999999999999E-11</c:v>
                </c:pt>
                <c:pt idx="4111">
                  <c:v>4.9695000000000003E-11</c:v>
                </c:pt>
                <c:pt idx="4112">
                  <c:v>4.9713999999999998E-11</c:v>
                </c:pt>
                <c:pt idx="4113">
                  <c:v>4.9713999999999998E-11</c:v>
                </c:pt>
                <c:pt idx="4114">
                  <c:v>4.9718E-11</c:v>
                </c:pt>
                <c:pt idx="4115">
                  <c:v>4.9683999999999999E-11</c:v>
                </c:pt>
                <c:pt idx="4116">
                  <c:v>4.9639E-11</c:v>
                </c:pt>
                <c:pt idx="4117">
                  <c:v>4.9628000000000003E-11</c:v>
                </c:pt>
                <c:pt idx="4118">
                  <c:v>4.9676999999999997E-11</c:v>
                </c:pt>
                <c:pt idx="4119">
                  <c:v>4.9654E-11</c:v>
                </c:pt>
                <c:pt idx="4120">
                  <c:v>4.9654E-11</c:v>
                </c:pt>
                <c:pt idx="4121">
                  <c:v>4.9643000000000002E-11</c:v>
                </c:pt>
                <c:pt idx="4122">
                  <c:v>4.9643000000000002E-11</c:v>
                </c:pt>
                <c:pt idx="4123">
                  <c:v>4.9560999999999997E-11</c:v>
                </c:pt>
                <c:pt idx="4124">
                  <c:v>4.9703E-11</c:v>
                </c:pt>
                <c:pt idx="4125">
                  <c:v>4.9661999999999997E-11</c:v>
                </c:pt>
                <c:pt idx="4126">
                  <c:v>4.9661999999999997E-11</c:v>
                </c:pt>
                <c:pt idx="4127">
                  <c:v>4.9688000000000001E-11</c:v>
                </c:pt>
                <c:pt idx="4128">
                  <c:v>4.9612999999999997E-11</c:v>
                </c:pt>
                <c:pt idx="4129">
                  <c:v>4.9639E-11</c:v>
                </c:pt>
                <c:pt idx="4130">
                  <c:v>4.9692000000000003E-11</c:v>
                </c:pt>
                <c:pt idx="4131">
                  <c:v>4.9609000000000002E-11</c:v>
                </c:pt>
                <c:pt idx="4132">
                  <c:v>4.9512000000000003E-11</c:v>
                </c:pt>
                <c:pt idx="4133">
                  <c:v>4.9520000000000001E-11</c:v>
                </c:pt>
                <c:pt idx="4134">
                  <c:v>4.9496999999999997E-11</c:v>
                </c:pt>
                <c:pt idx="4135">
                  <c:v>4.9582999999999998E-11</c:v>
                </c:pt>
                <c:pt idx="4136">
                  <c:v>4.9505000000000001E-11</c:v>
                </c:pt>
                <c:pt idx="4137">
                  <c:v>4.9451999999999999E-11</c:v>
                </c:pt>
                <c:pt idx="4138">
                  <c:v>4.9549999999999999E-11</c:v>
                </c:pt>
                <c:pt idx="4139">
                  <c:v>4.9496999999999997E-11</c:v>
                </c:pt>
                <c:pt idx="4140">
                  <c:v>4.9471E-11</c:v>
                </c:pt>
                <c:pt idx="4141">
                  <c:v>4.9475000000000002E-11</c:v>
                </c:pt>
                <c:pt idx="4142">
                  <c:v>4.9549999999999999E-11</c:v>
                </c:pt>
                <c:pt idx="4143">
                  <c:v>4.9460000000000003E-11</c:v>
                </c:pt>
                <c:pt idx="4144">
                  <c:v>4.9490000000000002E-11</c:v>
                </c:pt>
                <c:pt idx="4145">
                  <c:v>4.9563999999999997E-11</c:v>
                </c:pt>
                <c:pt idx="4146">
                  <c:v>4.9560999999999997E-11</c:v>
                </c:pt>
                <c:pt idx="4147">
                  <c:v>4.9496999999999997E-11</c:v>
                </c:pt>
                <c:pt idx="4148">
                  <c:v>4.9572000000000001E-11</c:v>
                </c:pt>
                <c:pt idx="4149">
                  <c:v>4.9500999999999999E-11</c:v>
                </c:pt>
                <c:pt idx="4150">
                  <c:v>4.9493000000000002E-11</c:v>
                </c:pt>
                <c:pt idx="4151">
                  <c:v>4.9478999999999998E-11</c:v>
                </c:pt>
                <c:pt idx="4152">
                  <c:v>4.9496999999999997E-11</c:v>
                </c:pt>
                <c:pt idx="4153">
                  <c:v>4.9463999999999998E-11</c:v>
                </c:pt>
                <c:pt idx="4154">
                  <c:v>4.9466999999999998E-11</c:v>
                </c:pt>
                <c:pt idx="4155">
                  <c:v>4.9466999999999998E-11</c:v>
                </c:pt>
                <c:pt idx="4156">
                  <c:v>4.9493000000000002E-11</c:v>
                </c:pt>
                <c:pt idx="4157">
                  <c:v>4.9441000000000001E-11</c:v>
                </c:pt>
                <c:pt idx="4158">
                  <c:v>4.9399999999999999E-11</c:v>
                </c:pt>
                <c:pt idx="4159">
                  <c:v>4.9429999999999998E-11</c:v>
                </c:pt>
                <c:pt idx="4160">
                  <c:v>4.9422E-11</c:v>
                </c:pt>
                <c:pt idx="4161">
                  <c:v>4.9456000000000001E-11</c:v>
                </c:pt>
                <c:pt idx="4162">
                  <c:v>4.9365999999999998E-11</c:v>
                </c:pt>
                <c:pt idx="4163">
                  <c:v>4.9362999999999998E-11</c:v>
                </c:pt>
                <c:pt idx="4164">
                  <c:v>4.9340000000000001E-11</c:v>
                </c:pt>
                <c:pt idx="4165">
                  <c:v>4.9374000000000002E-11</c:v>
                </c:pt>
                <c:pt idx="4166">
                  <c:v>4.9355E-11</c:v>
                </c:pt>
                <c:pt idx="4167">
                  <c:v>4.9295000000000003E-11</c:v>
                </c:pt>
                <c:pt idx="4168">
                  <c:v>4.9389000000000001E-11</c:v>
                </c:pt>
                <c:pt idx="4169">
                  <c:v>4.9429999999999998E-11</c:v>
                </c:pt>
                <c:pt idx="4170">
                  <c:v>4.9436999999999999E-11</c:v>
                </c:pt>
                <c:pt idx="4171">
                  <c:v>4.9436999999999999E-11</c:v>
                </c:pt>
                <c:pt idx="4172">
                  <c:v>4.9380999999999997E-11</c:v>
                </c:pt>
                <c:pt idx="4173">
                  <c:v>4.9380999999999997E-11</c:v>
                </c:pt>
                <c:pt idx="4174">
                  <c:v>4.9451999999999999E-11</c:v>
                </c:pt>
                <c:pt idx="4175">
                  <c:v>4.9374000000000002E-11</c:v>
                </c:pt>
                <c:pt idx="4176">
                  <c:v>4.9389000000000001E-11</c:v>
                </c:pt>
                <c:pt idx="4177">
                  <c:v>4.9347999999999999E-11</c:v>
                </c:pt>
                <c:pt idx="4178">
                  <c:v>4.9313999999999998E-11</c:v>
                </c:pt>
                <c:pt idx="4179">
                  <c:v>4.9261999999999997E-11</c:v>
                </c:pt>
                <c:pt idx="4180">
                  <c:v>4.9307000000000002E-11</c:v>
                </c:pt>
                <c:pt idx="4181">
                  <c:v>4.9337000000000001E-11</c:v>
                </c:pt>
                <c:pt idx="4182">
                  <c:v>4.9328999999999997E-11</c:v>
                </c:pt>
                <c:pt idx="4183">
                  <c:v>4.9273000000000001E-11</c:v>
                </c:pt>
                <c:pt idx="4184">
                  <c:v>4.9268999999999999E-11</c:v>
                </c:pt>
                <c:pt idx="4185">
                  <c:v>4.9236000000000001E-11</c:v>
                </c:pt>
                <c:pt idx="4186">
                  <c:v>4.9206000000000002E-11</c:v>
                </c:pt>
                <c:pt idx="4187">
                  <c:v>4.9265999999999999E-11</c:v>
                </c:pt>
                <c:pt idx="4188">
                  <c:v>4.9239000000000001E-11</c:v>
                </c:pt>
                <c:pt idx="4189">
                  <c:v>4.9268999999999999E-11</c:v>
                </c:pt>
                <c:pt idx="4190">
                  <c:v>4.9273000000000001E-11</c:v>
                </c:pt>
                <c:pt idx="4191">
                  <c:v>4.9167999999999999E-11</c:v>
                </c:pt>
                <c:pt idx="4192">
                  <c:v>4.9164999999999999E-11</c:v>
                </c:pt>
                <c:pt idx="4193">
                  <c:v>4.9138E-11</c:v>
                </c:pt>
                <c:pt idx="4194">
                  <c:v>4.9221000000000001E-11</c:v>
                </c:pt>
                <c:pt idx="4195">
                  <c:v>4.9135E-11</c:v>
                </c:pt>
                <c:pt idx="4196">
                  <c:v>4.9194999999999998E-11</c:v>
                </c:pt>
                <c:pt idx="4197">
                  <c:v>4.9182999999999998E-11</c:v>
                </c:pt>
                <c:pt idx="4198">
                  <c:v>4.9221000000000001E-11</c:v>
                </c:pt>
                <c:pt idx="4199">
                  <c:v>4.9216999999999999E-11</c:v>
                </c:pt>
                <c:pt idx="4200">
                  <c:v>4.9231999999999999E-11</c:v>
                </c:pt>
                <c:pt idx="4201">
                  <c:v>4.9202E-11</c:v>
                </c:pt>
                <c:pt idx="4202">
                  <c:v>4.9224000000000001E-11</c:v>
                </c:pt>
                <c:pt idx="4203">
                  <c:v>4.9191000000000002E-11</c:v>
                </c:pt>
                <c:pt idx="4204">
                  <c:v>4.9164999999999999E-11</c:v>
                </c:pt>
                <c:pt idx="4205">
                  <c:v>4.9221000000000001E-11</c:v>
                </c:pt>
                <c:pt idx="4206">
                  <c:v>4.9191000000000002E-11</c:v>
                </c:pt>
                <c:pt idx="4207">
                  <c:v>4.9157000000000001E-11</c:v>
                </c:pt>
                <c:pt idx="4208">
                  <c:v>4.9228000000000003E-11</c:v>
                </c:pt>
                <c:pt idx="4209">
                  <c:v>4.9145999999999998E-11</c:v>
                </c:pt>
                <c:pt idx="4210">
                  <c:v>4.9078999999999998E-11</c:v>
                </c:pt>
                <c:pt idx="4211">
                  <c:v>4.9081999999999998E-11</c:v>
                </c:pt>
                <c:pt idx="4212">
                  <c:v>4.9078999999999998E-11</c:v>
                </c:pt>
                <c:pt idx="4213">
                  <c:v>4.9112000000000003E-11</c:v>
                </c:pt>
                <c:pt idx="4214">
                  <c:v>4.9130999999999998E-11</c:v>
                </c:pt>
                <c:pt idx="4215">
                  <c:v>4.9164999999999999E-11</c:v>
                </c:pt>
                <c:pt idx="4216">
                  <c:v>4.915E-11</c:v>
                </c:pt>
                <c:pt idx="4217">
                  <c:v>4.9179999999999998E-11</c:v>
                </c:pt>
                <c:pt idx="4218">
                  <c:v>4.9096999999999997E-11</c:v>
                </c:pt>
                <c:pt idx="4219">
                  <c:v>4.9081999999999998E-11</c:v>
                </c:pt>
                <c:pt idx="4220">
                  <c:v>4.9038000000000002E-11</c:v>
                </c:pt>
                <c:pt idx="4221">
                  <c:v>4.9075000000000002E-11</c:v>
                </c:pt>
                <c:pt idx="4222">
                  <c:v>4.8955000000000001E-11</c:v>
                </c:pt>
                <c:pt idx="4223">
                  <c:v>4.9014999999999998E-11</c:v>
                </c:pt>
                <c:pt idx="4224">
                  <c:v>4.9063999999999999E-11</c:v>
                </c:pt>
                <c:pt idx="4225">
                  <c:v>4.9090000000000002E-11</c:v>
                </c:pt>
                <c:pt idx="4226">
                  <c:v>4.9075000000000002E-11</c:v>
                </c:pt>
                <c:pt idx="4227">
                  <c:v>4.9071E-11</c:v>
                </c:pt>
                <c:pt idx="4228">
                  <c:v>4.9090000000000002E-11</c:v>
                </c:pt>
                <c:pt idx="4229">
                  <c:v>4.9011000000000003E-11</c:v>
                </c:pt>
                <c:pt idx="4230">
                  <c:v>4.9029999999999998E-11</c:v>
                </c:pt>
                <c:pt idx="4231">
                  <c:v>4.9038000000000002E-11</c:v>
                </c:pt>
                <c:pt idx="4232">
                  <c:v>4.8995999999999997E-11</c:v>
                </c:pt>
                <c:pt idx="4233">
                  <c:v>4.8940000000000001E-11</c:v>
                </c:pt>
                <c:pt idx="4234">
                  <c:v>4.8940000000000001E-11</c:v>
                </c:pt>
                <c:pt idx="4235">
                  <c:v>4.8992999999999997E-11</c:v>
                </c:pt>
                <c:pt idx="4236">
                  <c:v>4.8984999999999999E-11</c:v>
                </c:pt>
                <c:pt idx="4237">
                  <c:v>4.8932999999999999E-11</c:v>
                </c:pt>
                <c:pt idx="4238">
                  <c:v>4.9029999999999998E-11</c:v>
                </c:pt>
                <c:pt idx="4239">
                  <c:v>4.9014999999999998E-11</c:v>
                </c:pt>
                <c:pt idx="4240">
                  <c:v>4.8995999999999997E-11</c:v>
                </c:pt>
                <c:pt idx="4241">
                  <c:v>4.9026000000000002E-11</c:v>
                </c:pt>
                <c:pt idx="4242">
                  <c:v>4.8952000000000001E-11</c:v>
                </c:pt>
                <c:pt idx="4243">
                  <c:v>4.9008000000000003E-11</c:v>
                </c:pt>
                <c:pt idx="4244">
                  <c:v>4.8995999999999997E-11</c:v>
                </c:pt>
                <c:pt idx="4245">
                  <c:v>4.9056000000000001E-11</c:v>
                </c:pt>
                <c:pt idx="4246">
                  <c:v>4.8940000000000001E-11</c:v>
                </c:pt>
                <c:pt idx="4247">
                  <c:v>4.8932999999999999E-11</c:v>
                </c:pt>
                <c:pt idx="4248">
                  <c:v>4.8922000000000002E-11</c:v>
                </c:pt>
                <c:pt idx="4249">
                  <c:v>4.8880999999999999E-11</c:v>
                </c:pt>
                <c:pt idx="4250">
                  <c:v>4.8952000000000001E-11</c:v>
                </c:pt>
                <c:pt idx="4251">
                  <c:v>4.8995999999999997E-11</c:v>
                </c:pt>
                <c:pt idx="4252">
                  <c:v>4.8940000000000001E-11</c:v>
                </c:pt>
                <c:pt idx="4253">
                  <c:v>4.8858000000000002E-11</c:v>
                </c:pt>
                <c:pt idx="4254">
                  <c:v>4.8940000000000001E-11</c:v>
                </c:pt>
                <c:pt idx="4255">
                  <c:v>4.8880999999999999E-11</c:v>
                </c:pt>
                <c:pt idx="4256">
                  <c:v>4.8955000000000001E-11</c:v>
                </c:pt>
                <c:pt idx="4257">
                  <c:v>4.8907000000000002E-11</c:v>
                </c:pt>
                <c:pt idx="4258">
                  <c:v>4.8940000000000001E-11</c:v>
                </c:pt>
                <c:pt idx="4259">
                  <c:v>4.8883999999999999E-11</c:v>
                </c:pt>
                <c:pt idx="4260">
                  <c:v>4.8880999999999999E-11</c:v>
                </c:pt>
                <c:pt idx="4261">
                  <c:v>4.8903E-11</c:v>
                </c:pt>
                <c:pt idx="4262">
                  <c:v>4.8828000000000003E-11</c:v>
                </c:pt>
                <c:pt idx="4263">
                  <c:v>4.8836000000000001E-11</c:v>
                </c:pt>
                <c:pt idx="4264">
                  <c:v>4.8840000000000003E-11</c:v>
                </c:pt>
                <c:pt idx="4265">
                  <c:v>4.8809999999999997E-11</c:v>
                </c:pt>
                <c:pt idx="4266">
                  <c:v>4.8745999999999998E-11</c:v>
                </c:pt>
                <c:pt idx="4267">
                  <c:v>4.8779999999999999E-11</c:v>
                </c:pt>
                <c:pt idx="4268">
                  <c:v>4.8806000000000002E-11</c:v>
                </c:pt>
                <c:pt idx="4269">
                  <c:v>4.8779999999999999E-11</c:v>
                </c:pt>
                <c:pt idx="4270">
                  <c:v>4.8791000000000002E-11</c:v>
                </c:pt>
                <c:pt idx="4271">
                  <c:v>4.8787E-11</c:v>
                </c:pt>
                <c:pt idx="4272">
                  <c:v>4.8776000000000003E-11</c:v>
                </c:pt>
                <c:pt idx="4273">
                  <c:v>4.8772000000000001E-11</c:v>
                </c:pt>
                <c:pt idx="4274">
                  <c:v>4.8861999999999998E-11</c:v>
                </c:pt>
                <c:pt idx="4275">
                  <c:v>4.8824999999999997E-11</c:v>
                </c:pt>
                <c:pt idx="4276">
                  <c:v>4.8836000000000001E-11</c:v>
                </c:pt>
                <c:pt idx="4277">
                  <c:v>4.8907000000000002E-11</c:v>
                </c:pt>
                <c:pt idx="4278">
                  <c:v>4.8831999999999999E-11</c:v>
                </c:pt>
                <c:pt idx="4279">
                  <c:v>4.8764999999999999E-11</c:v>
                </c:pt>
                <c:pt idx="4280">
                  <c:v>4.8791000000000002E-11</c:v>
                </c:pt>
                <c:pt idx="4281">
                  <c:v>4.8742000000000002E-11</c:v>
                </c:pt>
                <c:pt idx="4282">
                  <c:v>4.8727000000000003E-11</c:v>
                </c:pt>
                <c:pt idx="4283">
                  <c:v>4.8730999999999998E-11</c:v>
                </c:pt>
                <c:pt idx="4284">
                  <c:v>4.8711999999999997E-11</c:v>
                </c:pt>
                <c:pt idx="4285">
                  <c:v>4.8678999999999998E-11</c:v>
                </c:pt>
                <c:pt idx="4286">
                  <c:v>4.8656000000000001E-11</c:v>
                </c:pt>
                <c:pt idx="4287">
                  <c:v>4.8638000000000002E-11</c:v>
                </c:pt>
                <c:pt idx="4288">
                  <c:v>4.8697999999999999E-11</c:v>
                </c:pt>
                <c:pt idx="4289">
                  <c:v>4.8675000000000003E-11</c:v>
                </c:pt>
                <c:pt idx="4290">
                  <c:v>4.8683E-11</c:v>
                </c:pt>
                <c:pt idx="4291">
                  <c:v>4.8656000000000001E-11</c:v>
                </c:pt>
                <c:pt idx="4292">
                  <c:v>4.8567E-11</c:v>
                </c:pt>
                <c:pt idx="4293">
                  <c:v>4.8584999999999999E-11</c:v>
                </c:pt>
                <c:pt idx="4294">
                  <c:v>4.8626999999999998E-11</c:v>
                </c:pt>
                <c:pt idx="4295">
                  <c:v>4.857E-11</c:v>
                </c:pt>
                <c:pt idx="4296">
                  <c:v>4.8683E-11</c:v>
                </c:pt>
                <c:pt idx="4297">
                  <c:v>4.8592999999999997E-11</c:v>
                </c:pt>
                <c:pt idx="4298">
                  <c:v>4.8638000000000002E-11</c:v>
                </c:pt>
                <c:pt idx="4299">
                  <c:v>4.8608000000000003E-11</c:v>
                </c:pt>
                <c:pt idx="4300">
                  <c:v>4.8614999999999998E-11</c:v>
                </c:pt>
                <c:pt idx="4301">
                  <c:v>4.8547999999999999E-11</c:v>
                </c:pt>
                <c:pt idx="4302">
                  <c:v>4.8495999999999999E-11</c:v>
                </c:pt>
                <c:pt idx="4303">
                  <c:v>4.8492000000000003E-11</c:v>
                </c:pt>
                <c:pt idx="4304">
                  <c:v>4.8518E-11</c:v>
                </c:pt>
                <c:pt idx="4305">
                  <c:v>4.8510999999999998E-11</c:v>
                </c:pt>
                <c:pt idx="4306">
                  <c:v>4.8567E-11</c:v>
                </c:pt>
                <c:pt idx="4307">
                  <c:v>4.8495999999999999E-11</c:v>
                </c:pt>
                <c:pt idx="4308">
                  <c:v>4.8552000000000001E-11</c:v>
                </c:pt>
                <c:pt idx="4309">
                  <c:v>4.8480999999999999E-11</c:v>
                </c:pt>
                <c:pt idx="4310">
                  <c:v>4.857E-11</c:v>
                </c:pt>
                <c:pt idx="4311">
                  <c:v>4.8596999999999999E-11</c:v>
                </c:pt>
                <c:pt idx="4312">
                  <c:v>4.8567E-11</c:v>
                </c:pt>
                <c:pt idx="4313">
                  <c:v>4.8599999999999999E-11</c:v>
                </c:pt>
                <c:pt idx="4314">
                  <c:v>4.8544000000000003E-11</c:v>
                </c:pt>
                <c:pt idx="4315">
                  <c:v>4.8556000000000003E-11</c:v>
                </c:pt>
                <c:pt idx="4316">
                  <c:v>4.8552000000000001E-11</c:v>
                </c:pt>
                <c:pt idx="4317">
                  <c:v>4.8507000000000002E-11</c:v>
                </c:pt>
                <c:pt idx="4318">
                  <c:v>4.8510999999999998E-11</c:v>
                </c:pt>
                <c:pt idx="4319">
                  <c:v>4.8584999999999999E-11</c:v>
                </c:pt>
                <c:pt idx="4320">
                  <c:v>4.8485000000000001E-11</c:v>
                </c:pt>
                <c:pt idx="4321">
                  <c:v>4.8567E-11</c:v>
                </c:pt>
                <c:pt idx="4322">
                  <c:v>4.8525999999999997E-11</c:v>
                </c:pt>
                <c:pt idx="4323">
                  <c:v>4.8507000000000002E-11</c:v>
                </c:pt>
                <c:pt idx="4324">
                  <c:v>4.8528999999999997E-11</c:v>
                </c:pt>
                <c:pt idx="4325">
                  <c:v>4.8466E-11</c:v>
                </c:pt>
                <c:pt idx="4326">
                  <c:v>4.8596999999999999E-11</c:v>
                </c:pt>
                <c:pt idx="4327">
                  <c:v>4.8690000000000002E-11</c:v>
                </c:pt>
                <c:pt idx="4328">
                  <c:v>4.8634E-11</c:v>
                </c:pt>
                <c:pt idx="4329">
                  <c:v>4.8711999999999997E-11</c:v>
                </c:pt>
                <c:pt idx="4330">
                  <c:v>4.8604000000000001E-11</c:v>
                </c:pt>
                <c:pt idx="4331">
                  <c:v>4.8574000000000002E-11</c:v>
                </c:pt>
                <c:pt idx="4332">
                  <c:v>4.8619E-11</c:v>
                </c:pt>
                <c:pt idx="4333">
                  <c:v>4.8644999999999997E-11</c:v>
                </c:pt>
                <c:pt idx="4334">
                  <c:v>4.8638000000000002E-11</c:v>
                </c:pt>
                <c:pt idx="4335">
                  <c:v>4.8562999999999998E-11</c:v>
                </c:pt>
                <c:pt idx="4336">
                  <c:v>4.8599999999999999E-11</c:v>
                </c:pt>
                <c:pt idx="4337">
                  <c:v>4.8599999999999999E-11</c:v>
                </c:pt>
                <c:pt idx="4338">
                  <c:v>4.857E-11</c:v>
                </c:pt>
                <c:pt idx="4339">
                  <c:v>4.8634E-11</c:v>
                </c:pt>
                <c:pt idx="4340">
                  <c:v>4.8495999999999999E-11</c:v>
                </c:pt>
                <c:pt idx="4341">
                  <c:v>4.8473000000000002E-11</c:v>
                </c:pt>
                <c:pt idx="4342">
                  <c:v>4.8485000000000001E-11</c:v>
                </c:pt>
                <c:pt idx="4343">
                  <c:v>4.8528999999999997E-11</c:v>
                </c:pt>
                <c:pt idx="4344">
                  <c:v>4.8488000000000001E-11</c:v>
                </c:pt>
                <c:pt idx="4345">
                  <c:v>4.8510999999999998E-11</c:v>
                </c:pt>
                <c:pt idx="4346">
                  <c:v>4.8532999999999999E-11</c:v>
                </c:pt>
                <c:pt idx="4347">
                  <c:v>4.8532999999999999E-11</c:v>
                </c:pt>
                <c:pt idx="4348">
                  <c:v>4.8503E-11</c:v>
                </c:pt>
                <c:pt idx="4349">
                  <c:v>4.8522000000000002E-11</c:v>
                </c:pt>
                <c:pt idx="4350">
                  <c:v>4.8513999999999998E-11</c:v>
                </c:pt>
                <c:pt idx="4351">
                  <c:v>4.8544000000000003E-11</c:v>
                </c:pt>
                <c:pt idx="4352">
                  <c:v>4.8466E-11</c:v>
                </c:pt>
                <c:pt idx="4353">
                  <c:v>4.8451E-11</c:v>
                </c:pt>
                <c:pt idx="4354">
                  <c:v>4.8446999999999998E-11</c:v>
                </c:pt>
                <c:pt idx="4355">
                  <c:v>4.8324000000000003E-11</c:v>
                </c:pt>
                <c:pt idx="4356">
                  <c:v>4.8466E-11</c:v>
                </c:pt>
                <c:pt idx="4357">
                  <c:v>4.8409999999999997E-11</c:v>
                </c:pt>
                <c:pt idx="4358">
                  <c:v>4.8345999999999998E-11</c:v>
                </c:pt>
                <c:pt idx="4359">
                  <c:v>4.8330999999999998E-11</c:v>
                </c:pt>
                <c:pt idx="4360">
                  <c:v>4.8364999999999999E-11</c:v>
                </c:pt>
                <c:pt idx="4361">
                  <c:v>4.8312999999999999E-11</c:v>
                </c:pt>
                <c:pt idx="4362">
                  <c:v>4.8312999999999999E-11</c:v>
                </c:pt>
                <c:pt idx="4363">
                  <c:v>4.8387000000000001E-11</c:v>
                </c:pt>
                <c:pt idx="4364">
                  <c:v>4.8376000000000003E-11</c:v>
                </c:pt>
                <c:pt idx="4365">
                  <c:v>4.8312999999999999E-11</c:v>
                </c:pt>
                <c:pt idx="4366">
                  <c:v>4.8379999999999999E-11</c:v>
                </c:pt>
                <c:pt idx="4367">
                  <c:v>4.8320000000000001E-11</c:v>
                </c:pt>
                <c:pt idx="4368">
                  <c:v>4.8300999999999999E-11</c:v>
                </c:pt>
                <c:pt idx="4369">
                  <c:v>4.8360999999999997E-11</c:v>
                </c:pt>
                <c:pt idx="4370">
                  <c:v>4.8223000000000002E-11</c:v>
                </c:pt>
                <c:pt idx="4371">
                  <c:v>4.8345999999999998E-11</c:v>
                </c:pt>
                <c:pt idx="4372">
                  <c:v>4.8376000000000003E-11</c:v>
                </c:pt>
                <c:pt idx="4373">
                  <c:v>4.8315999999999999E-11</c:v>
                </c:pt>
                <c:pt idx="4374">
                  <c:v>4.8315999999999999E-11</c:v>
                </c:pt>
                <c:pt idx="4375">
                  <c:v>4.8278999999999998E-11</c:v>
                </c:pt>
                <c:pt idx="4376">
                  <c:v>4.8278999999999998E-11</c:v>
                </c:pt>
                <c:pt idx="4377">
                  <c:v>4.8268000000000001E-11</c:v>
                </c:pt>
                <c:pt idx="4378">
                  <c:v>4.8335E-11</c:v>
                </c:pt>
                <c:pt idx="4379">
                  <c:v>4.8216000000000001E-11</c:v>
                </c:pt>
                <c:pt idx="4380">
                  <c:v>4.8201000000000001E-11</c:v>
                </c:pt>
                <c:pt idx="4381">
                  <c:v>4.835E-11</c:v>
                </c:pt>
                <c:pt idx="4382">
                  <c:v>4.8283E-11</c:v>
                </c:pt>
                <c:pt idx="4383">
                  <c:v>4.8256999999999997E-11</c:v>
                </c:pt>
                <c:pt idx="4384">
                  <c:v>4.8147999999999999E-11</c:v>
                </c:pt>
                <c:pt idx="4385">
                  <c:v>4.8174000000000002E-11</c:v>
                </c:pt>
                <c:pt idx="4386">
                  <c:v>4.8260000000000003E-11</c:v>
                </c:pt>
                <c:pt idx="4387">
                  <c:v>4.8167E-11</c:v>
                </c:pt>
                <c:pt idx="4388">
                  <c:v>4.8174000000000002E-11</c:v>
                </c:pt>
                <c:pt idx="4389">
                  <c:v>4.8095999999999999E-11</c:v>
                </c:pt>
                <c:pt idx="4390">
                  <c:v>4.8244999999999997E-11</c:v>
                </c:pt>
                <c:pt idx="4391">
                  <c:v>4.8238000000000002E-11</c:v>
                </c:pt>
                <c:pt idx="4392">
                  <c:v>4.8189000000000002E-11</c:v>
                </c:pt>
                <c:pt idx="4393">
                  <c:v>4.8129999999999999E-11</c:v>
                </c:pt>
                <c:pt idx="4394">
                  <c:v>4.8156000000000003E-11</c:v>
                </c:pt>
                <c:pt idx="4395">
                  <c:v>4.8095999999999999E-11</c:v>
                </c:pt>
                <c:pt idx="4396">
                  <c:v>4.8137000000000001E-11</c:v>
                </c:pt>
                <c:pt idx="4397">
                  <c:v>4.8103000000000001E-11</c:v>
                </c:pt>
                <c:pt idx="4398">
                  <c:v>4.8144999999999999E-11</c:v>
                </c:pt>
                <c:pt idx="4399">
                  <c:v>4.8147999999999999E-11</c:v>
                </c:pt>
                <c:pt idx="4400">
                  <c:v>4.8125999999999997E-11</c:v>
                </c:pt>
                <c:pt idx="4401">
                  <c:v>4.8147999999999999E-11</c:v>
                </c:pt>
                <c:pt idx="4402">
                  <c:v>4.8140999999999997E-11</c:v>
                </c:pt>
                <c:pt idx="4403">
                  <c:v>4.8125999999999997E-11</c:v>
                </c:pt>
                <c:pt idx="4404">
                  <c:v>4.8226999999999998E-11</c:v>
                </c:pt>
                <c:pt idx="4405">
                  <c:v>4.8122000000000002E-11</c:v>
                </c:pt>
                <c:pt idx="4406">
                  <c:v>4.8095999999999999E-11</c:v>
                </c:pt>
                <c:pt idx="4407">
                  <c:v>4.8122000000000002E-11</c:v>
                </c:pt>
                <c:pt idx="4408">
                  <c:v>4.8073999999999997E-11</c:v>
                </c:pt>
                <c:pt idx="4409">
                  <c:v>4.8152000000000001E-11</c:v>
                </c:pt>
                <c:pt idx="4410">
                  <c:v>4.8159000000000003E-11</c:v>
                </c:pt>
                <c:pt idx="4411">
                  <c:v>4.8092000000000003E-11</c:v>
                </c:pt>
                <c:pt idx="4412">
                  <c:v>4.8100000000000001E-11</c:v>
                </c:pt>
                <c:pt idx="4413">
                  <c:v>4.8085000000000001E-11</c:v>
                </c:pt>
                <c:pt idx="4414">
                  <c:v>4.8122000000000002E-11</c:v>
                </c:pt>
                <c:pt idx="4415">
                  <c:v>4.8070000000000002E-11</c:v>
                </c:pt>
                <c:pt idx="4416">
                  <c:v>4.8021000000000001E-11</c:v>
                </c:pt>
                <c:pt idx="4417">
                  <c:v>4.8051E-11</c:v>
                </c:pt>
                <c:pt idx="4418">
                  <c:v>4.8088000000000001E-11</c:v>
                </c:pt>
                <c:pt idx="4419">
                  <c:v>4.8140999999999997E-11</c:v>
                </c:pt>
                <c:pt idx="4420">
                  <c:v>4.8073999999999997E-11</c:v>
                </c:pt>
                <c:pt idx="4421">
                  <c:v>4.8115E-11</c:v>
                </c:pt>
                <c:pt idx="4422">
                  <c:v>4.8095999999999999E-11</c:v>
                </c:pt>
                <c:pt idx="4423">
                  <c:v>4.8095999999999999E-11</c:v>
                </c:pt>
                <c:pt idx="4424">
                  <c:v>4.8115E-11</c:v>
                </c:pt>
                <c:pt idx="4425">
                  <c:v>4.8080999999999999E-11</c:v>
                </c:pt>
                <c:pt idx="4426">
                  <c:v>4.8095999999999999E-11</c:v>
                </c:pt>
                <c:pt idx="4427">
                  <c:v>4.8055000000000002E-11</c:v>
                </c:pt>
                <c:pt idx="4428">
                  <c:v>4.8076999999999997E-11</c:v>
                </c:pt>
                <c:pt idx="4429">
                  <c:v>4.8085000000000001E-11</c:v>
                </c:pt>
                <c:pt idx="4430">
                  <c:v>4.8137000000000001E-11</c:v>
                </c:pt>
                <c:pt idx="4431">
                  <c:v>4.8140999999999997E-11</c:v>
                </c:pt>
                <c:pt idx="4432">
                  <c:v>4.8080999999999999E-11</c:v>
                </c:pt>
                <c:pt idx="4433">
                  <c:v>4.7964999999999999E-11</c:v>
                </c:pt>
                <c:pt idx="4434">
                  <c:v>4.8055000000000002E-11</c:v>
                </c:pt>
                <c:pt idx="4435">
                  <c:v>4.8031999999999999E-11</c:v>
                </c:pt>
                <c:pt idx="4436">
                  <c:v>4.8040000000000003E-11</c:v>
                </c:pt>
                <c:pt idx="4437">
                  <c:v>4.8036000000000001E-11</c:v>
                </c:pt>
                <c:pt idx="4438">
                  <c:v>4.8016999999999999E-11</c:v>
                </c:pt>
                <c:pt idx="4439">
                  <c:v>4.7991000000000003E-11</c:v>
                </c:pt>
                <c:pt idx="4440">
                  <c:v>4.8046999999999998E-11</c:v>
                </c:pt>
                <c:pt idx="4441">
                  <c:v>4.7969000000000001E-11</c:v>
                </c:pt>
                <c:pt idx="4442">
                  <c:v>4.7924000000000003E-11</c:v>
                </c:pt>
                <c:pt idx="4443">
                  <c:v>4.7999E-11</c:v>
                </c:pt>
                <c:pt idx="4444">
                  <c:v>4.8006000000000002E-11</c:v>
                </c:pt>
                <c:pt idx="4445">
                  <c:v>4.7964999999999999E-11</c:v>
                </c:pt>
                <c:pt idx="4446">
                  <c:v>4.7898E-11</c:v>
                </c:pt>
                <c:pt idx="4447">
                  <c:v>4.7883E-11</c:v>
                </c:pt>
                <c:pt idx="4448">
                  <c:v>4.7860999999999999E-11</c:v>
                </c:pt>
                <c:pt idx="4449">
                  <c:v>4.7838000000000002E-11</c:v>
                </c:pt>
                <c:pt idx="4450">
                  <c:v>4.7848999999999999E-11</c:v>
                </c:pt>
                <c:pt idx="4451">
                  <c:v>4.7917000000000001E-11</c:v>
                </c:pt>
                <c:pt idx="4452">
                  <c:v>4.7878999999999998E-11</c:v>
                </c:pt>
                <c:pt idx="4453">
                  <c:v>4.7792999999999997E-11</c:v>
                </c:pt>
                <c:pt idx="4454">
                  <c:v>4.7853000000000001E-11</c:v>
                </c:pt>
                <c:pt idx="4455">
                  <c:v>4.7924000000000003E-11</c:v>
                </c:pt>
                <c:pt idx="4456">
                  <c:v>4.7868000000000001E-11</c:v>
                </c:pt>
                <c:pt idx="4457">
                  <c:v>4.7853000000000001E-11</c:v>
                </c:pt>
                <c:pt idx="4458">
                  <c:v>4.7883E-11</c:v>
                </c:pt>
                <c:pt idx="4459">
                  <c:v>4.7853000000000001E-11</c:v>
                </c:pt>
                <c:pt idx="4460">
                  <c:v>4.7860999999999999E-11</c:v>
                </c:pt>
                <c:pt idx="4461">
                  <c:v>4.7826999999999998E-11</c:v>
                </c:pt>
                <c:pt idx="4462">
                  <c:v>4.7819000000000001E-11</c:v>
                </c:pt>
                <c:pt idx="4463">
                  <c:v>4.7796999999999999E-11</c:v>
                </c:pt>
                <c:pt idx="4464">
                  <c:v>4.7771000000000002E-11</c:v>
                </c:pt>
                <c:pt idx="4465">
                  <c:v>4.7804000000000001E-11</c:v>
                </c:pt>
                <c:pt idx="4466">
                  <c:v>4.7848999999999999E-11</c:v>
                </c:pt>
                <c:pt idx="4467">
                  <c:v>4.7831E-11</c:v>
                </c:pt>
                <c:pt idx="4468">
                  <c:v>4.7863999999999999E-11</c:v>
                </c:pt>
                <c:pt idx="4469">
                  <c:v>4.7804000000000001E-11</c:v>
                </c:pt>
                <c:pt idx="4470">
                  <c:v>4.7744999999999999E-11</c:v>
                </c:pt>
                <c:pt idx="4471">
                  <c:v>4.7777999999999998E-11</c:v>
                </c:pt>
                <c:pt idx="4472">
                  <c:v>4.7767E-11</c:v>
                </c:pt>
                <c:pt idx="4473">
                  <c:v>4.7767E-11</c:v>
                </c:pt>
                <c:pt idx="4474">
                  <c:v>4.7704000000000003E-11</c:v>
                </c:pt>
                <c:pt idx="4475">
                  <c:v>4.7680999999999999E-11</c:v>
                </c:pt>
                <c:pt idx="4476">
                  <c:v>4.7695999999999999E-11</c:v>
                </c:pt>
                <c:pt idx="4477">
                  <c:v>4.7704000000000003E-11</c:v>
                </c:pt>
                <c:pt idx="4478">
                  <c:v>4.773E-11</c:v>
                </c:pt>
                <c:pt idx="4479">
                  <c:v>4.7744999999999999E-11</c:v>
                </c:pt>
                <c:pt idx="4480">
                  <c:v>4.7648000000000001E-11</c:v>
                </c:pt>
                <c:pt idx="4481">
                  <c:v>4.7752000000000001E-11</c:v>
                </c:pt>
                <c:pt idx="4482">
                  <c:v>4.7740999999999997E-11</c:v>
                </c:pt>
                <c:pt idx="4483">
                  <c:v>4.7621000000000002E-11</c:v>
                </c:pt>
                <c:pt idx="4484">
                  <c:v>4.7594999999999998E-11</c:v>
                </c:pt>
                <c:pt idx="4485">
                  <c:v>4.7655000000000002E-11</c:v>
                </c:pt>
                <c:pt idx="4486">
                  <c:v>4.7648000000000001E-11</c:v>
                </c:pt>
                <c:pt idx="4487">
                  <c:v>4.7661999999999998E-11</c:v>
                </c:pt>
                <c:pt idx="4488">
                  <c:v>4.7661999999999998E-11</c:v>
                </c:pt>
                <c:pt idx="4489">
                  <c:v>4.7603000000000002E-11</c:v>
                </c:pt>
                <c:pt idx="4490">
                  <c:v>4.7628999999999999E-11</c:v>
                </c:pt>
                <c:pt idx="4491">
                  <c:v>4.7594999999999998E-11</c:v>
                </c:pt>
                <c:pt idx="4492">
                  <c:v>4.7640000000000003E-11</c:v>
                </c:pt>
                <c:pt idx="4493">
                  <c:v>4.7591000000000003E-11</c:v>
                </c:pt>
                <c:pt idx="4494">
                  <c:v>4.7584000000000001E-11</c:v>
                </c:pt>
                <c:pt idx="4495">
                  <c:v>4.7579999999999999E-11</c:v>
                </c:pt>
                <c:pt idx="4496">
                  <c:v>4.7520000000000001E-11</c:v>
                </c:pt>
                <c:pt idx="4497">
                  <c:v>4.7576999999999999E-11</c:v>
                </c:pt>
                <c:pt idx="4498">
                  <c:v>4.7569000000000001E-11</c:v>
                </c:pt>
                <c:pt idx="4499">
                  <c:v>4.7564999999999999E-11</c:v>
                </c:pt>
                <c:pt idx="4500">
                  <c:v>4.7594999999999998E-11</c:v>
                </c:pt>
                <c:pt idx="4501">
                  <c:v>4.7609999999999998E-11</c:v>
                </c:pt>
                <c:pt idx="4502">
                  <c:v>4.7561999999999999E-11</c:v>
                </c:pt>
                <c:pt idx="4503">
                  <c:v>4.7594999999999998E-11</c:v>
                </c:pt>
                <c:pt idx="4504">
                  <c:v>4.7502000000000002E-11</c:v>
                </c:pt>
                <c:pt idx="4505">
                  <c:v>4.7490999999999998E-11</c:v>
                </c:pt>
                <c:pt idx="4506">
                  <c:v>4.755E-11</c:v>
                </c:pt>
                <c:pt idx="4507">
                  <c:v>4.7493999999999998E-11</c:v>
                </c:pt>
                <c:pt idx="4508">
                  <c:v>4.7453000000000001E-11</c:v>
                </c:pt>
                <c:pt idx="4509">
                  <c:v>4.7527999999999999E-11</c:v>
                </c:pt>
                <c:pt idx="4510">
                  <c:v>4.7512999999999999E-11</c:v>
                </c:pt>
                <c:pt idx="4511">
                  <c:v>4.7408000000000003E-11</c:v>
                </c:pt>
                <c:pt idx="4512">
                  <c:v>4.7441999999999998E-11</c:v>
                </c:pt>
                <c:pt idx="4513">
                  <c:v>4.7478999999999998E-11</c:v>
                </c:pt>
                <c:pt idx="4514">
                  <c:v>4.7542999999999998E-11</c:v>
                </c:pt>
                <c:pt idx="4515">
                  <c:v>4.7512999999999999E-11</c:v>
                </c:pt>
                <c:pt idx="4516">
                  <c:v>4.7463999999999999E-11</c:v>
                </c:pt>
                <c:pt idx="4517">
                  <c:v>4.7539000000000003E-11</c:v>
                </c:pt>
                <c:pt idx="4518">
                  <c:v>4.7505999999999997E-11</c:v>
                </c:pt>
                <c:pt idx="4519">
                  <c:v>4.7539000000000003E-11</c:v>
                </c:pt>
                <c:pt idx="4520">
                  <c:v>4.7505999999999997E-11</c:v>
                </c:pt>
                <c:pt idx="4521">
                  <c:v>4.7468000000000001E-11</c:v>
                </c:pt>
                <c:pt idx="4522">
                  <c:v>4.7468000000000001E-11</c:v>
                </c:pt>
                <c:pt idx="4523">
                  <c:v>4.7374999999999998E-11</c:v>
                </c:pt>
                <c:pt idx="4524">
                  <c:v>4.7463999999999999E-11</c:v>
                </c:pt>
                <c:pt idx="4525">
                  <c:v>4.7396999999999999E-11</c:v>
                </c:pt>
                <c:pt idx="4526">
                  <c:v>4.7508999999999997E-11</c:v>
                </c:pt>
                <c:pt idx="4527">
                  <c:v>4.7468000000000001E-11</c:v>
                </c:pt>
                <c:pt idx="4528">
                  <c:v>4.7483E-11</c:v>
                </c:pt>
                <c:pt idx="4529">
                  <c:v>4.7517000000000001E-11</c:v>
                </c:pt>
                <c:pt idx="4530">
                  <c:v>4.7487000000000002E-11</c:v>
                </c:pt>
                <c:pt idx="4531">
                  <c:v>4.7460999999999999E-11</c:v>
                </c:pt>
                <c:pt idx="4532">
                  <c:v>4.7502000000000002E-11</c:v>
                </c:pt>
                <c:pt idx="4533">
                  <c:v>4.7448999999999999E-11</c:v>
                </c:pt>
                <c:pt idx="4534">
                  <c:v>4.7453000000000001E-11</c:v>
                </c:pt>
                <c:pt idx="4535">
                  <c:v>4.7389999999999997E-11</c:v>
                </c:pt>
                <c:pt idx="4536">
                  <c:v>4.7408000000000003E-11</c:v>
                </c:pt>
                <c:pt idx="4537">
                  <c:v>4.7392999999999997E-11</c:v>
                </c:pt>
                <c:pt idx="4538">
                  <c:v>4.7423000000000003E-11</c:v>
                </c:pt>
                <c:pt idx="4539">
                  <c:v>4.7344999999999999E-11</c:v>
                </c:pt>
                <c:pt idx="4540">
                  <c:v>4.7386000000000002E-11</c:v>
                </c:pt>
                <c:pt idx="4541">
                  <c:v>4.7382E-11</c:v>
                </c:pt>
                <c:pt idx="4542">
                  <c:v>4.7374999999999998E-11</c:v>
                </c:pt>
                <c:pt idx="4543">
                  <c:v>4.7367E-11</c:v>
                </c:pt>
                <c:pt idx="4544">
                  <c:v>4.7349000000000001E-11</c:v>
                </c:pt>
                <c:pt idx="4545">
                  <c:v>4.7344999999999999E-11</c:v>
                </c:pt>
                <c:pt idx="4546">
                  <c:v>4.7382E-11</c:v>
                </c:pt>
                <c:pt idx="4547">
                  <c:v>4.7420000000000003E-11</c:v>
                </c:pt>
                <c:pt idx="4548">
                  <c:v>4.7349000000000001E-11</c:v>
                </c:pt>
                <c:pt idx="4549">
                  <c:v>4.7337000000000002E-11</c:v>
                </c:pt>
                <c:pt idx="4550">
                  <c:v>4.7307000000000003E-11</c:v>
                </c:pt>
                <c:pt idx="4551">
                  <c:v>4.7292999999999999E-11</c:v>
                </c:pt>
                <c:pt idx="4552">
                  <c:v>4.7352000000000001E-11</c:v>
                </c:pt>
                <c:pt idx="4553">
                  <c:v>4.7315E-11</c:v>
                </c:pt>
                <c:pt idx="4554">
                  <c:v>4.7340999999999997E-11</c:v>
                </c:pt>
                <c:pt idx="4555">
                  <c:v>4.7344999999999999E-11</c:v>
                </c:pt>
                <c:pt idx="4556">
                  <c:v>4.7285000000000001E-11</c:v>
                </c:pt>
                <c:pt idx="4557">
                  <c:v>4.7251000000000001E-11</c:v>
                </c:pt>
                <c:pt idx="4558">
                  <c:v>4.7240000000000003E-11</c:v>
                </c:pt>
                <c:pt idx="4559">
                  <c:v>4.7248000000000001E-11</c:v>
                </c:pt>
                <c:pt idx="4560">
                  <c:v>4.7285000000000001E-11</c:v>
                </c:pt>
                <c:pt idx="4561">
                  <c:v>4.7270000000000002E-11</c:v>
                </c:pt>
                <c:pt idx="4562">
                  <c:v>4.7295999999999999E-11</c:v>
                </c:pt>
                <c:pt idx="4563">
                  <c:v>4.7344999999999999E-11</c:v>
                </c:pt>
                <c:pt idx="4564">
                  <c:v>4.7322000000000002E-11</c:v>
                </c:pt>
                <c:pt idx="4565">
                  <c:v>4.7307000000000003E-11</c:v>
                </c:pt>
                <c:pt idx="4566">
                  <c:v>4.7304000000000003E-11</c:v>
                </c:pt>
                <c:pt idx="4567">
                  <c:v>4.7340999999999997E-11</c:v>
                </c:pt>
                <c:pt idx="4568">
                  <c:v>4.7214E-11</c:v>
                </c:pt>
                <c:pt idx="4569">
                  <c:v>4.7255000000000003E-11</c:v>
                </c:pt>
                <c:pt idx="4570">
                  <c:v>4.7224999999999997E-11</c:v>
                </c:pt>
                <c:pt idx="4571">
                  <c:v>4.7266E-11</c:v>
                </c:pt>
                <c:pt idx="4572">
                  <c:v>4.7270000000000002E-11</c:v>
                </c:pt>
                <c:pt idx="4573">
                  <c:v>4.7280999999999999E-11</c:v>
                </c:pt>
                <c:pt idx="4574">
                  <c:v>4.7273999999999997E-11</c:v>
                </c:pt>
                <c:pt idx="4575">
                  <c:v>4.7233000000000001E-11</c:v>
                </c:pt>
                <c:pt idx="4576">
                  <c:v>4.733E-11</c:v>
                </c:pt>
                <c:pt idx="4577">
                  <c:v>4.7214E-11</c:v>
                </c:pt>
                <c:pt idx="4578">
                  <c:v>4.7162E-11</c:v>
                </c:pt>
                <c:pt idx="4579">
                  <c:v>4.7277999999999999E-11</c:v>
                </c:pt>
                <c:pt idx="4580">
                  <c:v>4.7191999999999998E-11</c:v>
                </c:pt>
                <c:pt idx="4581">
                  <c:v>4.7151000000000002E-11</c:v>
                </c:pt>
                <c:pt idx="4582">
                  <c:v>4.7176999999999999E-11</c:v>
                </c:pt>
                <c:pt idx="4583">
                  <c:v>4.7218000000000002E-11</c:v>
                </c:pt>
                <c:pt idx="4584">
                  <c:v>4.7169000000000001E-11</c:v>
                </c:pt>
                <c:pt idx="4585">
                  <c:v>4.7142999999999998E-11</c:v>
                </c:pt>
                <c:pt idx="4586">
                  <c:v>4.7142999999999998E-11</c:v>
                </c:pt>
                <c:pt idx="4587">
                  <c:v>4.7188000000000003E-11</c:v>
                </c:pt>
                <c:pt idx="4588">
                  <c:v>4.7154000000000002E-11</c:v>
                </c:pt>
                <c:pt idx="4589">
                  <c:v>4.7179999999999999E-11</c:v>
                </c:pt>
                <c:pt idx="4590">
                  <c:v>4.7184000000000001E-11</c:v>
                </c:pt>
                <c:pt idx="4591">
                  <c:v>4.7164999999999999E-11</c:v>
                </c:pt>
                <c:pt idx="4592">
                  <c:v>4.7075999999999999E-11</c:v>
                </c:pt>
                <c:pt idx="4593">
                  <c:v>4.7127999999999999E-11</c:v>
                </c:pt>
                <c:pt idx="4594">
                  <c:v>4.7102000000000002E-11</c:v>
                </c:pt>
                <c:pt idx="4595">
                  <c:v>4.7179999999999999E-11</c:v>
                </c:pt>
                <c:pt idx="4596">
                  <c:v>4.7068000000000001E-11</c:v>
                </c:pt>
                <c:pt idx="4597">
                  <c:v>4.7093999999999998E-11</c:v>
                </c:pt>
                <c:pt idx="4598">
                  <c:v>4.7046E-11</c:v>
                </c:pt>
                <c:pt idx="4599">
                  <c:v>4.7053000000000002E-11</c:v>
                </c:pt>
                <c:pt idx="4600">
                  <c:v>4.7162E-11</c:v>
                </c:pt>
                <c:pt idx="4601">
                  <c:v>4.7083E-11</c:v>
                </c:pt>
                <c:pt idx="4602">
                  <c:v>4.7023000000000003E-11</c:v>
                </c:pt>
                <c:pt idx="4603">
                  <c:v>4.7075999999999999E-11</c:v>
                </c:pt>
                <c:pt idx="4604">
                  <c:v>4.7008999999999999E-11</c:v>
                </c:pt>
                <c:pt idx="4605">
                  <c:v>4.7050000000000002E-11</c:v>
                </c:pt>
                <c:pt idx="4606">
                  <c:v>4.7046E-11</c:v>
                </c:pt>
                <c:pt idx="4607">
                  <c:v>4.7035000000000002E-11</c:v>
                </c:pt>
                <c:pt idx="4608">
                  <c:v>4.7004999999999997E-11</c:v>
                </c:pt>
                <c:pt idx="4609">
                  <c:v>4.7041999999999998E-11</c:v>
                </c:pt>
                <c:pt idx="4610">
                  <c:v>4.7093999999999998E-11</c:v>
                </c:pt>
                <c:pt idx="4611">
                  <c:v>4.7060999999999999E-11</c:v>
                </c:pt>
                <c:pt idx="4612">
                  <c:v>4.7016000000000001E-11</c:v>
                </c:pt>
                <c:pt idx="4613">
                  <c:v>4.7050000000000002E-11</c:v>
                </c:pt>
                <c:pt idx="4614">
                  <c:v>4.7050000000000002E-11</c:v>
                </c:pt>
                <c:pt idx="4615">
                  <c:v>4.7050000000000002E-11</c:v>
                </c:pt>
                <c:pt idx="4616">
                  <c:v>4.7083E-11</c:v>
                </c:pt>
                <c:pt idx="4617">
                  <c:v>4.6982E-11</c:v>
                </c:pt>
                <c:pt idx="4618">
                  <c:v>4.7068000000000001E-11</c:v>
                </c:pt>
                <c:pt idx="4619">
                  <c:v>4.7072000000000003E-11</c:v>
                </c:pt>
                <c:pt idx="4620">
                  <c:v>4.7065000000000001E-11</c:v>
                </c:pt>
                <c:pt idx="4621">
                  <c:v>4.6967000000000001E-11</c:v>
                </c:pt>
                <c:pt idx="4622">
                  <c:v>4.6915E-11</c:v>
                </c:pt>
                <c:pt idx="4623">
                  <c:v>4.693E-11</c:v>
                </c:pt>
                <c:pt idx="4624">
                  <c:v>4.7001000000000001E-11</c:v>
                </c:pt>
                <c:pt idx="4625">
                  <c:v>4.6910999999999998E-11</c:v>
                </c:pt>
                <c:pt idx="4626">
                  <c:v>4.7020000000000003E-11</c:v>
                </c:pt>
                <c:pt idx="4627">
                  <c:v>4.6937999999999997E-11</c:v>
                </c:pt>
                <c:pt idx="4628">
                  <c:v>4.6900000000000001E-11</c:v>
                </c:pt>
                <c:pt idx="4629">
                  <c:v>4.6863E-11</c:v>
                </c:pt>
                <c:pt idx="4630">
                  <c:v>4.6863E-11</c:v>
                </c:pt>
                <c:pt idx="4631">
                  <c:v>4.6878E-11</c:v>
                </c:pt>
                <c:pt idx="4632">
                  <c:v>4.6959999999999999E-11</c:v>
                </c:pt>
                <c:pt idx="4633">
                  <c:v>4.693E-11</c:v>
                </c:pt>
                <c:pt idx="4634">
                  <c:v>4.6915E-11</c:v>
                </c:pt>
                <c:pt idx="4635">
                  <c:v>4.6888999999999997E-11</c:v>
                </c:pt>
                <c:pt idx="4636">
                  <c:v>4.693E-11</c:v>
                </c:pt>
                <c:pt idx="4637">
                  <c:v>4.6840000000000003E-11</c:v>
                </c:pt>
                <c:pt idx="4638">
                  <c:v>4.6818000000000002E-11</c:v>
                </c:pt>
                <c:pt idx="4639">
                  <c:v>4.6888999999999997E-11</c:v>
                </c:pt>
                <c:pt idx="4640">
                  <c:v>4.6888999999999997E-11</c:v>
                </c:pt>
                <c:pt idx="4641">
                  <c:v>4.6870000000000002E-11</c:v>
                </c:pt>
                <c:pt idx="4642">
                  <c:v>4.6952000000000001E-11</c:v>
                </c:pt>
                <c:pt idx="4643">
                  <c:v>4.6828999999999999E-11</c:v>
                </c:pt>
                <c:pt idx="4644">
                  <c:v>4.6867000000000002E-11</c:v>
                </c:pt>
                <c:pt idx="4645">
                  <c:v>4.6803000000000002E-11</c:v>
                </c:pt>
                <c:pt idx="4646">
                  <c:v>4.6806999999999998E-11</c:v>
                </c:pt>
                <c:pt idx="4647">
                  <c:v>4.6873999999999998E-11</c:v>
                </c:pt>
                <c:pt idx="4648">
                  <c:v>4.6747E-11</c:v>
                </c:pt>
                <c:pt idx="4649">
                  <c:v>4.6818000000000002E-11</c:v>
                </c:pt>
                <c:pt idx="4650">
                  <c:v>4.6922999999999998E-11</c:v>
                </c:pt>
                <c:pt idx="4651">
                  <c:v>4.6888999999999997E-11</c:v>
                </c:pt>
                <c:pt idx="4652">
                  <c:v>4.6791999999999999E-11</c:v>
                </c:pt>
                <c:pt idx="4653">
                  <c:v>4.6772999999999997E-11</c:v>
                </c:pt>
                <c:pt idx="4654">
                  <c:v>4.6828999999999999E-11</c:v>
                </c:pt>
                <c:pt idx="4655">
                  <c:v>4.6791999999999999E-11</c:v>
                </c:pt>
                <c:pt idx="4656">
                  <c:v>4.6809999999999998E-11</c:v>
                </c:pt>
                <c:pt idx="4657">
                  <c:v>4.6806999999999998E-11</c:v>
                </c:pt>
                <c:pt idx="4658">
                  <c:v>4.6833000000000001E-11</c:v>
                </c:pt>
                <c:pt idx="4659">
                  <c:v>4.6888999999999997E-11</c:v>
                </c:pt>
                <c:pt idx="4660">
                  <c:v>4.6776999999999999E-11</c:v>
                </c:pt>
                <c:pt idx="4661">
                  <c:v>4.6736000000000003E-11</c:v>
                </c:pt>
                <c:pt idx="4662">
                  <c:v>4.6766000000000002E-11</c:v>
                </c:pt>
                <c:pt idx="4663">
                  <c:v>4.6690999999999998E-11</c:v>
                </c:pt>
                <c:pt idx="4664">
                  <c:v>4.6712999999999999E-11</c:v>
                </c:pt>
                <c:pt idx="4665">
                  <c:v>4.6781000000000001E-11</c:v>
                </c:pt>
                <c:pt idx="4666">
                  <c:v>4.6742999999999998E-11</c:v>
                </c:pt>
                <c:pt idx="4667">
                  <c:v>4.6788000000000003E-11</c:v>
                </c:pt>
                <c:pt idx="4668">
                  <c:v>4.6739000000000003E-11</c:v>
                </c:pt>
                <c:pt idx="4669">
                  <c:v>4.6724999999999999E-11</c:v>
                </c:pt>
                <c:pt idx="4670">
                  <c:v>4.6732000000000001E-11</c:v>
                </c:pt>
                <c:pt idx="4671">
                  <c:v>4.6724999999999999E-11</c:v>
                </c:pt>
                <c:pt idx="4672">
                  <c:v>4.6742999999999998E-11</c:v>
                </c:pt>
                <c:pt idx="4673">
                  <c:v>4.6757999999999998E-11</c:v>
                </c:pt>
                <c:pt idx="4674">
                  <c:v>4.6724999999999999E-11</c:v>
                </c:pt>
                <c:pt idx="4675">
                  <c:v>4.6724999999999999E-11</c:v>
                </c:pt>
                <c:pt idx="4676">
                  <c:v>4.6702000000000002E-11</c:v>
                </c:pt>
                <c:pt idx="4677">
                  <c:v>4.6702000000000002E-11</c:v>
                </c:pt>
                <c:pt idx="4678">
                  <c:v>4.6732000000000001E-11</c:v>
                </c:pt>
                <c:pt idx="4679">
                  <c:v>4.6702000000000002E-11</c:v>
                </c:pt>
                <c:pt idx="4680">
                  <c:v>4.6806999999999998E-11</c:v>
                </c:pt>
                <c:pt idx="4681">
                  <c:v>4.6698E-11</c:v>
                </c:pt>
                <c:pt idx="4682">
                  <c:v>4.6717000000000001E-11</c:v>
                </c:pt>
                <c:pt idx="4683">
                  <c:v>4.6683000000000001E-11</c:v>
                </c:pt>
                <c:pt idx="4684">
                  <c:v>4.6656999999999997E-11</c:v>
                </c:pt>
                <c:pt idx="4685">
                  <c:v>4.6620000000000003E-11</c:v>
                </c:pt>
                <c:pt idx="4686">
                  <c:v>4.6720999999999997E-11</c:v>
                </c:pt>
                <c:pt idx="4687">
                  <c:v>4.6742999999999998E-11</c:v>
                </c:pt>
                <c:pt idx="4688">
                  <c:v>4.6732000000000001E-11</c:v>
                </c:pt>
                <c:pt idx="4689">
                  <c:v>4.6698E-11</c:v>
                </c:pt>
                <c:pt idx="4690">
                  <c:v>4.6727999999999999E-11</c:v>
                </c:pt>
                <c:pt idx="4691">
                  <c:v>4.6698E-11</c:v>
                </c:pt>
                <c:pt idx="4692">
                  <c:v>4.6742999999999998E-11</c:v>
                </c:pt>
                <c:pt idx="4693">
                  <c:v>4.6638999999999998E-11</c:v>
                </c:pt>
                <c:pt idx="4694">
                  <c:v>4.6626999999999998E-11</c:v>
                </c:pt>
                <c:pt idx="4695">
                  <c:v>4.6724999999999999E-11</c:v>
                </c:pt>
                <c:pt idx="4696">
                  <c:v>4.6672000000000003E-11</c:v>
                </c:pt>
                <c:pt idx="4697">
                  <c:v>4.6660999999999999E-11</c:v>
                </c:pt>
                <c:pt idx="4698">
                  <c:v>4.6690999999999998E-11</c:v>
                </c:pt>
                <c:pt idx="4699">
                  <c:v>4.6653999999999997E-11</c:v>
                </c:pt>
                <c:pt idx="4700">
                  <c:v>4.6672000000000003E-11</c:v>
                </c:pt>
                <c:pt idx="4701">
                  <c:v>4.6620000000000003E-11</c:v>
                </c:pt>
                <c:pt idx="4702">
                  <c:v>4.6668000000000001E-11</c:v>
                </c:pt>
                <c:pt idx="4703">
                  <c:v>4.6695E-11</c:v>
                </c:pt>
                <c:pt idx="4704">
                  <c:v>4.6549000000000001E-11</c:v>
                </c:pt>
                <c:pt idx="4705">
                  <c:v>4.6656999999999997E-11</c:v>
                </c:pt>
                <c:pt idx="4706">
                  <c:v>4.6537999999999997E-11</c:v>
                </c:pt>
                <c:pt idx="4707">
                  <c:v>4.6540999999999997E-11</c:v>
                </c:pt>
                <c:pt idx="4708">
                  <c:v>4.6544999999999999E-11</c:v>
                </c:pt>
                <c:pt idx="4709">
                  <c:v>4.6579E-11</c:v>
                </c:pt>
                <c:pt idx="4710">
                  <c:v>4.6620000000000003E-11</c:v>
                </c:pt>
                <c:pt idx="4711">
                  <c:v>4.6556000000000003E-11</c:v>
                </c:pt>
                <c:pt idx="4712">
                  <c:v>4.6571000000000003E-11</c:v>
                </c:pt>
                <c:pt idx="4713">
                  <c:v>4.6497000000000001E-11</c:v>
                </c:pt>
                <c:pt idx="4714">
                  <c:v>4.6571000000000003E-11</c:v>
                </c:pt>
                <c:pt idx="4715">
                  <c:v>4.6556000000000003E-11</c:v>
                </c:pt>
                <c:pt idx="4716">
                  <c:v>4.6482000000000002E-11</c:v>
                </c:pt>
                <c:pt idx="4717">
                  <c:v>4.6540999999999997E-11</c:v>
                </c:pt>
                <c:pt idx="4718">
                  <c:v>4.6525999999999998E-11</c:v>
                </c:pt>
                <c:pt idx="4719">
                  <c:v>4.6497000000000001E-11</c:v>
                </c:pt>
                <c:pt idx="4720">
                  <c:v>4.653E-11</c:v>
                </c:pt>
                <c:pt idx="4721">
                  <c:v>4.6579E-11</c:v>
                </c:pt>
                <c:pt idx="4722">
                  <c:v>4.6492999999999999E-11</c:v>
                </c:pt>
                <c:pt idx="4723">
                  <c:v>4.653E-11</c:v>
                </c:pt>
                <c:pt idx="4724">
                  <c:v>4.6470000000000002E-11</c:v>
                </c:pt>
                <c:pt idx="4725">
                  <c:v>4.6478E-11</c:v>
                </c:pt>
                <c:pt idx="4726">
                  <c:v>4.6455000000000003E-11</c:v>
                </c:pt>
                <c:pt idx="4727">
                  <c:v>4.6537999999999997E-11</c:v>
                </c:pt>
                <c:pt idx="4728">
                  <c:v>4.6537999999999997E-11</c:v>
                </c:pt>
                <c:pt idx="4729">
                  <c:v>4.6463E-11</c:v>
                </c:pt>
                <c:pt idx="4730">
                  <c:v>4.6473999999999998E-11</c:v>
                </c:pt>
                <c:pt idx="4731">
                  <c:v>4.6488999999999997E-11</c:v>
                </c:pt>
                <c:pt idx="4732">
                  <c:v>4.6512000000000001E-11</c:v>
                </c:pt>
                <c:pt idx="4733">
                  <c:v>4.6421999999999997E-11</c:v>
                </c:pt>
                <c:pt idx="4734">
                  <c:v>4.6482000000000002E-11</c:v>
                </c:pt>
                <c:pt idx="4735">
                  <c:v>4.6586000000000002E-11</c:v>
                </c:pt>
                <c:pt idx="4736">
                  <c:v>4.6467000000000002E-11</c:v>
                </c:pt>
                <c:pt idx="4737">
                  <c:v>4.6425999999999999E-11</c:v>
                </c:pt>
                <c:pt idx="4738">
                  <c:v>4.6485000000000002E-11</c:v>
                </c:pt>
                <c:pt idx="4739">
                  <c:v>4.6537999999999997E-11</c:v>
                </c:pt>
                <c:pt idx="4740">
                  <c:v>4.6470000000000002E-11</c:v>
                </c:pt>
                <c:pt idx="4741">
                  <c:v>4.6381000000000001E-11</c:v>
                </c:pt>
                <c:pt idx="4742">
                  <c:v>4.6388000000000003E-11</c:v>
                </c:pt>
                <c:pt idx="4743">
                  <c:v>4.6443999999999999E-11</c:v>
                </c:pt>
                <c:pt idx="4744">
                  <c:v>4.6399000000000001E-11</c:v>
                </c:pt>
                <c:pt idx="4745">
                  <c:v>4.6399000000000001E-11</c:v>
                </c:pt>
                <c:pt idx="4746">
                  <c:v>4.6381000000000001E-11</c:v>
                </c:pt>
                <c:pt idx="4747">
                  <c:v>4.6317000000000001E-11</c:v>
                </c:pt>
                <c:pt idx="4748">
                  <c:v>4.6336000000000003E-11</c:v>
                </c:pt>
                <c:pt idx="4749">
                  <c:v>4.6384000000000001E-11</c:v>
                </c:pt>
                <c:pt idx="4750">
                  <c:v>4.6414E-11</c:v>
                </c:pt>
                <c:pt idx="4751">
                  <c:v>4.6403000000000003E-11</c:v>
                </c:pt>
                <c:pt idx="4752">
                  <c:v>4.6332000000000001E-11</c:v>
                </c:pt>
                <c:pt idx="4753">
                  <c:v>4.6275999999999999E-11</c:v>
                </c:pt>
                <c:pt idx="4754">
                  <c:v>4.6305999999999998E-11</c:v>
                </c:pt>
                <c:pt idx="4755">
                  <c:v>4.6280000000000001E-11</c:v>
                </c:pt>
                <c:pt idx="4756">
                  <c:v>4.6299000000000002E-11</c:v>
                </c:pt>
                <c:pt idx="4757">
                  <c:v>4.6320999999999997E-11</c:v>
                </c:pt>
                <c:pt idx="4758">
                  <c:v>4.6354999999999998E-11</c:v>
                </c:pt>
                <c:pt idx="4759">
                  <c:v>4.6357999999999998E-11</c:v>
                </c:pt>
                <c:pt idx="4760">
                  <c:v>4.6280000000000001E-11</c:v>
                </c:pt>
                <c:pt idx="4761">
                  <c:v>4.6362E-11</c:v>
                </c:pt>
                <c:pt idx="4762">
                  <c:v>4.6290999999999998E-11</c:v>
                </c:pt>
                <c:pt idx="4763">
                  <c:v>4.6354999999999998E-11</c:v>
                </c:pt>
                <c:pt idx="4764">
                  <c:v>4.6357999999999998E-11</c:v>
                </c:pt>
                <c:pt idx="4765">
                  <c:v>4.6265000000000001E-11</c:v>
                </c:pt>
                <c:pt idx="4766">
                  <c:v>4.631E-11</c:v>
                </c:pt>
                <c:pt idx="4767">
                  <c:v>4.6238999999999998E-11</c:v>
                </c:pt>
                <c:pt idx="4768">
                  <c:v>4.6268999999999997E-11</c:v>
                </c:pt>
                <c:pt idx="4769">
                  <c:v>4.6320999999999997E-11</c:v>
                </c:pt>
                <c:pt idx="4770">
                  <c:v>4.6152999999999997E-11</c:v>
                </c:pt>
                <c:pt idx="4771">
                  <c:v>4.6213000000000001E-11</c:v>
                </c:pt>
                <c:pt idx="4772">
                  <c:v>4.6164000000000001E-11</c:v>
                </c:pt>
                <c:pt idx="4773">
                  <c:v>4.6201000000000002E-11</c:v>
                </c:pt>
                <c:pt idx="4774">
                  <c:v>4.6152999999999997E-11</c:v>
                </c:pt>
                <c:pt idx="4775">
                  <c:v>4.6141999999999999E-11</c:v>
                </c:pt>
                <c:pt idx="4776">
                  <c:v>4.6186000000000002E-11</c:v>
                </c:pt>
                <c:pt idx="4777">
                  <c:v>4.6141999999999999E-11</c:v>
                </c:pt>
                <c:pt idx="4778">
                  <c:v>4.6216000000000001E-11</c:v>
                </c:pt>
                <c:pt idx="4779">
                  <c:v>4.6265000000000001E-11</c:v>
                </c:pt>
                <c:pt idx="4780">
                  <c:v>4.6183000000000002E-11</c:v>
                </c:pt>
                <c:pt idx="4781">
                  <c:v>4.6168000000000003E-11</c:v>
                </c:pt>
                <c:pt idx="4782">
                  <c:v>4.6070999999999998E-11</c:v>
                </c:pt>
                <c:pt idx="4783">
                  <c:v>4.6092999999999999E-11</c:v>
                </c:pt>
                <c:pt idx="4784">
                  <c:v>4.6088999999999997E-11</c:v>
                </c:pt>
                <c:pt idx="4785">
                  <c:v>4.6115000000000001E-11</c:v>
                </c:pt>
                <c:pt idx="4786">
                  <c:v>4.6164000000000001E-11</c:v>
                </c:pt>
                <c:pt idx="4787">
                  <c:v>4.6144999999999999E-11</c:v>
                </c:pt>
                <c:pt idx="4788">
                  <c:v>4.6260999999999999E-11</c:v>
                </c:pt>
                <c:pt idx="4789">
                  <c:v>4.6290999999999998E-11</c:v>
                </c:pt>
                <c:pt idx="4790">
                  <c:v>4.6186000000000002E-11</c:v>
                </c:pt>
                <c:pt idx="4791">
                  <c:v>4.6134000000000002E-11</c:v>
                </c:pt>
                <c:pt idx="4792">
                  <c:v>4.6168000000000003E-11</c:v>
                </c:pt>
                <c:pt idx="4793">
                  <c:v>4.6174999999999998E-11</c:v>
                </c:pt>
                <c:pt idx="4794">
                  <c:v>4.6082000000000002E-11</c:v>
                </c:pt>
                <c:pt idx="4795">
                  <c:v>4.6115000000000001E-11</c:v>
                </c:pt>
                <c:pt idx="4796">
                  <c:v>4.6260999999999999E-11</c:v>
                </c:pt>
                <c:pt idx="4797">
                  <c:v>4.6183000000000002E-11</c:v>
                </c:pt>
                <c:pt idx="4798">
                  <c:v>4.6213000000000001E-11</c:v>
                </c:pt>
                <c:pt idx="4799">
                  <c:v>4.6186000000000002E-11</c:v>
                </c:pt>
                <c:pt idx="4800">
                  <c:v>4.6171000000000003E-11</c:v>
                </c:pt>
                <c:pt idx="4801">
                  <c:v>4.6122999999999998E-11</c:v>
                </c:pt>
                <c:pt idx="4802">
                  <c:v>4.6115000000000001E-11</c:v>
                </c:pt>
                <c:pt idx="4803">
                  <c:v>4.6073999999999998E-11</c:v>
                </c:pt>
                <c:pt idx="4804">
                  <c:v>4.6040999999999999E-11</c:v>
                </c:pt>
                <c:pt idx="4805">
                  <c:v>4.6137999999999997E-11</c:v>
                </c:pt>
                <c:pt idx="4806">
                  <c:v>4.6028999999999999E-11</c:v>
                </c:pt>
                <c:pt idx="4807">
                  <c:v>4.6000000000000003E-11</c:v>
                </c:pt>
                <c:pt idx="4808">
                  <c:v>4.6028999999999999E-11</c:v>
                </c:pt>
                <c:pt idx="4809">
                  <c:v>4.6000000000000003E-11</c:v>
                </c:pt>
                <c:pt idx="4810">
                  <c:v>4.5890999999999998E-11</c:v>
                </c:pt>
                <c:pt idx="4811">
                  <c:v>4.5868999999999997E-11</c:v>
                </c:pt>
                <c:pt idx="4812">
                  <c:v>4.5936000000000003E-11</c:v>
                </c:pt>
                <c:pt idx="4813">
                  <c:v>4.5902000000000002E-11</c:v>
                </c:pt>
                <c:pt idx="4814">
                  <c:v>4.5798000000000002E-11</c:v>
                </c:pt>
                <c:pt idx="4815">
                  <c:v>4.5749000000000001E-11</c:v>
                </c:pt>
                <c:pt idx="4816">
                  <c:v>4.5823999999999999E-11</c:v>
                </c:pt>
                <c:pt idx="4817">
                  <c:v>4.5868999999999997E-11</c:v>
                </c:pt>
                <c:pt idx="4818">
                  <c:v>4.5786999999999998E-11</c:v>
                </c:pt>
                <c:pt idx="4819">
                  <c:v>4.5722999999999998E-11</c:v>
                </c:pt>
                <c:pt idx="4820">
                  <c:v>4.5645000000000001E-11</c:v>
                </c:pt>
                <c:pt idx="4821">
                  <c:v>4.5737999999999998E-11</c:v>
                </c:pt>
                <c:pt idx="4822">
                  <c:v>4.5707999999999999E-11</c:v>
                </c:pt>
                <c:pt idx="4823">
                  <c:v>4.5719000000000003E-11</c:v>
                </c:pt>
                <c:pt idx="4824">
                  <c:v>4.5742E-11</c:v>
                </c:pt>
                <c:pt idx="4825">
                  <c:v>4.5692999999999999E-11</c:v>
                </c:pt>
                <c:pt idx="4826">
                  <c:v>4.5645000000000001E-11</c:v>
                </c:pt>
                <c:pt idx="4827">
                  <c:v>4.5630000000000002E-11</c:v>
                </c:pt>
                <c:pt idx="4828">
                  <c:v>4.5652000000000003E-11</c:v>
                </c:pt>
                <c:pt idx="4829">
                  <c:v>4.5675E-11</c:v>
                </c:pt>
                <c:pt idx="4830">
                  <c:v>4.5645000000000001E-11</c:v>
                </c:pt>
                <c:pt idx="4831">
                  <c:v>4.5626E-11</c:v>
                </c:pt>
                <c:pt idx="4832">
                  <c:v>4.5712000000000001E-11</c:v>
                </c:pt>
                <c:pt idx="4833">
                  <c:v>4.6544999999999999E-11</c:v>
                </c:pt>
                <c:pt idx="4834">
                  <c:v>4.5660000000000001E-11</c:v>
                </c:pt>
                <c:pt idx="4835">
                  <c:v>4.5675E-11</c:v>
                </c:pt>
                <c:pt idx="4836">
                  <c:v>4.5737999999999998E-11</c:v>
                </c:pt>
                <c:pt idx="4837">
                  <c:v>4.5636999999999997E-11</c:v>
                </c:pt>
                <c:pt idx="4838">
                  <c:v>4.5596000000000001E-11</c:v>
                </c:pt>
                <c:pt idx="4839">
                  <c:v>4.5606999999999998E-11</c:v>
                </c:pt>
                <c:pt idx="4840">
                  <c:v>4.5675E-11</c:v>
                </c:pt>
                <c:pt idx="4841">
                  <c:v>4.5685999999999997E-11</c:v>
                </c:pt>
                <c:pt idx="4842">
                  <c:v>4.5630000000000002E-11</c:v>
                </c:pt>
                <c:pt idx="4843">
                  <c:v>4.5547000000000001E-11</c:v>
                </c:pt>
                <c:pt idx="4844">
                  <c:v>4.5547000000000001E-11</c:v>
                </c:pt>
                <c:pt idx="4845">
                  <c:v>4.551E-11</c:v>
                </c:pt>
                <c:pt idx="4846">
                  <c:v>4.5588999999999999E-11</c:v>
                </c:pt>
                <c:pt idx="4847">
                  <c:v>4.5517999999999997E-11</c:v>
                </c:pt>
                <c:pt idx="4848">
                  <c:v>4.551E-11</c:v>
                </c:pt>
                <c:pt idx="4849">
                  <c:v>4.5539999999999999E-11</c:v>
                </c:pt>
                <c:pt idx="4850">
                  <c:v>4.5514000000000002E-11</c:v>
                </c:pt>
                <c:pt idx="4851">
                  <c:v>4.5573999999999999E-11</c:v>
                </c:pt>
                <c:pt idx="4852">
                  <c:v>4.5517999999999997E-11</c:v>
                </c:pt>
                <c:pt idx="4853">
                  <c:v>4.5559E-11</c:v>
                </c:pt>
                <c:pt idx="4854">
                  <c:v>4.5524999999999999E-11</c:v>
                </c:pt>
                <c:pt idx="4855">
                  <c:v>4.5480000000000001E-11</c:v>
                </c:pt>
                <c:pt idx="4856">
                  <c:v>4.5524999999999999E-11</c:v>
                </c:pt>
                <c:pt idx="4857">
                  <c:v>4.5520999999999997E-11</c:v>
                </c:pt>
                <c:pt idx="4858">
                  <c:v>4.5554999999999998E-11</c:v>
                </c:pt>
                <c:pt idx="4859">
                  <c:v>4.5468999999999997E-11</c:v>
                </c:pt>
                <c:pt idx="4860">
                  <c:v>4.5514000000000002E-11</c:v>
                </c:pt>
                <c:pt idx="4861">
                  <c:v>4.5611E-11</c:v>
                </c:pt>
                <c:pt idx="4862">
                  <c:v>4.5566000000000002E-11</c:v>
                </c:pt>
                <c:pt idx="4863">
                  <c:v>4.5551000000000003E-11</c:v>
                </c:pt>
                <c:pt idx="4864">
                  <c:v>4.5603999999999998E-11</c:v>
                </c:pt>
                <c:pt idx="4865">
                  <c:v>4.5581000000000001E-11</c:v>
                </c:pt>
                <c:pt idx="4866">
                  <c:v>4.5499000000000002E-11</c:v>
                </c:pt>
                <c:pt idx="4867">
                  <c:v>4.5423999999999999E-11</c:v>
                </c:pt>
                <c:pt idx="4868">
                  <c:v>4.5428000000000001E-11</c:v>
                </c:pt>
                <c:pt idx="4869">
                  <c:v>4.5432000000000003E-11</c:v>
                </c:pt>
                <c:pt idx="4870">
                  <c:v>4.5490999999999998E-11</c:v>
                </c:pt>
                <c:pt idx="4871">
                  <c:v>4.5447000000000002E-11</c:v>
                </c:pt>
                <c:pt idx="4872">
                  <c:v>4.5499000000000002E-11</c:v>
                </c:pt>
                <c:pt idx="4873">
                  <c:v>4.5475999999999999E-11</c:v>
                </c:pt>
                <c:pt idx="4874">
                  <c:v>4.5484000000000003E-11</c:v>
                </c:pt>
                <c:pt idx="4875">
                  <c:v>4.5432000000000003E-11</c:v>
                </c:pt>
                <c:pt idx="4876">
                  <c:v>4.5391E-11</c:v>
                </c:pt>
                <c:pt idx="4877">
                  <c:v>4.5383000000000002E-11</c:v>
                </c:pt>
                <c:pt idx="4878">
                  <c:v>4.5432000000000003E-11</c:v>
                </c:pt>
                <c:pt idx="4879">
                  <c:v>4.5391E-11</c:v>
                </c:pt>
                <c:pt idx="4880">
                  <c:v>4.5401999999999997E-11</c:v>
                </c:pt>
                <c:pt idx="4881">
                  <c:v>4.5368000000000003E-11</c:v>
                </c:pt>
                <c:pt idx="4882">
                  <c:v>4.5379E-11</c:v>
                </c:pt>
                <c:pt idx="4883">
                  <c:v>4.5364000000000001E-11</c:v>
                </c:pt>
                <c:pt idx="4884">
                  <c:v>4.5379E-11</c:v>
                </c:pt>
                <c:pt idx="4885">
                  <c:v>4.5312000000000001E-11</c:v>
                </c:pt>
                <c:pt idx="4886">
                  <c:v>4.5349000000000002E-11</c:v>
                </c:pt>
                <c:pt idx="4887">
                  <c:v>4.5327E-11</c:v>
                </c:pt>
                <c:pt idx="4888">
                  <c:v>4.5413000000000001E-11</c:v>
                </c:pt>
                <c:pt idx="4889">
                  <c:v>4.5331000000000002E-11</c:v>
                </c:pt>
                <c:pt idx="4890">
                  <c:v>4.5379E-11</c:v>
                </c:pt>
                <c:pt idx="4891">
                  <c:v>4.5319999999999998E-11</c:v>
                </c:pt>
                <c:pt idx="4892">
                  <c:v>4.5420000000000003E-11</c:v>
                </c:pt>
                <c:pt idx="4893">
                  <c:v>4.5394E-11</c:v>
                </c:pt>
                <c:pt idx="4894">
                  <c:v>4.5316000000000003E-11</c:v>
                </c:pt>
                <c:pt idx="4895">
                  <c:v>4.5352999999999997E-11</c:v>
                </c:pt>
                <c:pt idx="4896">
                  <c:v>4.5278E-11</c:v>
                </c:pt>
                <c:pt idx="4897">
                  <c:v>4.5240999999999999E-11</c:v>
                </c:pt>
                <c:pt idx="4898">
                  <c:v>4.5230000000000002E-11</c:v>
                </c:pt>
                <c:pt idx="4899">
                  <c:v>4.5159E-11</c:v>
                </c:pt>
                <c:pt idx="4900">
                  <c:v>4.5233999999999997E-11</c:v>
                </c:pt>
                <c:pt idx="4901">
                  <c:v>4.5184999999999997E-11</c:v>
                </c:pt>
                <c:pt idx="4902">
                  <c:v>4.5312000000000001E-11</c:v>
                </c:pt>
                <c:pt idx="4903">
                  <c:v>4.5245000000000001E-11</c:v>
                </c:pt>
                <c:pt idx="4904">
                  <c:v>4.5233999999999997E-11</c:v>
                </c:pt>
                <c:pt idx="4905">
                  <c:v>4.5285999999999997E-11</c:v>
                </c:pt>
                <c:pt idx="4906">
                  <c:v>4.5292999999999999E-11</c:v>
                </c:pt>
                <c:pt idx="4907">
                  <c:v>4.5304999999999999E-11</c:v>
                </c:pt>
                <c:pt idx="4908">
                  <c:v>4.5285999999999997E-11</c:v>
                </c:pt>
                <c:pt idx="4909">
                  <c:v>4.5304999999999999E-11</c:v>
                </c:pt>
                <c:pt idx="4910">
                  <c:v>4.5319999999999998E-11</c:v>
                </c:pt>
                <c:pt idx="4911">
                  <c:v>4.5376000000000001E-11</c:v>
                </c:pt>
                <c:pt idx="4912">
                  <c:v>4.5352999999999997E-11</c:v>
                </c:pt>
                <c:pt idx="4913">
                  <c:v>4.5300999999999997E-11</c:v>
                </c:pt>
                <c:pt idx="4914">
                  <c:v>4.5191999999999999E-11</c:v>
                </c:pt>
                <c:pt idx="4915">
                  <c:v>4.5249000000000003E-11</c:v>
                </c:pt>
                <c:pt idx="4916">
                  <c:v>4.5236999999999997E-11</c:v>
                </c:pt>
                <c:pt idx="4917">
                  <c:v>4.5181000000000001E-11</c:v>
                </c:pt>
                <c:pt idx="4918">
                  <c:v>4.5270999999999998E-11</c:v>
                </c:pt>
                <c:pt idx="4919">
                  <c:v>4.5166000000000002E-11</c:v>
                </c:pt>
                <c:pt idx="4920">
                  <c:v>4.5174E-11</c:v>
                </c:pt>
                <c:pt idx="4921">
                  <c:v>4.5159E-11</c:v>
                </c:pt>
                <c:pt idx="4922">
                  <c:v>4.5184999999999997E-11</c:v>
                </c:pt>
                <c:pt idx="4923">
                  <c:v>4.5114000000000002E-11</c:v>
                </c:pt>
                <c:pt idx="4924">
                  <c:v>4.5181000000000001E-11</c:v>
                </c:pt>
                <c:pt idx="4925">
                  <c:v>4.5087999999999999E-11</c:v>
                </c:pt>
                <c:pt idx="4926">
                  <c:v>4.5120999999999997E-11</c:v>
                </c:pt>
                <c:pt idx="4927">
                  <c:v>4.5092000000000001E-11</c:v>
                </c:pt>
                <c:pt idx="4928">
                  <c:v>4.5166000000000002E-11</c:v>
                </c:pt>
                <c:pt idx="4929">
                  <c:v>4.5058E-11</c:v>
                </c:pt>
                <c:pt idx="4930">
                  <c:v>4.5136000000000003E-11</c:v>
                </c:pt>
                <c:pt idx="4931">
                  <c:v>4.5148000000000003E-11</c:v>
                </c:pt>
                <c:pt idx="4932">
                  <c:v>4.5139999999999999E-11</c:v>
                </c:pt>
                <c:pt idx="4933">
                  <c:v>4.5102999999999998E-11</c:v>
                </c:pt>
                <c:pt idx="4934">
                  <c:v>4.5038999999999998E-11</c:v>
                </c:pt>
                <c:pt idx="4935">
                  <c:v>4.5077000000000001E-11</c:v>
                </c:pt>
                <c:pt idx="4936">
                  <c:v>4.5043E-11</c:v>
                </c:pt>
                <c:pt idx="4937">
                  <c:v>4.5050000000000002E-11</c:v>
                </c:pt>
                <c:pt idx="4938">
                  <c:v>4.4986999999999998E-11</c:v>
                </c:pt>
                <c:pt idx="4939">
                  <c:v>4.4998000000000002E-11</c:v>
                </c:pt>
                <c:pt idx="4940">
                  <c:v>4.4994E-11</c:v>
                </c:pt>
                <c:pt idx="4941">
                  <c:v>4.5001999999999997E-11</c:v>
                </c:pt>
                <c:pt idx="4942">
                  <c:v>4.5023999999999999E-11</c:v>
                </c:pt>
                <c:pt idx="4943">
                  <c:v>4.4998000000000002E-11</c:v>
                </c:pt>
                <c:pt idx="4944">
                  <c:v>4.5005999999999999E-11</c:v>
                </c:pt>
                <c:pt idx="4945">
                  <c:v>4.4907999999999999E-11</c:v>
                </c:pt>
                <c:pt idx="4946">
                  <c:v>4.4979E-11</c:v>
                </c:pt>
                <c:pt idx="4947">
                  <c:v>4.5013000000000001E-11</c:v>
                </c:pt>
                <c:pt idx="4948">
                  <c:v>4.5038999999999998E-11</c:v>
                </c:pt>
                <c:pt idx="4949">
                  <c:v>4.4937999999999998E-11</c:v>
                </c:pt>
                <c:pt idx="4950">
                  <c:v>4.5092000000000001E-11</c:v>
                </c:pt>
                <c:pt idx="4951">
                  <c:v>4.5020999999999999E-11</c:v>
                </c:pt>
                <c:pt idx="4952">
                  <c:v>4.5023999999999999E-11</c:v>
                </c:pt>
                <c:pt idx="4953">
                  <c:v>4.5092000000000001E-11</c:v>
                </c:pt>
                <c:pt idx="4954">
                  <c:v>4.5163000000000002E-11</c:v>
                </c:pt>
                <c:pt idx="4955">
                  <c:v>4.4934999999999998E-11</c:v>
                </c:pt>
                <c:pt idx="4956">
                  <c:v>4.4922999999999998E-11</c:v>
                </c:pt>
                <c:pt idx="4957">
                  <c:v>4.5032000000000003E-11</c:v>
                </c:pt>
                <c:pt idx="4958">
                  <c:v>4.5065000000000002E-11</c:v>
                </c:pt>
                <c:pt idx="4959">
                  <c:v>4.5016999999999997E-11</c:v>
                </c:pt>
                <c:pt idx="4960">
                  <c:v>4.5001999999999997E-11</c:v>
                </c:pt>
                <c:pt idx="4961">
                  <c:v>4.4968000000000003E-11</c:v>
                </c:pt>
                <c:pt idx="4962">
                  <c:v>4.5023999999999999E-11</c:v>
                </c:pt>
                <c:pt idx="4963">
                  <c:v>4.4986999999999998E-11</c:v>
                </c:pt>
                <c:pt idx="4964">
                  <c:v>4.4998000000000002E-11</c:v>
                </c:pt>
                <c:pt idx="4965">
                  <c:v>4.4979E-11</c:v>
                </c:pt>
                <c:pt idx="4966">
                  <c:v>4.4916000000000003E-11</c:v>
                </c:pt>
                <c:pt idx="4967">
                  <c:v>4.4986999999999998E-11</c:v>
                </c:pt>
                <c:pt idx="4968">
                  <c:v>4.4994E-11</c:v>
                </c:pt>
                <c:pt idx="4969">
                  <c:v>4.4971999999999999E-11</c:v>
                </c:pt>
                <c:pt idx="4970">
                  <c:v>4.4976000000000001E-11</c:v>
                </c:pt>
                <c:pt idx="4971">
                  <c:v>4.4956999999999999E-11</c:v>
                </c:pt>
                <c:pt idx="4972">
                  <c:v>4.5062000000000002E-11</c:v>
                </c:pt>
                <c:pt idx="4973">
                  <c:v>4.5072999999999999E-11</c:v>
                </c:pt>
                <c:pt idx="4974">
                  <c:v>4.5005999999999999E-11</c:v>
                </c:pt>
                <c:pt idx="4975">
                  <c:v>4.4979E-11</c:v>
                </c:pt>
                <c:pt idx="4976">
                  <c:v>4.4968000000000003E-11</c:v>
                </c:pt>
                <c:pt idx="4977">
                  <c:v>4.4998000000000002E-11</c:v>
                </c:pt>
                <c:pt idx="4978">
                  <c:v>4.4848999999999997E-11</c:v>
                </c:pt>
                <c:pt idx="4979">
                  <c:v>4.4852000000000003E-11</c:v>
                </c:pt>
                <c:pt idx="4980">
                  <c:v>4.4879000000000002E-11</c:v>
                </c:pt>
                <c:pt idx="4981">
                  <c:v>4.4800000000000003E-11</c:v>
                </c:pt>
                <c:pt idx="4982">
                  <c:v>4.4815000000000002E-11</c:v>
                </c:pt>
                <c:pt idx="4983">
                  <c:v>4.4867000000000003E-11</c:v>
                </c:pt>
                <c:pt idx="4984">
                  <c:v>4.4916000000000003E-11</c:v>
                </c:pt>
                <c:pt idx="4985">
                  <c:v>4.4961000000000001E-11</c:v>
                </c:pt>
                <c:pt idx="4986">
                  <c:v>4.4875E-11</c:v>
                </c:pt>
                <c:pt idx="4987">
                  <c:v>4.4897000000000001E-11</c:v>
                </c:pt>
                <c:pt idx="4988">
                  <c:v>4.4818999999999998E-11</c:v>
                </c:pt>
                <c:pt idx="4989">
                  <c:v>4.4879000000000002E-11</c:v>
                </c:pt>
                <c:pt idx="4990">
                  <c:v>4.4907999999999999E-11</c:v>
                </c:pt>
                <c:pt idx="4991">
                  <c:v>4.4793000000000001E-11</c:v>
                </c:pt>
                <c:pt idx="4992">
                  <c:v>4.4845000000000001E-11</c:v>
                </c:pt>
                <c:pt idx="4993">
                  <c:v>4.4845000000000001E-11</c:v>
                </c:pt>
                <c:pt idx="4994">
                  <c:v>4.4796000000000001E-11</c:v>
                </c:pt>
                <c:pt idx="4995">
                  <c:v>4.4811E-11</c:v>
                </c:pt>
                <c:pt idx="4996">
                  <c:v>4.4784999999999997E-11</c:v>
                </c:pt>
                <c:pt idx="4997">
                  <c:v>4.4803999999999999E-11</c:v>
                </c:pt>
                <c:pt idx="4998">
                  <c:v>4.4788999999999999E-11</c:v>
                </c:pt>
                <c:pt idx="4999">
                  <c:v>4.4800000000000003E-11</c:v>
                </c:pt>
                <c:pt idx="5000">
                  <c:v>4.4922999999999998E-11</c:v>
                </c:pt>
                <c:pt idx="5001">
                  <c:v>4.4769999999999998E-11</c:v>
                </c:pt>
                <c:pt idx="5002">
                  <c:v>4.4803999999999999E-11</c:v>
                </c:pt>
                <c:pt idx="5003">
                  <c:v>4.4729000000000001E-11</c:v>
                </c:pt>
                <c:pt idx="5004">
                  <c:v>4.4748000000000003E-11</c:v>
                </c:pt>
                <c:pt idx="5005">
                  <c:v>4.4748000000000003E-11</c:v>
                </c:pt>
                <c:pt idx="5006">
                  <c:v>4.4769999999999998E-11</c:v>
                </c:pt>
                <c:pt idx="5007">
                  <c:v>4.4793000000000001E-11</c:v>
                </c:pt>
                <c:pt idx="5008">
                  <c:v>4.4879000000000002E-11</c:v>
                </c:pt>
                <c:pt idx="5009">
                  <c:v>4.4836999999999997E-11</c:v>
                </c:pt>
                <c:pt idx="5010">
                  <c:v>4.4826E-11</c:v>
                </c:pt>
                <c:pt idx="5011">
                  <c:v>4.4769999999999998E-11</c:v>
                </c:pt>
                <c:pt idx="5012">
                  <c:v>4.4729000000000001E-11</c:v>
                </c:pt>
                <c:pt idx="5013">
                  <c:v>4.4823E-11</c:v>
                </c:pt>
                <c:pt idx="5014">
                  <c:v>4.4823E-11</c:v>
                </c:pt>
                <c:pt idx="5015">
                  <c:v>4.4848999999999997E-11</c:v>
                </c:pt>
                <c:pt idx="5016">
                  <c:v>4.4867000000000003E-11</c:v>
                </c:pt>
                <c:pt idx="5017">
                  <c:v>4.4815000000000002E-11</c:v>
                </c:pt>
                <c:pt idx="5018">
                  <c:v>4.4823E-11</c:v>
                </c:pt>
                <c:pt idx="5019">
                  <c:v>4.4759E-11</c:v>
                </c:pt>
                <c:pt idx="5020">
                  <c:v>4.4815000000000002E-11</c:v>
                </c:pt>
                <c:pt idx="5021">
                  <c:v>4.4803999999999999E-11</c:v>
                </c:pt>
                <c:pt idx="5022">
                  <c:v>4.4833999999999997E-11</c:v>
                </c:pt>
                <c:pt idx="5023">
                  <c:v>4.4811E-11</c:v>
                </c:pt>
                <c:pt idx="5024">
                  <c:v>4.4796000000000001E-11</c:v>
                </c:pt>
                <c:pt idx="5025">
                  <c:v>4.4830000000000002E-11</c:v>
                </c:pt>
                <c:pt idx="5026">
                  <c:v>4.4860000000000001E-11</c:v>
                </c:pt>
                <c:pt idx="5027">
                  <c:v>4.4836999999999997E-11</c:v>
                </c:pt>
                <c:pt idx="5028">
                  <c:v>4.4732999999999997E-11</c:v>
                </c:pt>
                <c:pt idx="5029">
                  <c:v>4.4751999999999998E-11</c:v>
                </c:pt>
                <c:pt idx="5030">
                  <c:v>4.4769999999999998E-11</c:v>
                </c:pt>
                <c:pt idx="5031">
                  <c:v>4.4774E-11</c:v>
                </c:pt>
                <c:pt idx="5032">
                  <c:v>4.4778000000000002E-11</c:v>
                </c:pt>
                <c:pt idx="5033">
                  <c:v>4.4650999999999998E-11</c:v>
                </c:pt>
                <c:pt idx="5034">
                  <c:v>4.4638999999999998E-11</c:v>
                </c:pt>
                <c:pt idx="5035">
                  <c:v>4.4647000000000002E-11</c:v>
                </c:pt>
                <c:pt idx="5036">
                  <c:v>4.4668999999999997E-11</c:v>
                </c:pt>
                <c:pt idx="5037">
                  <c:v>4.4729000000000001E-11</c:v>
                </c:pt>
                <c:pt idx="5038">
                  <c:v>4.4759E-11</c:v>
                </c:pt>
                <c:pt idx="5039">
                  <c:v>4.4702999999999998E-11</c:v>
                </c:pt>
                <c:pt idx="5040">
                  <c:v>4.4677000000000001E-11</c:v>
                </c:pt>
                <c:pt idx="5041">
                  <c:v>4.4598000000000002E-11</c:v>
                </c:pt>
                <c:pt idx="5042">
                  <c:v>4.4598000000000002E-11</c:v>
                </c:pt>
                <c:pt idx="5043">
                  <c:v>4.4598000000000002E-11</c:v>
                </c:pt>
                <c:pt idx="5044">
                  <c:v>4.4684000000000003E-11</c:v>
                </c:pt>
                <c:pt idx="5045">
                  <c:v>4.4632000000000003E-11</c:v>
                </c:pt>
                <c:pt idx="5046">
                  <c:v>4.4672999999999999E-11</c:v>
                </c:pt>
                <c:pt idx="5047">
                  <c:v>4.4606E-11</c:v>
                </c:pt>
                <c:pt idx="5048">
                  <c:v>4.4583000000000003E-11</c:v>
                </c:pt>
                <c:pt idx="5049">
                  <c:v>4.4576000000000001E-11</c:v>
                </c:pt>
                <c:pt idx="5050">
                  <c:v>4.4556999999999999E-11</c:v>
                </c:pt>
                <c:pt idx="5051">
                  <c:v>4.4583000000000003E-11</c:v>
                </c:pt>
                <c:pt idx="5052">
                  <c:v>4.4595000000000002E-11</c:v>
                </c:pt>
                <c:pt idx="5053">
                  <c:v>4.4623999999999999E-11</c:v>
                </c:pt>
                <c:pt idx="5054">
                  <c:v>4.4616999999999997E-11</c:v>
                </c:pt>
                <c:pt idx="5055">
                  <c:v>4.4707E-11</c:v>
                </c:pt>
                <c:pt idx="5056">
                  <c:v>4.4647000000000002E-11</c:v>
                </c:pt>
                <c:pt idx="5057">
                  <c:v>4.4546000000000002E-11</c:v>
                </c:pt>
                <c:pt idx="5058">
                  <c:v>4.4500999999999997E-11</c:v>
                </c:pt>
                <c:pt idx="5059">
                  <c:v>4.4485999999999998E-11</c:v>
                </c:pt>
                <c:pt idx="5060">
                  <c:v>4.4598000000000002E-11</c:v>
                </c:pt>
                <c:pt idx="5061">
                  <c:v>4.4620999999999999E-11</c:v>
                </c:pt>
                <c:pt idx="5062">
                  <c:v>4.4552999999999997E-11</c:v>
                </c:pt>
                <c:pt idx="5063">
                  <c:v>4.4497000000000002E-11</c:v>
                </c:pt>
                <c:pt idx="5064">
                  <c:v>4.449E-11</c:v>
                </c:pt>
                <c:pt idx="5065">
                  <c:v>4.4418999999999998E-11</c:v>
                </c:pt>
                <c:pt idx="5066">
                  <c:v>4.4561000000000001E-11</c:v>
                </c:pt>
                <c:pt idx="5067">
                  <c:v>4.4549999999999997E-11</c:v>
                </c:pt>
                <c:pt idx="5068">
                  <c:v>4.4653999999999998E-11</c:v>
                </c:pt>
                <c:pt idx="5069">
                  <c:v>4.4519999999999999E-11</c:v>
                </c:pt>
                <c:pt idx="5070">
                  <c:v>4.4556999999999999E-11</c:v>
                </c:pt>
                <c:pt idx="5071">
                  <c:v>4.4524000000000001E-11</c:v>
                </c:pt>
                <c:pt idx="5072">
                  <c:v>4.4445000000000001E-11</c:v>
                </c:pt>
                <c:pt idx="5073">
                  <c:v>4.4509000000000001E-11</c:v>
                </c:pt>
                <c:pt idx="5074">
                  <c:v>4.4455999999999999E-11</c:v>
                </c:pt>
                <c:pt idx="5075">
                  <c:v>4.4479000000000002E-11</c:v>
                </c:pt>
                <c:pt idx="5076">
                  <c:v>4.4445000000000001E-11</c:v>
                </c:pt>
                <c:pt idx="5077">
                  <c:v>4.4426E-11</c:v>
                </c:pt>
                <c:pt idx="5078">
                  <c:v>4.4393000000000001E-11</c:v>
                </c:pt>
                <c:pt idx="5079">
                  <c:v>4.4470999999999998E-11</c:v>
                </c:pt>
                <c:pt idx="5080">
                  <c:v>4.4381999999999997E-11</c:v>
                </c:pt>
                <c:pt idx="5081">
                  <c:v>4.4363000000000002E-11</c:v>
                </c:pt>
                <c:pt idx="5082">
                  <c:v>4.4418999999999998E-11</c:v>
                </c:pt>
                <c:pt idx="5083">
                  <c:v>4.4440999999999999E-11</c:v>
                </c:pt>
                <c:pt idx="5084">
                  <c:v>4.4426E-11</c:v>
                </c:pt>
                <c:pt idx="5085">
                  <c:v>4.4433999999999997E-11</c:v>
                </c:pt>
                <c:pt idx="5086">
                  <c:v>4.4400000000000003E-11</c:v>
                </c:pt>
                <c:pt idx="5087">
                  <c:v>4.4580000000000003E-11</c:v>
                </c:pt>
                <c:pt idx="5088">
                  <c:v>4.4519999999999999E-11</c:v>
                </c:pt>
                <c:pt idx="5089">
                  <c:v>4.4464000000000003E-11</c:v>
                </c:pt>
                <c:pt idx="5090">
                  <c:v>4.4400000000000003E-11</c:v>
                </c:pt>
                <c:pt idx="5091">
                  <c:v>4.4531000000000002E-11</c:v>
                </c:pt>
                <c:pt idx="5092">
                  <c:v>4.4524000000000001E-11</c:v>
                </c:pt>
                <c:pt idx="5093">
                  <c:v>4.4467999999999998E-11</c:v>
                </c:pt>
                <c:pt idx="5094">
                  <c:v>4.4524000000000001E-11</c:v>
                </c:pt>
                <c:pt idx="5095">
                  <c:v>4.4552999999999997E-11</c:v>
                </c:pt>
                <c:pt idx="5096">
                  <c:v>4.4381999999999997E-11</c:v>
                </c:pt>
                <c:pt idx="5097">
                  <c:v>4.4359E-11</c:v>
                </c:pt>
                <c:pt idx="5098">
                  <c:v>4.4366999999999998E-11</c:v>
                </c:pt>
                <c:pt idx="5099">
                  <c:v>4.4339999999999999E-11</c:v>
                </c:pt>
                <c:pt idx="5100">
                  <c:v>4.4411E-11</c:v>
                </c:pt>
                <c:pt idx="5101">
                  <c:v>4.4284000000000003E-11</c:v>
                </c:pt>
                <c:pt idx="5102">
                  <c:v>4.4311000000000002E-11</c:v>
                </c:pt>
                <c:pt idx="5103">
                  <c:v>4.4339999999999999E-11</c:v>
                </c:pt>
                <c:pt idx="5104">
                  <c:v>4.4336999999999999E-11</c:v>
                </c:pt>
                <c:pt idx="5105">
                  <c:v>4.4280999999999997E-11</c:v>
                </c:pt>
                <c:pt idx="5106">
                  <c:v>4.4339999999999999E-11</c:v>
                </c:pt>
                <c:pt idx="5107">
                  <c:v>4.4388999999999999E-11</c:v>
                </c:pt>
                <c:pt idx="5108">
                  <c:v>4.4329000000000001E-11</c:v>
                </c:pt>
                <c:pt idx="5109">
                  <c:v>4.4287999999999999E-11</c:v>
                </c:pt>
                <c:pt idx="5110">
                  <c:v>4.4354999999999998E-11</c:v>
                </c:pt>
                <c:pt idx="5111">
                  <c:v>4.4378000000000002E-11</c:v>
                </c:pt>
                <c:pt idx="5112">
                  <c:v>4.4378000000000002E-11</c:v>
                </c:pt>
                <c:pt idx="5113">
                  <c:v>4.4296000000000003E-11</c:v>
                </c:pt>
                <c:pt idx="5114">
                  <c:v>4.4339999999999999E-11</c:v>
                </c:pt>
                <c:pt idx="5115">
                  <c:v>4.4329000000000001E-11</c:v>
                </c:pt>
                <c:pt idx="5116">
                  <c:v>4.4363000000000002E-11</c:v>
                </c:pt>
                <c:pt idx="5117">
                  <c:v>4.4292000000000001E-11</c:v>
                </c:pt>
                <c:pt idx="5118">
                  <c:v>4.4216999999999997E-11</c:v>
                </c:pt>
                <c:pt idx="5119">
                  <c:v>4.4195000000000002E-11</c:v>
                </c:pt>
                <c:pt idx="5120">
                  <c:v>4.4272999999999999E-11</c:v>
                </c:pt>
                <c:pt idx="5121">
                  <c:v>4.4314000000000002E-11</c:v>
                </c:pt>
                <c:pt idx="5122">
                  <c:v>4.4210000000000002E-11</c:v>
                </c:pt>
                <c:pt idx="5123">
                  <c:v>4.4307E-11</c:v>
                </c:pt>
                <c:pt idx="5124">
                  <c:v>4.4296000000000003E-11</c:v>
                </c:pt>
                <c:pt idx="5125">
                  <c:v>4.4232000000000003E-11</c:v>
                </c:pt>
                <c:pt idx="5126">
                  <c:v>4.4232000000000003E-11</c:v>
                </c:pt>
                <c:pt idx="5127">
                  <c:v>4.4216999999999997E-11</c:v>
                </c:pt>
                <c:pt idx="5128">
                  <c:v>4.4220999999999999E-11</c:v>
                </c:pt>
                <c:pt idx="5129">
                  <c:v>4.4228000000000001E-11</c:v>
                </c:pt>
                <c:pt idx="5130">
                  <c:v>4.4235999999999999E-11</c:v>
                </c:pt>
                <c:pt idx="5131">
                  <c:v>4.4287999999999999E-11</c:v>
                </c:pt>
                <c:pt idx="5132">
                  <c:v>4.4329000000000001E-11</c:v>
                </c:pt>
                <c:pt idx="5133">
                  <c:v>4.4262000000000002E-11</c:v>
                </c:pt>
                <c:pt idx="5134">
                  <c:v>4.4363000000000002E-11</c:v>
                </c:pt>
                <c:pt idx="5135">
                  <c:v>4.4411E-11</c:v>
                </c:pt>
                <c:pt idx="5136">
                  <c:v>4.4378000000000002E-11</c:v>
                </c:pt>
                <c:pt idx="5137">
                  <c:v>4.4381999999999997E-11</c:v>
                </c:pt>
                <c:pt idx="5138">
                  <c:v>4.4354999999999998E-11</c:v>
                </c:pt>
                <c:pt idx="5139">
                  <c:v>4.4314000000000002E-11</c:v>
                </c:pt>
                <c:pt idx="5140">
                  <c:v>4.4311000000000002E-11</c:v>
                </c:pt>
                <c:pt idx="5141">
                  <c:v>4.4240000000000001E-11</c:v>
                </c:pt>
                <c:pt idx="5142">
                  <c:v>4.4198000000000002E-11</c:v>
                </c:pt>
                <c:pt idx="5143">
                  <c:v>4.4109000000000001E-11</c:v>
                </c:pt>
                <c:pt idx="5144">
                  <c:v>4.4131000000000002E-11</c:v>
                </c:pt>
                <c:pt idx="5145">
                  <c:v>4.4299000000000003E-11</c:v>
                </c:pt>
                <c:pt idx="5146">
                  <c:v>4.4262000000000002E-11</c:v>
                </c:pt>
                <c:pt idx="5147">
                  <c:v>4.4284000000000003E-11</c:v>
                </c:pt>
                <c:pt idx="5148">
                  <c:v>4.4228000000000001E-11</c:v>
                </c:pt>
                <c:pt idx="5149">
                  <c:v>4.4201999999999998E-11</c:v>
                </c:pt>
                <c:pt idx="5150">
                  <c:v>4.4216999999999997E-11</c:v>
                </c:pt>
                <c:pt idx="5151">
                  <c:v>4.4191E-11</c:v>
                </c:pt>
                <c:pt idx="5152">
                  <c:v>4.4220999999999999E-11</c:v>
                </c:pt>
                <c:pt idx="5153">
                  <c:v>4.409E-11</c:v>
                </c:pt>
                <c:pt idx="5154">
                  <c:v>4.4156999999999999E-11</c:v>
                </c:pt>
                <c:pt idx="5155">
                  <c:v>4.4100999999999997E-11</c:v>
                </c:pt>
                <c:pt idx="5156">
                  <c:v>4.4094000000000002E-11</c:v>
                </c:pt>
                <c:pt idx="5157">
                  <c:v>4.4067999999999998E-11</c:v>
                </c:pt>
                <c:pt idx="5158">
                  <c:v>4.4156999999999999E-11</c:v>
                </c:pt>
                <c:pt idx="5159">
                  <c:v>4.4119999999999999E-11</c:v>
                </c:pt>
                <c:pt idx="5160">
                  <c:v>4.4097999999999997E-11</c:v>
                </c:pt>
                <c:pt idx="5161">
                  <c:v>4.4100999999999997E-11</c:v>
                </c:pt>
                <c:pt idx="5162">
                  <c:v>4.4097999999999997E-11</c:v>
                </c:pt>
                <c:pt idx="5163">
                  <c:v>4.4079000000000002E-11</c:v>
                </c:pt>
                <c:pt idx="5164">
                  <c:v>4.4079000000000002E-11</c:v>
                </c:pt>
                <c:pt idx="5165">
                  <c:v>4.4153999999999999E-11</c:v>
                </c:pt>
                <c:pt idx="5166">
                  <c:v>4.4070999999999998E-11</c:v>
                </c:pt>
                <c:pt idx="5167">
                  <c:v>4.4139E-11</c:v>
                </c:pt>
                <c:pt idx="5168">
                  <c:v>4.4100999999999997E-11</c:v>
                </c:pt>
                <c:pt idx="5169">
                  <c:v>4.4100999999999997E-11</c:v>
                </c:pt>
                <c:pt idx="5170">
                  <c:v>4.4156999999999999E-11</c:v>
                </c:pt>
                <c:pt idx="5171">
                  <c:v>4.4075E-11</c:v>
                </c:pt>
                <c:pt idx="5172">
                  <c:v>4.4038E-11</c:v>
                </c:pt>
                <c:pt idx="5173">
                  <c:v>4.4033999999999998E-11</c:v>
                </c:pt>
                <c:pt idx="5174">
                  <c:v>4.4094000000000002E-11</c:v>
                </c:pt>
                <c:pt idx="5175">
                  <c:v>4.4052999999999999E-11</c:v>
                </c:pt>
                <c:pt idx="5176">
                  <c:v>4.4075E-11</c:v>
                </c:pt>
                <c:pt idx="5177">
                  <c:v>4.4018999999999998E-11</c:v>
                </c:pt>
                <c:pt idx="5178">
                  <c:v>4.3981999999999997E-11</c:v>
                </c:pt>
                <c:pt idx="5179">
                  <c:v>4.4070999999999998E-11</c:v>
                </c:pt>
                <c:pt idx="5180">
                  <c:v>4.4109000000000001E-11</c:v>
                </c:pt>
                <c:pt idx="5181">
                  <c:v>4.4139E-11</c:v>
                </c:pt>
                <c:pt idx="5182">
                  <c:v>4.4030000000000002E-11</c:v>
                </c:pt>
                <c:pt idx="5183">
                  <c:v>4.4023E-11</c:v>
                </c:pt>
                <c:pt idx="5184">
                  <c:v>4.3948000000000003E-11</c:v>
                </c:pt>
                <c:pt idx="5185">
                  <c:v>4.4030000000000002E-11</c:v>
                </c:pt>
                <c:pt idx="5186">
                  <c:v>4.3963000000000002E-11</c:v>
                </c:pt>
                <c:pt idx="5187">
                  <c:v>4.4012000000000003E-11</c:v>
                </c:pt>
                <c:pt idx="5188">
                  <c:v>4.3959E-11</c:v>
                </c:pt>
                <c:pt idx="5189">
                  <c:v>4.3956000000000001E-11</c:v>
                </c:pt>
                <c:pt idx="5190">
                  <c:v>4.4055999999999999E-11</c:v>
                </c:pt>
                <c:pt idx="5191">
                  <c:v>4.3974E-11</c:v>
                </c:pt>
                <c:pt idx="5192">
                  <c:v>4.3922E-11</c:v>
                </c:pt>
                <c:pt idx="5193">
                  <c:v>4.3917999999999998E-11</c:v>
                </c:pt>
                <c:pt idx="5194">
                  <c:v>4.3944000000000001E-11</c:v>
                </c:pt>
                <c:pt idx="5195">
                  <c:v>4.3974E-11</c:v>
                </c:pt>
                <c:pt idx="5196">
                  <c:v>4.3880999999999997E-11</c:v>
                </c:pt>
                <c:pt idx="5197">
                  <c:v>4.3899999999999998E-11</c:v>
                </c:pt>
                <c:pt idx="5198">
                  <c:v>4.3911000000000002E-11</c:v>
                </c:pt>
                <c:pt idx="5199">
                  <c:v>4.3907E-11</c:v>
                </c:pt>
                <c:pt idx="5200">
                  <c:v>4.3820999999999999E-11</c:v>
                </c:pt>
                <c:pt idx="5201">
                  <c:v>4.3872999999999999E-11</c:v>
                </c:pt>
                <c:pt idx="5202">
                  <c:v>4.3880999999999997E-11</c:v>
                </c:pt>
                <c:pt idx="5203">
                  <c:v>4.3880999999999997E-11</c:v>
                </c:pt>
                <c:pt idx="5204">
                  <c:v>4.3850999999999998E-11</c:v>
                </c:pt>
                <c:pt idx="5205">
                  <c:v>4.3880999999999997E-11</c:v>
                </c:pt>
                <c:pt idx="5206">
                  <c:v>4.3902999999999998E-11</c:v>
                </c:pt>
                <c:pt idx="5207">
                  <c:v>4.3865999999999997E-11</c:v>
                </c:pt>
                <c:pt idx="5208">
                  <c:v>4.3932999999999997E-11</c:v>
                </c:pt>
                <c:pt idx="5209">
                  <c:v>4.3902999999999998E-11</c:v>
                </c:pt>
                <c:pt idx="5210">
                  <c:v>4.3902999999999998E-11</c:v>
                </c:pt>
                <c:pt idx="5211">
                  <c:v>4.3872999999999999E-11</c:v>
                </c:pt>
                <c:pt idx="5212">
                  <c:v>4.3869999999999999E-11</c:v>
                </c:pt>
                <c:pt idx="5213">
                  <c:v>4.3855E-11</c:v>
                </c:pt>
                <c:pt idx="5214">
                  <c:v>4.3914000000000002E-11</c:v>
                </c:pt>
                <c:pt idx="5215">
                  <c:v>4.3978000000000002E-11</c:v>
                </c:pt>
                <c:pt idx="5216">
                  <c:v>4.3929000000000002E-11</c:v>
                </c:pt>
                <c:pt idx="5217">
                  <c:v>4.3948000000000003E-11</c:v>
                </c:pt>
                <c:pt idx="5218">
                  <c:v>4.4042000000000002E-11</c:v>
                </c:pt>
                <c:pt idx="5219">
                  <c:v>4.4048999999999997E-11</c:v>
                </c:pt>
                <c:pt idx="5220">
                  <c:v>4.4070999999999998E-11</c:v>
                </c:pt>
                <c:pt idx="5221">
                  <c:v>4.3988999999999999E-11</c:v>
                </c:pt>
                <c:pt idx="5222">
                  <c:v>4.3978000000000002E-11</c:v>
                </c:pt>
                <c:pt idx="5223">
                  <c:v>4.3956000000000001E-11</c:v>
                </c:pt>
                <c:pt idx="5224">
                  <c:v>4.4008000000000001E-11</c:v>
                </c:pt>
                <c:pt idx="5225">
                  <c:v>4.4015000000000003E-11</c:v>
                </c:pt>
                <c:pt idx="5226">
                  <c:v>4.4033999999999998E-11</c:v>
                </c:pt>
                <c:pt idx="5227">
                  <c:v>4.4067999999999998E-11</c:v>
                </c:pt>
                <c:pt idx="5228">
                  <c:v>4.4015000000000003E-11</c:v>
                </c:pt>
                <c:pt idx="5229">
                  <c:v>4.4067999999999998E-11</c:v>
                </c:pt>
                <c:pt idx="5230">
                  <c:v>4.3936999999999999E-11</c:v>
                </c:pt>
                <c:pt idx="5231">
                  <c:v>4.3936999999999999E-11</c:v>
                </c:pt>
                <c:pt idx="5232">
                  <c:v>4.3963000000000002E-11</c:v>
                </c:pt>
                <c:pt idx="5233">
                  <c:v>4.3936999999999999E-11</c:v>
                </c:pt>
                <c:pt idx="5234">
                  <c:v>4.3884999999999999E-11</c:v>
                </c:pt>
                <c:pt idx="5235">
                  <c:v>4.3902999999999998E-11</c:v>
                </c:pt>
                <c:pt idx="5236">
                  <c:v>4.3996999999999997E-11</c:v>
                </c:pt>
                <c:pt idx="5237">
                  <c:v>4.3978000000000002E-11</c:v>
                </c:pt>
                <c:pt idx="5238">
                  <c:v>4.3988999999999999E-11</c:v>
                </c:pt>
                <c:pt idx="5239">
                  <c:v>4.3993000000000001E-11</c:v>
                </c:pt>
                <c:pt idx="5240">
                  <c:v>4.3971E-11</c:v>
                </c:pt>
                <c:pt idx="5241">
                  <c:v>4.3963000000000002E-11</c:v>
                </c:pt>
                <c:pt idx="5242">
                  <c:v>4.3963000000000002E-11</c:v>
                </c:pt>
                <c:pt idx="5243">
                  <c:v>4.3993000000000001E-11</c:v>
                </c:pt>
                <c:pt idx="5244">
                  <c:v>4.4023E-11</c:v>
                </c:pt>
                <c:pt idx="5245">
                  <c:v>4.3911000000000002E-11</c:v>
                </c:pt>
                <c:pt idx="5246">
                  <c:v>4.3929000000000002E-11</c:v>
                </c:pt>
                <c:pt idx="5247">
                  <c:v>4.3896000000000003E-11</c:v>
                </c:pt>
                <c:pt idx="5248">
                  <c:v>4.3917999999999998E-11</c:v>
                </c:pt>
                <c:pt idx="5249">
                  <c:v>4.4000000000000003E-11</c:v>
                </c:pt>
                <c:pt idx="5250">
                  <c:v>4.3956000000000001E-11</c:v>
                </c:pt>
                <c:pt idx="5251">
                  <c:v>4.3981999999999997E-11</c:v>
                </c:pt>
                <c:pt idx="5252">
                  <c:v>4.3988999999999999E-11</c:v>
                </c:pt>
                <c:pt idx="5253">
                  <c:v>4.3926000000000002E-11</c:v>
                </c:pt>
                <c:pt idx="5254">
                  <c:v>4.3936999999999999E-11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DE2-3D4A-B693-116E7BFB06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51340176"/>
        <c:axId val="909806976"/>
      </c:scatterChart>
      <c:valAx>
        <c:axId val="1051340176"/>
        <c:scaling>
          <c:orientation val="minMax"/>
          <c:max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/>
                  <a:t>Temps (h)</a:t>
                </a:r>
              </a:p>
            </c:rich>
          </c:tx>
          <c:layout>
            <c:manualLayout>
              <c:xMode val="edge"/>
              <c:yMode val="edge"/>
              <c:x val="0.89619274863369358"/>
              <c:y val="0.7846868388466882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09806976"/>
        <c:crossesAt val="1.0000000000000006E-12"/>
        <c:crossBetween val="midCat"/>
      </c:valAx>
      <c:valAx>
        <c:axId val="909806976"/>
        <c:scaling>
          <c:logBase val="10"/>
          <c:orientation val="minMax"/>
          <c:max val="1.0000000000000004E-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/>
                  <a:t>Pression (mbar)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051340176"/>
        <c:crossesAt val="1.0000000000000002E-3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0.15504</cdr:x>
      <cdr:y>0.61264</cdr:y>
    </cdr:from>
    <cdr:to>
      <cdr:x>0.32792</cdr:x>
      <cdr:y>0.79888</cdr:y>
    </cdr:to>
    <cdr:sp macro="" textlink="">
      <cdr:nvSpPr>
        <cdr:cNvPr id="2" name="ZoneTexte 1">
          <a:extLst xmlns:a="http://schemas.openxmlformats.org/drawingml/2006/main">
            <a:ext uri="{FF2B5EF4-FFF2-40B4-BE49-F238E27FC236}">
              <a16:creationId xmlns:a16="http://schemas.microsoft.com/office/drawing/2014/main" id="{7A0C8307-A662-40E8-847D-F40AF786E0D1}"/>
            </a:ext>
          </a:extLst>
        </cdr:cNvPr>
        <cdr:cNvSpPr txBox="1"/>
      </cdr:nvSpPr>
      <cdr:spPr>
        <a:xfrm xmlns:a="http://schemas.openxmlformats.org/drawingml/2006/main">
          <a:off x="1364558" y="2611341"/>
          <a:ext cx="1521517" cy="7938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r-FR" sz="900"/>
            <a:t>Conditionnement NEGx3 250°C@16h</a:t>
          </a:r>
        </a:p>
      </cdr:txBody>
    </cdr:sp>
  </cdr:relSizeAnchor>
  <cdr:relSizeAnchor xmlns:cdr="http://schemas.openxmlformats.org/drawingml/2006/chartDrawing">
    <cdr:from>
      <cdr:x>0.39637</cdr:x>
      <cdr:y>0.11637</cdr:y>
    </cdr:from>
    <cdr:to>
      <cdr:x>0.61297</cdr:x>
      <cdr:y>0.18827</cdr:y>
    </cdr:to>
    <cdr:sp macro="" textlink="">
      <cdr:nvSpPr>
        <cdr:cNvPr id="5" name="ZoneTexte 1">
          <a:extLst xmlns:a="http://schemas.openxmlformats.org/drawingml/2006/main">
            <a:ext uri="{FF2B5EF4-FFF2-40B4-BE49-F238E27FC236}">
              <a16:creationId xmlns:a16="http://schemas.microsoft.com/office/drawing/2014/main" id="{8CECCC41-E960-4B73-810E-92FB59FD3E57}"/>
            </a:ext>
          </a:extLst>
        </cdr:cNvPr>
        <cdr:cNvSpPr txBox="1"/>
      </cdr:nvSpPr>
      <cdr:spPr>
        <a:xfrm xmlns:a="http://schemas.openxmlformats.org/drawingml/2006/main">
          <a:off x="3488494" y="496012"/>
          <a:ext cx="1906275" cy="3064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1100" dirty="0"/>
            <a:t>Activation NEGx3 550°C@6h</a:t>
          </a:r>
        </a:p>
      </cdr:txBody>
    </cdr:sp>
  </cdr:relSizeAnchor>
  <cdr:relSizeAnchor xmlns:cdr="http://schemas.openxmlformats.org/drawingml/2006/chartDrawing">
    <cdr:from>
      <cdr:x>0.25036</cdr:x>
      <cdr:y>0.83203</cdr:y>
    </cdr:from>
    <cdr:to>
      <cdr:x>0.36562</cdr:x>
      <cdr:y>0.91248</cdr:y>
    </cdr:to>
    <cdr:sp macro="" textlink="">
      <cdr:nvSpPr>
        <cdr:cNvPr id="6" name="ZoneTexte 2">
          <a:extLst xmlns:a="http://schemas.openxmlformats.org/drawingml/2006/main">
            <a:ext uri="{FF2B5EF4-FFF2-40B4-BE49-F238E27FC236}">
              <a16:creationId xmlns:a16="http://schemas.microsoft.com/office/drawing/2014/main" id="{7D96EA16-8354-40DB-8A0C-E987DD6A1479}"/>
            </a:ext>
          </a:extLst>
        </cdr:cNvPr>
        <cdr:cNvSpPr txBox="1"/>
      </cdr:nvSpPr>
      <cdr:spPr>
        <a:xfrm xmlns:a="http://schemas.openxmlformats.org/drawingml/2006/main" rot="19061254">
          <a:off x="2203450" y="3546475"/>
          <a:ext cx="1014410" cy="342900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900"/>
            <a:t>2025 12 19 17:30</a:t>
          </a:r>
        </a:p>
      </cdr:txBody>
    </cdr:sp>
  </cdr:relSizeAnchor>
  <cdr:relSizeAnchor xmlns:cdr="http://schemas.openxmlformats.org/drawingml/2006/chartDrawing">
    <cdr:from>
      <cdr:x>0.44192</cdr:x>
      <cdr:y>0.82309</cdr:y>
    </cdr:from>
    <cdr:to>
      <cdr:x>0.55718</cdr:x>
      <cdr:y>0.90354</cdr:y>
    </cdr:to>
    <cdr:sp macro="" textlink="">
      <cdr:nvSpPr>
        <cdr:cNvPr id="7" name="ZoneTexte 2">
          <a:extLst xmlns:a="http://schemas.openxmlformats.org/drawingml/2006/main">
            <a:ext uri="{FF2B5EF4-FFF2-40B4-BE49-F238E27FC236}">
              <a16:creationId xmlns:a16="http://schemas.microsoft.com/office/drawing/2014/main" id="{37B613E9-ECB8-43B0-B07A-7327452B59C4}"/>
            </a:ext>
          </a:extLst>
        </cdr:cNvPr>
        <cdr:cNvSpPr txBox="1"/>
      </cdr:nvSpPr>
      <cdr:spPr>
        <a:xfrm xmlns:a="http://schemas.openxmlformats.org/drawingml/2006/main" rot="19061254">
          <a:off x="3889375" y="3508375"/>
          <a:ext cx="1014410" cy="342900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900"/>
            <a:t>2025 12 20 17:30</a:t>
          </a:r>
        </a:p>
      </cdr:txBody>
    </cdr:sp>
  </cdr:relSizeAnchor>
  <cdr:relSizeAnchor xmlns:cdr="http://schemas.openxmlformats.org/drawingml/2006/chartDrawing">
    <cdr:from>
      <cdr:x>0.40512</cdr:x>
      <cdr:y>0.51357</cdr:y>
    </cdr:from>
    <cdr:to>
      <cdr:x>0.57251</cdr:x>
      <cdr:y>0.58548</cdr:y>
    </cdr:to>
    <cdr:sp macro="" textlink="">
      <cdr:nvSpPr>
        <cdr:cNvPr id="8" name="ZoneTexte 1">
          <a:extLst xmlns:a="http://schemas.openxmlformats.org/drawingml/2006/main">
            <a:ext uri="{FF2B5EF4-FFF2-40B4-BE49-F238E27FC236}">
              <a16:creationId xmlns:a16="http://schemas.microsoft.com/office/drawing/2014/main" id="{CA7843FE-4E5C-42CA-B44D-4A27B411682F}"/>
            </a:ext>
          </a:extLst>
        </cdr:cNvPr>
        <cdr:cNvSpPr txBox="1"/>
      </cdr:nvSpPr>
      <cdr:spPr>
        <a:xfrm xmlns:a="http://schemas.openxmlformats.org/drawingml/2006/main">
          <a:off x="3565524" y="2189081"/>
          <a:ext cx="1473201" cy="3064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1100" dirty="0"/>
            <a:t>PI</a:t>
          </a:r>
          <a:r>
            <a:rPr lang="fr-FR" sz="1100" baseline="0" dirty="0"/>
            <a:t> ON + PTM fermée</a:t>
          </a:r>
          <a:endParaRPr lang="fr-FR" sz="1100" dirty="0"/>
        </a:p>
      </cdr:txBody>
    </cdr:sp>
  </cdr:relSizeAnchor>
  <cdr:relSizeAnchor xmlns:cdr="http://schemas.openxmlformats.org/drawingml/2006/chartDrawing">
    <cdr:from>
      <cdr:x>0.11508</cdr:x>
      <cdr:y>0.02309</cdr:y>
    </cdr:from>
    <cdr:to>
      <cdr:x>0.329</cdr:x>
      <cdr:y>0.095</cdr:y>
    </cdr:to>
    <cdr:sp macro="" textlink="">
      <cdr:nvSpPr>
        <cdr:cNvPr id="9" name="ZoneTexte 1">
          <a:extLst xmlns:a="http://schemas.openxmlformats.org/drawingml/2006/main">
            <a:ext uri="{FF2B5EF4-FFF2-40B4-BE49-F238E27FC236}">
              <a16:creationId xmlns:a16="http://schemas.microsoft.com/office/drawing/2014/main" id="{4F0D7343-D3B6-4386-834E-43135F83F196}"/>
            </a:ext>
          </a:extLst>
        </cdr:cNvPr>
        <cdr:cNvSpPr txBox="1"/>
      </cdr:nvSpPr>
      <cdr:spPr>
        <a:xfrm xmlns:a="http://schemas.openxmlformats.org/drawingml/2006/main">
          <a:off x="1012825" y="98425"/>
          <a:ext cx="1882775" cy="3064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1100"/>
            <a:t>Etuvage</a:t>
          </a:r>
          <a:r>
            <a:rPr lang="fr-FR" sz="1100" baseline="0"/>
            <a:t> RGA 1</a:t>
          </a:r>
          <a:r>
            <a:rPr lang="fr-FR" sz="1100"/>
            <a:t>50°C@26h +PI</a:t>
          </a:r>
        </a:p>
      </cdr:txBody>
    </cdr:sp>
  </cdr:relSizeAnchor>
  <cdr:relSizeAnchor xmlns:cdr="http://schemas.openxmlformats.org/drawingml/2006/chartDrawing">
    <cdr:from>
      <cdr:x>0.35967</cdr:x>
      <cdr:y>0.39628</cdr:y>
    </cdr:from>
    <cdr:to>
      <cdr:x>0.44805</cdr:x>
      <cdr:y>0.46818</cdr:y>
    </cdr:to>
    <cdr:sp macro="" textlink="">
      <cdr:nvSpPr>
        <cdr:cNvPr id="10" name="ZoneTexte 1">
          <a:extLst xmlns:a="http://schemas.openxmlformats.org/drawingml/2006/main">
            <a:ext uri="{FF2B5EF4-FFF2-40B4-BE49-F238E27FC236}">
              <a16:creationId xmlns:a16="http://schemas.microsoft.com/office/drawing/2014/main" id="{3A3B0826-5292-4B82-B9CA-FD0E3B057D9B}"/>
            </a:ext>
          </a:extLst>
        </cdr:cNvPr>
        <cdr:cNvSpPr txBox="1"/>
      </cdr:nvSpPr>
      <cdr:spPr>
        <a:xfrm xmlns:a="http://schemas.openxmlformats.org/drawingml/2006/main">
          <a:off x="3165475" y="1689100"/>
          <a:ext cx="777875" cy="3064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1100"/>
            <a:t>PI </a:t>
          </a:r>
          <a:r>
            <a:rPr lang="fr-FR" sz="1100" baseline="0"/>
            <a:t> 'Flash'</a:t>
          </a:r>
          <a:endParaRPr lang="fr-FR" sz="1100"/>
        </a:p>
      </cdr:txBody>
    </cdr:sp>
  </cdr:relSizeAnchor>
  <cdr:relSizeAnchor xmlns:cdr="http://schemas.openxmlformats.org/drawingml/2006/chartDrawing">
    <cdr:from>
      <cdr:x>0.6443</cdr:x>
      <cdr:y>0.82309</cdr:y>
    </cdr:from>
    <cdr:to>
      <cdr:x>0.75956</cdr:x>
      <cdr:y>0.90354</cdr:y>
    </cdr:to>
    <cdr:sp macro="" textlink="">
      <cdr:nvSpPr>
        <cdr:cNvPr id="13" name="ZoneTexte 2">
          <a:extLst xmlns:a="http://schemas.openxmlformats.org/drawingml/2006/main">
            <a:ext uri="{FF2B5EF4-FFF2-40B4-BE49-F238E27FC236}">
              <a16:creationId xmlns:a16="http://schemas.microsoft.com/office/drawing/2014/main" id="{B8449DA7-73B9-476F-AC34-78FAEFEB194A}"/>
            </a:ext>
          </a:extLst>
        </cdr:cNvPr>
        <cdr:cNvSpPr txBox="1"/>
      </cdr:nvSpPr>
      <cdr:spPr>
        <a:xfrm xmlns:a="http://schemas.openxmlformats.org/drawingml/2006/main" rot="19061254">
          <a:off x="5670549" y="3508376"/>
          <a:ext cx="1014410" cy="342900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900" dirty="0"/>
            <a:t>2025 12 21 17:30</a:t>
          </a:r>
        </a:p>
      </cdr:txBody>
    </cdr:sp>
  </cdr:relSizeAnchor>
  <cdr:relSizeAnchor xmlns:cdr="http://schemas.openxmlformats.org/drawingml/2006/chartDrawing">
    <cdr:from>
      <cdr:x>0.32316</cdr:x>
      <cdr:y>0.1579</cdr:y>
    </cdr:from>
    <cdr:to>
      <cdr:x>0.39448</cdr:x>
      <cdr:y>0.22124</cdr:y>
    </cdr:to>
    <cdr:cxnSp macro="">
      <cdr:nvCxnSpPr>
        <cdr:cNvPr id="4" name="Connecteur droit avec flèche 3">
          <a:extLst xmlns:a="http://schemas.openxmlformats.org/drawingml/2006/main">
            <a:ext uri="{FF2B5EF4-FFF2-40B4-BE49-F238E27FC236}">
              <a16:creationId xmlns:a16="http://schemas.microsoft.com/office/drawing/2014/main" id="{3C9D434F-3319-4526-9749-0243FE45367B}"/>
            </a:ext>
          </a:extLst>
        </cdr:cNvPr>
        <cdr:cNvCxnSpPr/>
      </cdr:nvCxnSpPr>
      <cdr:spPr>
        <a:xfrm xmlns:a="http://schemas.openxmlformats.org/drawingml/2006/main" flipH="1">
          <a:off x="2844165" y="673043"/>
          <a:ext cx="627704" cy="269965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276839-C060-4F28-95C4-886693160020}" type="datetimeFigureOut">
              <a:rPr lang="fr-FR" smtClean="0"/>
              <a:t>22/01/2026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D0274-8EAE-40F8-8190-AD017E3FE9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240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>
            <a:extLst>
              <a:ext uri="{FF2B5EF4-FFF2-40B4-BE49-F238E27FC236}">
                <a16:creationId xmlns:a16="http://schemas.microsoft.com/office/drawing/2014/main" id="{27016803-9A95-4AE2-AA70-ABD9D5C62D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F4CA17D-7F1F-40EB-B482-4795B67D8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"/>
            <a:ext cx="10363199" cy="862642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F89247-F5D9-4101-9CAF-C04621117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78435"/>
            <a:ext cx="12192000" cy="502178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6663B3B-F493-4490-9E11-009C78097E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" y="6492874"/>
            <a:ext cx="2743200" cy="365125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28/11/25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567BD71-90B7-4A83-9138-24026FEA2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3510"/>
            <a:ext cx="4114800" cy="365125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- 6-2025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527C63-3BB0-48D9-BAB1-24179C74C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4416" y="6475222"/>
            <a:ext cx="2743200" cy="365125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C5C1CE2-6D07-417E-AC36-B374E24F93E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07794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049A2C-A001-4BFB-AEA6-4160F34D2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B5E6B7A-74C6-495E-9EA6-F0419EC2A1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AA5D2DB-CC10-4B65-9030-32295FB994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92CD0EC-D40B-4D5C-9411-4EC7913CD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28/11/25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6ABC68E-0939-4119-976A-DDC50793C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PERLE- Project Progress Review- 6-2025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8F949BB-D848-42BC-8814-470C480C8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6644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DE35D2-BD05-4E82-B0D0-EF4F0BB50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9E4D779-C16B-4C3B-866B-F47B2B864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ECB4FAD-9D63-4308-9057-000ABE85A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28/11/25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AB0CF6E-82A3-4FEA-81E3-761345013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PERLE- Project Progress Review- 6-2025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3545DE7-B701-4BE2-8E3D-8FA65B360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70846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B09C4DF-6FFC-4AE6-A62B-9286423115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D49F980-84F7-4EA0-8812-D5CA5DD2F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7D3433-DFE3-4E65-B42E-3BF2D85DD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28/11/25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2448DD-6830-4771-A9E2-638F18ED4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PERLE- Project Progress Review- 6-2025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74FBCA1-11C5-4AC1-AA24-FF03C2F96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0881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FD7D69-373A-4742-927E-B4ECDF6008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14B402F-3093-4FD5-AE29-187C732F52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64384BF-E09A-41FD-ABB0-35C672B63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7FCF-E124-402A-8DCF-94EDE12F2175}" type="datetimeFigureOut">
              <a:rPr lang="fr-FR" smtClean="0"/>
              <a:t>22/01/2026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39CF09B-B402-40E1-90C8-5F03325EB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53EF913-8FF4-41B5-A756-FE7990325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43765-2987-4485-94FA-4CB4D1247A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09118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06799B-E3F5-4975-B455-375E39489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670F944-A35E-415E-862B-919BDFEEFB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B5839B-CACD-4E39-9E5A-B0AF1643B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7FCF-E124-402A-8DCF-94EDE12F2175}" type="datetimeFigureOut">
              <a:rPr lang="fr-FR" smtClean="0"/>
              <a:t>22/01/2026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844F27B-5188-43FF-923B-2798B4E10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CB509FD-E3E8-4B39-8D14-FB1D2EECB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43765-2987-4485-94FA-4CB4D1247A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11882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35BE43-1A4F-469A-AC0E-1D7EFA872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1C90E76-D395-45E3-9F79-904DF3093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FE3D6E8-F23F-444E-8667-9BDA8318D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7FCF-E124-402A-8DCF-94EDE12F2175}" type="datetimeFigureOut">
              <a:rPr lang="fr-FR" smtClean="0"/>
              <a:t>22/01/2026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F356F57-D2F0-4ADC-8294-0E9F92BBB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961460F-7386-4B8F-9023-F9FF185EF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43765-2987-4485-94FA-4CB4D1247A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6661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3F9B24-0EDB-4C7F-8074-39338B937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D64034F-D26E-4C61-9395-FBE4CB1E05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E98470B-C76C-43E9-9747-1A6FAD9588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44468FD-AE23-46FE-B9A3-193523615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7FCF-E124-402A-8DCF-94EDE12F2175}" type="datetimeFigureOut">
              <a:rPr lang="fr-FR" smtClean="0"/>
              <a:t>22/01/2026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EA7B93B-9D18-4C79-ADCE-D7D189EBB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7E9EBC9-CAC2-4C24-9226-9B07AE617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43765-2987-4485-94FA-4CB4D1247A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03613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0E9681-DE5F-4D06-A173-1F3BB0C3F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9F4806E-D987-40A7-AB97-20417D8BD1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2023089-A94D-439B-AE33-C1A2283D67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FB7704F-7EC6-4F39-BA53-ECF022E6E0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84A63BB-3B4F-48E4-A352-24A6E95BBF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9171961-2E84-49B0-A228-26B3132DB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7FCF-E124-402A-8DCF-94EDE12F2175}" type="datetimeFigureOut">
              <a:rPr lang="fr-FR" smtClean="0"/>
              <a:t>22/01/2026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DE416A0-814B-405F-8838-E6FA21DDE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AAD7382-3907-42E4-B8D2-C1A0664D8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43765-2987-4485-94FA-4CB4D1247A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84637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3ADBFC-A482-41CC-9DCE-E445783DE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09A2388-E1CF-462C-9FF0-52833533C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7FCF-E124-402A-8DCF-94EDE12F2175}" type="datetimeFigureOut">
              <a:rPr lang="fr-FR" smtClean="0"/>
              <a:t>22/01/2026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E9A9C39-3A91-49F5-BCA3-B90193511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5602079-EA7B-4400-89E8-E01129CC0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43765-2987-4485-94FA-4CB4D1247A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76789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C77EF16-855E-4550-882E-FB8BB64DE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7FCF-E124-402A-8DCF-94EDE12F2175}" type="datetimeFigureOut">
              <a:rPr lang="fr-FR" smtClean="0"/>
              <a:t>22/01/2026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2D61EAD-F47E-4377-A403-886BEAA4F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DC31882-0420-4572-BC6C-CC05B6897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43765-2987-4485-94FA-4CB4D1247A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4211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B60D07F2-1307-408A-A21C-87B790F866B6}"/>
              </a:ext>
            </a:extLst>
          </p:cNvPr>
          <p:cNvGrpSpPr/>
          <p:nvPr userDrawn="1"/>
        </p:nvGrpSpPr>
        <p:grpSpPr>
          <a:xfrm>
            <a:off x="-42393" y="0"/>
            <a:ext cx="12234393" cy="784679"/>
            <a:chOff x="-42393" y="0"/>
            <a:chExt cx="12234393" cy="78467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EB4DFA1-6348-467C-A236-258171E86DB7}"/>
                </a:ext>
              </a:extLst>
            </p:cNvPr>
            <p:cNvSpPr/>
            <p:nvPr/>
          </p:nvSpPr>
          <p:spPr>
            <a:xfrm>
              <a:off x="0" y="0"/>
              <a:ext cx="12192000" cy="784679"/>
            </a:xfrm>
            <a:prstGeom prst="rect">
              <a:avLst/>
            </a:prstGeom>
            <a:gradFill>
              <a:gsLst>
                <a:gs pos="10000">
                  <a:schemeClr val="accent1"/>
                </a:gs>
                <a:gs pos="43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9D19044-6D1F-4E0B-9C80-DEACC24EE5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393" y="0"/>
              <a:ext cx="1347253" cy="784679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B0BBC3F4-DC60-4973-923F-332AB3C696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7028" y="0"/>
              <a:ext cx="964972" cy="784679"/>
            </a:xfrm>
            <a:prstGeom prst="rect">
              <a:avLst/>
            </a:prstGeom>
          </p:spPr>
        </p:pic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8F4CA17D-7F1F-40EB-B482-4795B67D8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"/>
            <a:ext cx="10363199" cy="862642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F89247-F5D9-4101-9CAF-C04621117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78435"/>
            <a:ext cx="12192000" cy="502178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6663B3B-F493-4490-9E11-009C78097E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" y="6492874"/>
            <a:ext cx="2743200" cy="365125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28/11/25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567BD71-90B7-4A83-9138-24026FEA2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3510"/>
            <a:ext cx="4114800" cy="365125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- 6-2025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527C63-3BB0-48D9-BAB1-24179C74C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4416" y="6475222"/>
            <a:ext cx="2743200" cy="365125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C5C1CE2-6D07-417E-AC36-B374E24F93E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634238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CCA11B-A6AA-4CFA-8ABD-516F9DC8A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7F14F3-19D3-4CAC-BB29-45C7E833EB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1BFD86C-9CF7-41B7-B9D4-AED8176F03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23A6F4A-65F7-41F8-B6FD-16C4DB6D6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7FCF-E124-402A-8DCF-94EDE12F2175}" type="datetimeFigureOut">
              <a:rPr lang="fr-FR" smtClean="0"/>
              <a:t>22/01/2026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A34B01A-0BE2-4648-A707-27444CF71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8093ACC-EED5-4F9A-BA44-FF95548A4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43765-2987-4485-94FA-4CB4D1247A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9043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A2861D-6F59-425C-A2D0-8A4824B91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E89729D-C4CD-4CD7-A193-F91AF36993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BBBB806-C3A5-401A-9A0A-BA0A842F2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BA68972-2D56-459F-BE82-0F5B50117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7FCF-E124-402A-8DCF-94EDE12F2175}" type="datetimeFigureOut">
              <a:rPr lang="fr-FR" smtClean="0"/>
              <a:t>22/01/2026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C228977-37E9-45AE-8FEE-8530204AD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B037E1C-5829-4C94-AA3A-29ACE8D53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43765-2987-4485-94FA-4CB4D1247A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61326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45B160-7658-49FA-898E-6AD86FEED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60B924E-42DC-408F-9665-A541A50026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66768BE-10FF-43EE-BD50-FB7E6D0E5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7FCF-E124-402A-8DCF-94EDE12F2175}" type="datetimeFigureOut">
              <a:rPr lang="fr-FR" smtClean="0"/>
              <a:t>22/01/2026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A6FD51-C726-4681-8C1C-BC40417F3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362C28-3985-4E42-9439-66C42DC7E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43765-2987-4485-94FA-4CB4D1247A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36636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127083A-6E3A-4454-8FC4-B26B57D05C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0D91EAE-41E8-43D7-A1BF-526A604DEA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88C9223-0C2E-424C-9627-37C10B1FC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7FCF-E124-402A-8DCF-94EDE12F2175}" type="datetimeFigureOut">
              <a:rPr lang="fr-FR" smtClean="0"/>
              <a:t>22/01/2026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374ED25-C3AA-4C83-82A5-2628A4DBD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85D3942-3B70-452F-9FBA-E76623764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43765-2987-4485-94FA-4CB4D1247A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1229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3BCE7D-3D95-4C3A-BA8F-561011D938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A963176-9D89-4B65-935B-06285CA6D5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35644F7-CBB0-4AAB-81BA-A56B65909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28/11/25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784DB0B-DAAF-4F58-9161-964BB058D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PERLE- Project Progress Review- 6-2025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8669A0D-191D-48E0-B20C-6154FFA6E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8343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071B4-AC22-4349-9D9E-E0793F973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2CA3B48-D924-4D40-80AD-A13866CD5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5A5A3C1-BB75-4EB7-8E5D-9C5C02F1B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28/11/25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5A8CE1-40DE-4EDD-BF2D-CE30F1B78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PERLE- Project Progress Review- 6-2025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5E2BBED-5BC3-4DDF-B00D-A5AF6EE6B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9803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1CB01B-6BE8-41C7-8C66-1233B75FE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896463-7506-4F4C-97C3-F784908F12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421BD22-85CA-42FE-A4F1-983CBE27D9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B6C2843-25B2-4B37-AC5F-46230BB80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28/11/25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98963AD-9615-4913-BCD0-D3D2EB67D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PERLE- Project Progress Review- 6-2025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36658E7-E59F-40D9-B0B1-0F5DD6A32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8027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F6F58B-4A2A-443E-BE68-8B5FE6BA0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2BD9300-8BD0-4A76-8AB9-2B605E05EA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8E4640D-59E3-42E1-A881-1F3E0D3EDB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0CDB45C-87C9-48C1-A746-3D2ECCE626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90B1143-26F8-4CE6-807E-A1601319C5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C3ABA99-52FD-4E5A-9C51-0CE7D66F3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28/11/25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1D6BF56-895F-4906-BE0C-7AF11F6B3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PERLE- Project Progress Review- 6-2025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47FA694-FDFD-4798-BDBB-ECF019AAC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3166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13C328-A56A-49FA-85C7-115F3E4B9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6DA1B43-307A-4BDF-A2AA-421C41384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28/11/25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225D0B9-E450-4577-AC1B-3C5896192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PERLE- Project Progress Review- 6-2025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CFE4C59-05C7-490A-BF72-5BAE63CE2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9016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BB88BE5-C9FA-4EDA-943E-5DF7A8927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28/11/25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A939AE7-952D-40C6-BD97-D5304049B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PERLE- Project Progress Review- 6-2025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E9ACD82-1CBC-4713-AC76-7EB643AF0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1349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5024D8-CAF6-47B3-810B-B23831C0D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32AC9A7-95E2-4CB9-B1A5-0987E0DBF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4EE69FD-A622-472D-90E1-6A763AE31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15665F7-BA24-4B66-8960-3958B448C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28/11/25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1D30A14-15AD-4F80-816A-5C8B15F5C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PERLE- Project Progress Review- 6-2025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419C290-C964-463A-B6E8-7415F18E1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5275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5573E52-2CB6-483E-812B-720F62487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64C7400-A857-4B33-926C-7BA318A14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21E1DE2-77A7-4630-AC9A-158A8B1A4F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28/11/25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2763288-4DF9-46D2-8AA5-7D23023720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PERLE- Project Progress Review- 6-2025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2CE7DCD-D170-4E9B-8AA9-0547831745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5C1CE2-6D07-417E-AC36-B374E24F93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6444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50" r:id="rId2"/>
    <p:sldLayoutId id="2147483649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1D333C8-B74F-44E9-A8DC-0473F67FB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CE90DA0-10E7-4A72-9582-818CA9C55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23A9A2-43C5-4FAB-AFF4-9887ED9448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D7FCF-E124-402A-8DCF-94EDE12F2175}" type="datetimeFigureOut">
              <a:rPr lang="fr-FR" smtClean="0"/>
              <a:t>22/01/2026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75CB652-0013-4D27-A8BB-B1D22CD9E3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B145DBB-E3FA-440A-9451-0B8DA7BFBA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43765-2987-4485-94FA-4CB4D1247A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7555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cnrs.fr/fr/nos-recherches/france-203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C2030E6-8D8F-4541-8E61-2A2A8E185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6651" y="774789"/>
            <a:ext cx="1117600" cy="762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2E2DC02-FD60-480A-8F51-4246344AADCA}"/>
              </a:ext>
            </a:extLst>
          </p:cNvPr>
          <p:cNvSpPr txBox="1"/>
          <p:nvPr/>
        </p:nvSpPr>
        <p:spPr>
          <a:xfrm>
            <a:off x="1533395" y="2263952"/>
            <a:ext cx="914501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Project Progress </a:t>
            </a:r>
            <a:r>
              <a:rPr lang="fr-FR" sz="36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Review</a:t>
            </a:r>
            <a:r>
              <a:rPr lang="fr-FR" sz="3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(PPR) </a:t>
            </a:r>
            <a:r>
              <a:rPr lang="fr-FR" sz="3600" dirty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fr-FR" sz="3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-2026</a:t>
            </a:r>
          </a:p>
          <a:p>
            <a:pPr algn="ctr"/>
            <a:endParaRPr lang="fr-FR" sz="36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algn="ctr"/>
            <a:r>
              <a:rPr lang="fr-FR" sz="2800" dirty="0">
                <a:latin typeface="+mn-lt"/>
              </a:rPr>
              <a:t>WP3-2 </a:t>
            </a:r>
            <a:r>
              <a:rPr lang="fr-FR" sz="2800" dirty="0" err="1">
                <a:latin typeface="+mn-lt"/>
              </a:rPr>
              <a:t>Photogun</a:t>
            </a:r>
            <a:r>
              <a:rPr lang="fr-FR" sz="2800" dirty="0">
                <a:latin typeface="+mn-lt"/>
              </a:rPr>
              <a:t> </a:t>
            </a:r>
          </a:p>
          <a:p>
            <a:pPr algn="ctr"/>
            <a:r>
              <a:rPr lang="fr-FR" sz="2800" dirty="0">
                <a:latin typeface="+mn-lt"/>
              </a:rPr>
              <a:t>Présenté par: Maud BAYLAC</a:t>
            </a:r>
          </a:p>
          <a:p>
            <a:pPr algn="ctr"/>
            <a:endParaRPr lang="fr-FR" sz="2400" dirty="0">
              <a:latin typeface="+mn-lt"/>
            </a:endParaRPr>
          </a:p>
          <a:p>
            <a:pPr algn="ctr"/>
            <a:endParaRPr lang="fr-FR" sz="2400" dirty="0">
              <a:latin typeface="+mn-lt"/>
            </a:endParaRPr>
          </a:p>
          <a:p>
            <a:pPr algn="ctr"/>
            <a:r>
              <a:rPr lang="fr-FR" sz="2400" dirty="0"/>
              <a:t>22 janvier</a:t>
            </a:r>
            <a:r>
              <a:rPr lang="fr-FR" sz="2400" dirty="0">
                <a:latin typeface="+mn-lt"/>
              </a:rPr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380356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21FF16-73EF-DAEB-12F0-7E1578B84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2E0106-0626-2194-C2E8-F6B13FAA8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Etat d’avancement ERL4ALL : laser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30FC1D4-165F-7D2A-C5E1-F2119F658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22/01/2026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22FD2B3-23F2-7CCE-C861-B231845F0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- 1-2026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E769070-D114-F299-960B-A370ACD2A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B9C7C801-80B4-B0C6-2619-562E10978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78436"/>
            <a:ext cx="12192000" cy="1209126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Espace réservé du contenu 7">
            <a:extLst>
              <a:ext uri="{FF2B5EF4-FFF2-40B4-BE49-F238E27FC236}">
                <a16:creationId xmlns:a16="http://schemas.microsoft.com/office/drawing/2014/main" id="{F2839585-29F0-0204-2A37-123614107999}"/>
              </a:ext>
            </a:extLst>
          </p:cNvPr>
          <p:cNvSpPr txBox="1">
            <a:spLocks/>
          </p:cNvSpPr>
          <p:nvPr/>
        </p:nvSpPr>
        <p:spPr>
          <a:xfrm>
            <a:off x="-1" y="810886"/>
            <a:ext cx="12192000" cy="26518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fr-FR" b="1" u="sng" dirty="0"/>
              <a:t>5. Installation et performances du laser : critère atteint</a:t>
            </a:r>
            <a:endParaRPr lang="fr-FR" dirty="0"/>
          </a:p>
          <a:p>
            <a:pPr lvl="1"/>
            <a:r>
              <a:rPr lang="fr-FR" sz="1800" dirty="0"/>
              <a:t>Le laser vert (515 nm) modèle </a:t>
            </a:r>
            <a:r>
              <a:rPr lang="fr-FR" sz="1800" dirty="0" err="1"/>
              <a:t>Satsuma</a:t>
            </a:r>
            <a:r>
              <a:rPr lang="fr-FR" sz="1800" dirty="0"/>
              <a:t> (Amplitude) a été testé en salle optique puis transporté et mis en service dans la nouvelle salle à atmosphère contrôlée installée dans l’igloo</a:t>
            </a:r>
          </a:p>
          <a:p>
            <a:pPr lvl="1"/>
            <a:r>
              <a:rPr lang="fr-FR" sz="1800" b="1" dirty="0"/>
              <a:t>Sa puissance mesurée dans la salle optique de l’igloo est de 1,4 W à 40 MHz</a:t>
            </a:r>
            <a:r>
              <a:rPr lang="fr-FR" sz="1800" dirty="0"/>
              <a:t>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8519D8E-2C8F-6676-54DD-F49F2ACD5C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034" y="2271780"/>
            <a:ext cx="3841851" cy="2651855"/>
          </a:xfrm>
          <a:prstGeom prst="rect">
            <a:avLst/>
          </a:prstGeom>
        </p:spPr>
      </p:pic>
      <p:pic>
        <p:nvPicPr>
          <p:cNvPr id="9" name="Picture 13">
            <a:extLst>
              <a:ext uri="{FF2B5EF4-FFF2-40B4-BE49-F238E27FC236}">
                <a16:creationId xmlns:a16="http://schemas.microsoft.com/office/drawing/2014/main" id="{0C18DE95-316C-4ADF-62A9-D586B97544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2068" y="2270620"/>
            <a:ext cx="3646151" cy="2651855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C5F3397B-B1F5-AA79-01F4-9C19E63878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8402" y="2268496"/>
            <a:ext cx="3554166" cy="265138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C83DF50D-AD6F-0C95-E5E7-0C158EB59D5B}"/>
              </a:ext>
            </a:extLst>
          </p:cNvPr>
          <p:cNvSpPr txBox="1"/>
          <p:nvPr/>
        </p:nvSpPr>
        <p:spPr>
          <a:xfrm>
            <a:off x="61037" y="5516858"/>
            <a:ext cx="117665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buNone/>
            </a:pPr>
            <a:r>
              <a:rPr lang="fr-FR" sz="1800" b="1" i="1" dirty="0">
                <a:solidFill>
                  <a:srgbClr val="7030A0"/>
                </a:solidFill>
              </a:rPr>
              <a:t>Hors rapport : reste à effectuer le transport du faisceau laser depuis la laser room jusqu’à la photocathode</a:t>
            </a:r>
          </a:p>
        </p:txBody>
      </p:sp>
    </p:spTree>
    <p:extLst>
      <p:ext uri="{BB962C8B-B14F-4D97-AF65-F5344CB8AC3E}">
        <p14:creationId xmlns:p14="http://schemas.microsoft.com/office/powerpoint/2010/main" val="2407725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51FC8-6B48-79DC-81FA-914E9DD16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9796DF-4A7C-5C37-0B97-6CD3B83C8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Etat d’avancement ERL4ALL : diagnostics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81B68F-FDD3-FD6A-C75D-91E2D8067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22/01/2026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229D027-A0E9-ADCD-0314-1198B79C9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- 1-2026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6EB4DD3-209F-B1A1-1BD1-723CEAD78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3C276DF1-E039-C7A6-471B-1BE270DA2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78436"/>
            <a:ext cx="12192000" cy="1209126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Espace réservé du contenu 7">
            <a:extLst>
              <a:ext uri="{FF2B5EF4-FFF2-40B4-BE49-F238E27FC236}">
                <a16:creationId xmlns:a16="http://schemas.microsoft.com/office/drawing/2014/main" id="{52B8EE8D-5F1E-2A48-E64C-3E11D6FD565A}"/>
              </a:ext>
            </a:extLst>
          </p:cNvPr>
          <p:cNvSpPr txBox="1">
            <a:spLocks/>
          </p:cNvSpPr>
          <p:nvPr/>
        </p:nvSpPr>
        <p:spPr>
          <a:xfrm>
            <a:off x="-1" y="810886"/>
            <a:ext cx="12192000" cy="26518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fr-FR" sz="2300" b="1" u="sng" dirty="0"/>
              <a:t>6. Instrument de caractérisation du faisceau avec mesure de courant opérationnel : critère atteint</a:t>
            </a:r>
            <a:endParaRPr lang="fr-FR" sz="2300" dirty="0"/>
          </a:p>
          <a:p>
            <a:pPr lvl="1"/>
            <a:r>
              <a:rPr lang="fr-FR" sz="1600" dirty="0"/>
              <a:t>Pour mesurer le courant de faisceau, une coupelle de Faraday a été approvisionnée</a:t>
            </a:r>
          </a:p>
          <a:p>
            <a:pPr lvl="1"/>
            <a:r>
              <a:rPr lang="fr-FR" sz="1600" b="1" dirty="0"/>
              <a:t>La coupelle a été testée avec succès</a:t>
            </a:r>
            <a:r>
              <a:rPr lang="fr-FR" sz="1600" dirty="0"/>
              <a:t> (par le fabricant) : isolation électrique, tests hydraulique (pression) et étanchéité au vide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590171C-1D89-7F34-A5E4-A2975E213344}"/>
              </a:ext>
            </a:extLst>
          </p:cNvPr>
          <p:cNvSpPr txBox="1"/>
          <p:nvPr/>
        </p:nvSpPr>
        <p:spPr>
          <a:xfrm>
            <a:off x="70869" y="5228404"/>
            <a:ext cx="117665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buNone/>
            </a:pPr>
            <a:r>
              <a:rPr lang="fr-FR" sz="1800" b="1" i="1" dirty="0">
                <a:solidFill>
                  <a:srgbClr val="7030A0"/>
                </a:solidFill>
              </a:rPr>
              <a:t>Hors rapport : problème de positionnement de la coupelle par rapport à l’axe faisceau, discussions en cours avec NTG + solution trouvée pour test sur la chambre en sortie de gun </a:t>
            </a:r>
            <a:r>
              <a:rPr lang="fr-FR" sz="1800" b="1" i="1" dirty="0">
                <a:solidFill>
                  <a:srgbClr val="7030A0"/>
                </a:solidFill>
                <a:sym typeface="Wingdings" pitchFamily="2" charset="2"/>
              </a:rPr>
              <a:t> talk de Mohamed</a:t>
            </a:r>
            <a:endParaRPr lang="fr-FR" sz="1800" b="1" i="1" dirty="0">
              <a:solidFill>
                <a:srgbClr val="7030A0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8468927-A08C-EE18-833B-EA9EEED42C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34" y="2025418"/>
            <a:ext cx="1541801" cy="287464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25C5818-A8AE-0F5A-4955-6453E2C60F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7271" y="2025418"/>
            <a:ext cx="4826241" cy="287464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F8392A5-51C4-91A9-7C6C-BBF2F56AC4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1420" y="2019668"/>
            <a:ext cx="3755209" cy="287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66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665657-1083-40EA-080C-885254736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77C4B6-7EF4-5627-71F8-6E83B5320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ERL4ALL : conclusions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3353F8E-C8D5-A88E-311C-6CC78D1FE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22/01/2026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176E560-CCCE-95EB-AD46-B35A4EF6B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- 1-2026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BCF0A26-8C3D-E5BC-27E8-8237340C1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221F28E-86E9-7E76-B036-7C905A9476FB}"/>
              </a:ext>
            </a:extLst>
          </p:cNvPr>
          <p:cNvSpPr txBox="1"/>
          <p:nvPr/>
        </p:nvSpPr>
        <p:spPr>
          <a:xfrm>
            <a:off x="1553496" y="1051807"/>
            <a:ext cx="9085007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Un très grand bravo et merci à </a:t>
            </a:r>
            <a:r>
              <a:rPr lang="en-US" sz="2800" b="1" dirty="0" err="1">
                <a:solidFill>
                  <a:srgbClr val="FF0000"/>
                </a:solidFill>
              </a:rPr>
              <a:t>tous.tes</a:t>
            </a:r>
            <a:r>
              <a:rPr lang="en-US" sz="2800" b="1" dirty="0">
                <a:solidFill>
                  <a:srgbClr val="FF0000"/>
                </a:solidFill>
              </a:rPr>
              <a:t> pour </a:t>
            </a:r>
            <a:r>
              <a:rPr lang="en-US" sz="2800" b="1" dirty="0" err="1">
                <a:solidFill>
                  <a:srgbClr val="FF0000"/>
                </a:solidFill>
              </a:rPr>
              <a:t>ce</a:t>
            </a:r>
            <a:r>
              <a:rPr lang="en-US" sz="2800" b="1" dirty="0">
                <a:solidFill>
                  <a:srgbClr val="FF0000"/>
                </a:solidFill>
              </a:rPr>
              <a:t> travail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FE39BFA-9095-B2E2-707C-6D6717E636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11" y="1764191"/>
            <a:ext cx="11202890" cy="504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2125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35643-65E8-1D60-5588-6065F23FC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🤞 Doigts Croisés Emoji: Signification &amp; Utilisation">
            <a:extLst>
              <a:ext uri="{FF2B5EF4-FFF2-40B4-BE49-F238E27FC236}">
                <a16:creationId xmlns:a16="http://schemas.microsoft.com/office/drawing/2014/main" id="{D622FE02-1CDD-4BA3-5B89-68A9BCA73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425" y="5155964"/>
            <a:ext cx="1573162" cy="825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6CF9E31-E2DE-07DC-660A-C4C652475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ERL4ALL : évaluation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9DDA4DC-3B94-CA6C-B1A5-E92DFAA63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22/01/2026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59DB75-A3EC-FAD9-EA52-7C8C6AD56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- 1-2026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2CD10FB-C614-5F4A-2336-F0A89CC3A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C3EDFF22-99C0-EFB0-CA48-2C1E06D87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876126"/>
            <a:ext cx="12167617" cy="4806919"/>
          </a:xfrm>
        </p:spPr>
        <p:txBody>
          <a:bodyPr>
            <a:normAutofit/>
          </a:bodyPr>
          <a:lstStyle/>
          <a:p>
            <a:r>
              <a:rPr lang="en-US" sz="2600" dirty="0"/>
              <a:t>En résumé, les 6 </a:t>
            </a:r>
            <a:r>
              <a:rPr lang="en-US" sz="2600" dirty="0" err="1"/>
              <a:t>critères</a:t>
            </a:r>
            <a:r>
              <a:rPr lang="en-US" sz="2600" dirty="0"/>
              <a:t> </a:t>
            </a:r>
            <a:r>
              <a:rPr lang="en-US" sz="2600" dirty="0" err="1"/>
              <a:t>ont</a:t>
            </a:r>
            <a:r>
              <a:rPr lang="en-US" sz="2600" dirty="0"/>
              <a:t> </a:t>
            </a:r>
            <a:r>
              <a:rPr lang="en-US" sz="2600" dirty="0" err="1"/>
              <a:t>été</a:t>
            </a:r>
            <a:r>
              <a:rPr lang="en-US" sz="2600" dirty="0"/>
              <a:t> </a:t>
            </a:r>
            <a:r>
              <a:rPr lang="en-US" sz="2600" dirty="0" err="1"/>
              <a:t>atteints</a:t>
            </a:r>
            <a:endParaRPr lang="en-US" sz="2600" dirty="0"/>
          </a:p>
          <a:p>
            <a:r>
              <a:rPr lang="en-US" sz="2600" dirty="0"/>
              <a:t>Rapport </a:t>
            </a:r>
            <a:r>
              <a:rPr lang="en-US" sz="2600" dirty="0" err="1"/>
              <a:t>scientifique</a:t>
            </a:r>
            <a:r>
              <a:rPr lang="en-US" sz="2600" dirty="0"/>
              <a:t> </a:t>
            </a:r>
            <a:r>
              <a:rPr lang="en-US" sz="2600" dirty="0" err="1"/>
              <a:t>rendu</a:t>
            </a:r>
            <a:r>
              <a:rPr lang="en-US" sz="2600" dirty="0"/>
              <a:t> le 15-12-25 avec documents de </a:t>
            </a:r>
            <a:r>
              <a:rPr lang="en-US" sz="2600" dirty="0" err="1"/>
              <a:t>référence</a:t>
            </a:r>
            <a:r>
              <a:rPr lang="en-US" sz="2600" dirty="0"/>
              <a:t> (notes, </a:t>
            </a:r>
            <a:r>
              <a:rPr lang="en-US" sz="2600" dirty="0" err="1"/>
              <a:t>Qalitel</a:t>
            </a:r>
            <a:r>
              <a:rPr lang="en-US" sz="2600" dirty="0"/>
              <a:t>)</a:t>
            </a:r>
          </a:p>
          <a:p>
            <a:pPr lvl="1"/>
            <a:r>
              <a:rPr lang="fr-FR" sz="1800" dirty="0"/>
              <a:t>Évaluation externe (A. </a:t>
            </a:r>
            <a:r>
              <a:rPr lang="fr-FR" sz="1800" dirty="0" err="1"/>
              <a:t>Lucotte</a:t>
            </a:r>
            <a:r>
              <a:rPr lang="fr-FR" sz="1800" dirty="0"/>
              <a:t>)</a:t>
            </a:r>
          </a:p>
          <a:p>
            <a:pPr lvl="1"/>
            <a:r>
              <a:rPr lang="fr-FR" sz="1800" dirty="0"/>
              <a:t>Avis du comité des partenaires</a:t>
            </a:r>
          </a:p>
          <a:p>
            <a:pPr lvl="1"/>
            <a:r>
              <a:rPr lang="fr-FR" sz="1800" dirty="0"/>
              <a:t>Décision Go/</a:t>
            </a:r>
            <a:r>
              <a:rPr lang="fr-FR" sz="1800" dirty="0" err="1"/>
              <a:t>NoGo</a:t>
            </a:r>
            <a:r>
              <a:rPr lang="fr-FR" sz="1800" dirty="0"/>
              <a:t> de financement de la phase développement </a:t>
            </a:r>
          </a:p>
          <a:p>
            <a:pPr lvl="1"/>
            <a:endParaRPr lang="en-US" sz="1800" dirty="0"/>
          </a:p>
          <a:p>
            <a:r>
              <a:rPr lang="en-US" sz="2600" dirty="0"/>
              <a:t>2</a:t>
            </a:r>
            <a:r>
              <a:rPr lang="en-US" sz="2600" baseline="30000" dirty="0"/>
              <a:t>nde</a:t>
            </a:r>
            <a:r>
              <a:rPr lang="en-US" sz="2600" dirty="0"/>
              <a:t> </a:t>
            </a:r>
            <a:r>
              <a:rPr lang="en-US" sz="2600" dirty="0" err="1"/>
              <a:t>Journée</a:t>
            </a:r>
            <a:r>
              <a:rPr lang="en-US" sz="2600" dirty="0"/>
              <a:t> des RI2 le 30 Janvier au CNRS</a:t>
            </a:r>
          </a:p>
          <a:p>
            <a:pPr lvl="1"/>
            <a:r>
              <a:rPr lang="fr-FR" sz="1900" dirty="0"/>
              <a:t>Courte présentation de chaque projet (5 min + 5 min Q/A)</a:t>
            </a:r>
          </a:p>
          <a:p>
            <a:pPr lvl="2"/>
            <a:r>
              <a:rPr lang="fr-FR" sz="1600" dirty="0"/>
              <a:t>Enjeux du projet et risques identifiés</a:t>
            </a:r>
          </a:p>
          <a:p>
            <a:pPr lvl="2"/>
            <a:r>
              <a:rPr lang="fr-FR" sz="1600" dirty="0"/>
              <a:t>Résultats scientifiques de la phase de démonstration</a:t>
            </a:r>
          </a:p>
          <a:p>
            <a:pPr lvl="2"/>
            <a:r>
              <a:rPr lang="fr-FR" sz="1600" dirty="0"/>
              <a:t>Évolution du risque pour de nouvelles prises de risques non présentes dans le projet initial</a:t>
            </a:r>
          </a:p>
          <a:p>
            <a:pPr lvl="2"/>
            <a:endParaRPr lang="fr-FR" sz="1600" dirty="0"/>
          </a:p>
          <a:p>
            <a:r>
              <a:rPr lang="en-US" sz="2400" dirty="0" err="1"/>
              <a:t>Évaluation</a:t>
            </a:r>
            <a:r>
              <a:rPr lang="en-US" sz="2400" dirty="0"/>
              <a:t> </a:t>
            </a:r>
            <a:r>
              <a:rPr lang="en-US" sz="2400" dirty="0" err="1"/>
              <a:t>devrait</a:t>
            </a:r>
            <a:r>
              <a:rPr lang="en-US" sz="2400" dirty="0"/>
              <a:t> </a:t>
            </a:r>
            <a:r>
              <a:rPr lang="en-US" sz="2400" dirty="0" err="1"/>
              <a:t>être</a:t>
            </a:r>
            <a:r>
              <a:rPr lang="en-US" sz="2400" dirty="0"/>
              <a:t> </a:t>
            </a:r>
            <a:r>
              <a:rPr lang="en-US" sz="2400" dirty="0" err="1"/>
              <a:t>connue</a:t>
            </a:r>
            <a:r>
              <a:rPr lang="en-US" sz="2400" dirty="0"/>
              <a:t> ensuite </a:t>
            </a:r>
            <a:r>
              <a:rPr lang="en-US" sz="2400" dirty="0" err="1"/>
              <a:t>rapidement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8037980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0BEB08-688E-395D-9556-5806C9F41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74008E-A20E-4739-DA66-67FB881DA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ERL4ALL : conclusions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DF91CF3-9EF0-0824-8549-CAB816D40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22/01/2026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031040B-7F5D-22D1-F941-83B388D1D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- 1-2026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10B1448-1087-B224-BE51-6A61A954C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pPr/>
              <a:t>14</a:t>
            </a:fld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Espace réservé du contenu 7">
                <a:extLst>
                  <a:ext uri="{FF2B5EF4-FFF2-40B4-BE49-F238E27FC236}">
                    <a16:creationId xmlns:a16="http://schemas.microsoft.com/office/drawing/2014/main" id="{41FF6559-2748-3684-B423-18B7C06B474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7971" y="1070986"/>
                <a:ext cx="12192000" cy="5253614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sz="2400" dirty="0"/>
                  <a:t>La suite </a:t>
                </a:r>
              </a:p>
              <a:p>
                <a:pPr lvl="1">
                  <a:spcAft>
                    <a:spcPts val="600"/>
                  </a:spcAft>
                </a:pPr>
                <a:r>
                  <a:rPr lang="en-US" sz="2000" dirty="0"/>
                  <a:t>Reprise et suite du </a:t>
                </a:r>
                <a:r>
                  <a:rPr lang="en-US" sz="2000" dirty="0" err="1"/>
                  <a:t>conditionnement</a:t>
                </a:r>
                <a:r>
                  <a:rPr lang="en-US" sz="2000" dirty="0"/>
                  <a:t> HT </a:t>
                </a:r>
                <a:r>
                  <a:rPr lang="en-US" sz="2000" dirty="0" err="1"/>
                  <a:t>en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février</a:t>
                </a:r>
                <a:r>
                  <a:rPr lang="en-US" sz="2000" dirty="0"/>
                  <a:t> </a:t>
                </a:r>
                <a:r>
                  <a:rPr lang="en-US" sz="2000" dirty="0" err="1"/>
                  <a:t>jusqu’à</a:t>
                </a:r>
                <a:r>
                  <a:rPr lang="en-US" sz="2000" dirty="0"/>
                  <a:t> &gt; 350 kV avec complement de </a:t>
                </a:r>
                <a:r>
                  <a:rPr lang="en-US" sz="2000" dirty="0" err="1"/>
                  <a:t>remplissage</a:t>
                </a:r>
                <a:r>
                  <a:rPr lang="en-US" sz="2000" dirty="0"/>
                  <a:t> </a:t>
                </a:r>
                <a:r>
                  <a:rPr lang="en-US" sz="2000" dirty="0" err="1"/>
                  <a:t>en</a:t>
                </a:r>
                <a:r>
                  <a:rPr lang="en-US" sz="2000" dirty="0"/>
                  <a:t> N2</a:t>
                </a:r>
              </a:p>
              <a:p>
                <a:pPr lvl="1">
                  <a:spcAft>
                    <a:spcPts val="600"/>
                  </a:spcAft>
                </a:pPr>
                <a:r>
                  <a:rPr lang="en-US" sz="2000" dirty="0" err="1"/>
                  <a:t>Finalisation</a:t>
                </a:r>
                <a:r>
                  <a:rPr lang="en-US" sz="2000" dirty="0"/>
                  <a:t> du </a:t>
                </a:r>
                <a:r>
                  <a:rPr lang="en-US" sz="2000" dirty="0" err="1"/>
                  <a:t>câblage</a:t>
                </a:r>
                <a:r>
                  <a:rPr lang="en-US" sz="2000" dirty="0"/>
                  <a:t> et de CC</a:t>
                </a:r>
              </a:p>
              <a:p>
                <a:pPr lvl="1">
                  <a:spcAft>
                    <a:spcPts val="600"/>
                  </a:spcAft>
                </a:pPr>
                <a:r>
                  <a:rPr lang="en-US" sz="2000" dirty="0" err="1"/>
                  <a:t>Alignement</a:t>
                </a:r>
                <a:r>
                  <a:rPr lang="en-US" sz="2000" dirty="0"/>
                  <a:t> de la PPF sur le gun </a:t>
                </a:r>
                <a:r>
                  <a:rPr lang="en-US" sz="2000" dirty="0" err="1"/>
                  <a:t>en</a:t>
                </a:r>
                <a:r>
                  <a:rPr lang="en-US" sz="2000" dirty="0"/>
                  <a:t> mars </a:t>
                </a:r>
                <a:r>
                  <a:rPr lang="en-US" sz="2000" dirty="0">
                    <a:sym typeface="Wingdings" pitchFamily="2" charset="2"/>
                  </a:rPr>
                  <a:t>(prestation </a:t>
                </a:r>
                <a:r>
                  <a:rPr lang="en-US" sz="2000" dirty="0" err="1">
                    <a:sym typeface="Wingdings" pitchFamily="2" charset="2"/>
                  </a:rPr>
                  <a:t>Createc</a:t>
                </a:r>
                <a:r>
                  <a:rPr lang="en-US" sz="2000" dirty="0">
                    <a:sym typeface="Wingdings" pitchFamily="2" charset="2"/>
                  </a:rPr>
                  <a:t>) </a:t>
                </a:r>
                <a:endParaRPr lang="en-US" sz="2000" dirty="0"/>
              </a:p>
              <a:p>
                <a:pPr lvl="1">
                  <a:spcAft>
                    <a:spcPts val="600"/>
                  </a:spcAft>
                </a:pPr>
                <a:r>
                  <a:rPr lang="en-US" sz="2000" dirty="0" err="1"/>
                  <a:t>Finalisation</a:t>
                </a:r>
                <a:r>
                  <a:rPr lang="en-US" sz="2000" dirty="0"/>
                  <a:t> du transport du laser vers la photocathode </a:t>
                </a:r>
              </a:p>
              <a:p>
                <a:pPr lvl="1">
                  <a:spcAft>
                    <a:spcPts val="600"/>
                  </a:spcAft>
                </a:pPr>
                <a:r>
                  <a:rPr lang="en-US" sz="2000" dirty="0"/>
                  <a:t>Fabrication de </a:t>
                </a:r>
                <a:r>
                  <a:rPr lang="en-US" sz="2000" dirty="0" err="1"/>
                  <a:t>nouvelles</a:t>
                </a:r>
                <a:r>
                  <a:rPr lang="en-US" sz="2000" dirty="0"/>
                  <a:t> photocathodes</a:t>
                </a:r>
              </a:p>
              <a:p>
                <a:pPr lvl="1">
                  <a:spcAft>
                    <a:spcPts val="600"/>
                  </a:spcAft>
                  <a:buFont typeface="Wingdings" pitchFamily="2" charset="2"/>
                  <a:buChar char="è"/>
                </a:pPr>
                <a:r>
                  <a:rPr lang="en-US" sz="2000" b="1" dirty="0">
                    <a:solidFill>
                      <a:srgbClr val="FF0000"/>
                    </a:solidFill>
                    <a:sym typeface="Wingdings" pitchFamily="2" charset="2"/>
                  </a:rPr>
                  <a:t> </a:t>
                </a:r>
                <a:r>
                  <a:rPr lang="en-US" sz="2000" b="1" dirty="0" err="1">
                    <a:solidFill>
                      <a:srgbClr val="FF0000"/>
                    </a:solidFill>
                    <a:sym typeface="Wingdings" pitchFamily="2" charset="2"/>
                  </a:rPr>
                  <a:t>Faisceau</a:t>
                </a:r>
                <a:r>
                  <a:rPr lang="en-US" sz="2000" b="1" dirty="0">
                    <a:solidFill>
                      <a:srgbClr val="FF0000"/>
                    </a:solidFill>
                    <a:sym typeface="Wingdings" pitchFamily="2" charset="2"/>
                  </a:rPr>
                  <a:t> mi mars</a:t>
                </a:r>
              </a:p>
              <a:p>
                <a:pPr lvl="1">
                  <a:spcAft>
                    <a:spcPts val="600"/>
                  </a:spcAft>
                  <a:buFont typeface="Wingdings" pitchFamily="2" charset="2"/>
                  <a:buChar char="è"/>
                </a:pPr>
                <a:r>
                  <a:rPr lang="en-US" sz="2000" b="1" dirty="0">
                    <a:solidFill>
                      <a:srgbClr val="FF0000"/>
                    </a:solidFill>
                    <a:sym typeface="Wingdings" pitchFamily="2" charset="2"/>
                  </a:rPr>
                  <a:t> Important de </a:t>
                </a:r>
                <a:r>
                  <a:rPr lang="en-US" sz="2000" b="1" dirty="0" err="1">
                    <a:solidFill>
                      <a:srgbClr val="FF0000"/>
                    </a:solidFill>
                    <a:sym typeface="Wingdings" pitchFamily="2" charset="2"/>
                  </a:rPr>
                  <a:t>pouvoir</a:t>
                </a:r>
                <a:r>
                  <a:rPr lang="en-US" sz="2000" b="1" dirty="0">
                    <a:solidFill>
                      <a:srgbClr val="FF0000"/>
                    </a:solidFill>
                    <a:sym typeface="Wingdings" pitchFamily="2" charset="2"/>
                  </a:rPr>
                  <a:t> exploiter </a:t>
                </a:r>
                <a:r>
                  <a:rPr lang="en-US" sz="2000" b="1" dirty="0" err="1">
                    <a:solidFill>
                      <a:srgbClr val="FF0000"/>
                    </a:solidFill>
                    <a:sym typeface="Wingdings" pitchFamily="2" charset="2"/>
                  </a:rPr>
                  <a:t>ce</a:t>
                </a:r>
                <a:r>
                  <a:rPr lang="en-US" sz="2000" b="1" dirty="0">
                    <a:solidFill>
                      <a:srgbClr val="FF0000"/>
                    </a:solidFill>
                    <a:sym typeface="Wingdings" pitchFamily="2" charset="2"/>
                  </a:rPr>
                  <a:t> </a:t>
                </a:r>
                <a:r>
                  <a:rPr lang="en-US" sz="2000" b="1" dirty="0" err="1">
                    <a:solidFill>
                      <a:srgbClr val="FF0000"/>
                    </a:solidFill>
                    <a:sym typeface="Wingdings" pitchFamily="2" charset="2"/>
                  </a:rPr>
                  <a:t>faisceau</a:t>
                </a:r>
                <a:r>
                  <a:rPr lang="en-US" sz="2000" b="1" dirty="0">
                    <a:solidFill>
                      <a:srgbClr val="FF0000"/>
                    </a:solidFill>
                    <a:sym typeface="Wingdings" pitchFamily="2" charset="2"/>
                  </a:rPr>
                  <a:t> </a:t>
                </a:r>
                <a:r>
                  <a:rPr lang="en-US" sz="2000" b="1" dirty="0" err="1">
                    <a:solidFill>
                      <a:srgbClr val="FF0000"/>
                    </a:solidFill>
                    <a:sym typeface="Wingdings" pitchFamily="2" charset="2"/>
                  </a:rPr>
                  <a:t>aussi</a:t>
                </a:r>
                <a:r>
                  <a:rPr lang="en-US" sz="2000" b="1" dirty="0">
                    <a:solidFill>
                      <a:srgbClr val="FF0000"/>
                    </a:solidFill>
                    <a:sym typeface="Wingdings" pitchFamily="2" charset="2"/>
                  </a:rPr>
                  <a:t> </a:t>
                </a:r>
                <a:r>
                  <a:rPr lang="en-US" sz="2000" b="1" dirty="0" err="1">
                    <a:solidFill>
                      <a:srgbClr val="FF0000"/>
                    </a:solidFill>
                    <a:sym typeface="Wingdings" pitchFamily="2" charset="2"/>
                  </a:rPr>
                  <a:t>longtemps</a:t>
                </a:r>
                <a:r>
                  <a:rPr lang="en-US" sz="2000" b="1" dirty="0">
                    <a:solidFill>
                      <a:srgbClr val="FF0000"/>
                    </a:solidFill>
                    <a:sym typeface="Wingdings" pitchFamily="2" charset="2"/>
                  </a:rPr>
                  <a:t> </a:t>
                </a:r>
                <a:r>
                  <a:rPr lang="en-US" sz="2000" b="1" dirty="0" err="1">
                    <a:solidFill>
                      <a:srgbClr val="FF0000"/>
                    </a:solidFill>
                    <a:sym typeface="Wingdings" pitchFamily="2" charset="2"/>
                  </a:rPr>
                  <a:t>que</a:t>
                </a:r>
                <a:r>
                  <a:rPr lang="en-US" sz="2000" b="1" dirty="0">
                    <a:solidFill>
                      <a:srgbClr val="FF0000"/>
                    </a:solidFill>
                    <a:sym typeface="Wingdings" pitchFamily="2" charset="2"/>
                  </a:rPr>
                  <a:t> possible pour études, publications</a:t>
                </a:r>
              </a:p>
              <a:p>
                <a:pPr lvl="2">
                  <a:spcAft>
                    <a:spcPts val="600"/>
                  </a:spcAft>
                </a:pPr>
                <a:r>
                  <a:rPr lang="en-US" sz="1800" b="1" dirty="0" err="1">
                    <a:solidFill>
                      <a:srgbClr val="FF0000"/>
                    </a:solidFill>
                    <a:sym typeface="Wingdings" pitchFamily="2" charset="2"/>
                  </a:rPr>
                  <a:t>Idéalement</a:t>
                </a:r>
                <a:r>
                  <a:rPr lang="en-US" sz="1800" b="1" dirty="0">
                    <a:solidFill>
                      <a:srgbClr val="FF0000"/>
                    </a:solidFill>
                    <a:sym typeface="Wingdings" pitchFamily="2" charset="2"/>
                  </a:rPr>
                  <a:t>, </a:t>
                </a:r>
                <a:r>
                  <a:rPr lang="en-US" sz="1800" b="1" dirty="0" err="1">
                    <a:solidFill>
                      <a:srgbClr val="FF0000"/>
                    </a:solidFill>
                    <a:sym typeface="Wingdings" pitchFamily="2" charset="2"/>
                  </a:rPr>
                  <a:t>décembre</a:t>
                </a:r>
                <a:r>
                  <a:rPr lang="en-US" sz="1800" b="1" dirty="0">
                    <a:solidFill>
                      <a:srgbClr val="FF0000"/>
                    </a:solidFill>
                    <a:sym typeface="Wingdings" pitchFamily="2" charset="2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sym typeface="Wingdings" pitchFamily="2" charset="2"/>
                  </a:rPr>
                  <a:t>mais</a:t>
                </a:r>
                <a:r>
                  <a:rPr lang="en-US" sz="1800" b="1" dirty="0">
                    <a:solidFill>
                      <a:srgbClr val="FF0000"/>
                    </a:solidFill>
                    <a:sym typeface="Wingdings" pitchFamily="2" charset="2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sym typeface="Wingdings" pitchFamily="2" charset="2"/>
                  </a:rPr>
                  <a:t>contraintes</a:t>
                </a:r>
                <a:r>
                  <a:rPr lang="en-US" sz="1800" b="1" dirty="0">
                    <a:solidFill>
                      <a:srgbClr val="FF0000"/>
                    </a:solidFill>
                    <a:sym typeface="Wingdings" pitchFamily="2" charset="2"/>
                  </a:rPr>
                  <a:t> avec preparation de </a:t>
                </a:r>
                <a:r>
                  <a:rPr lang="en-US" sz="1800" b="1" dirty="0" err="1">
                    <a:solidFill>
                      <a:srgbClr val="FF0000"/>
                    </a:solidFill>
                    <a:sym typeface="Wingdings" pitchFamily="2" charset="2"/>
                  </a:rPr>
                  <a:t>démantèlement</a:t>
                </a:r>
                <a:r>
                  <a:rPr lang="en-US" sz="1800" b="1" dirty="0">
                    <a:solidFill>
                      <a:srgbClr val="FF0000"/>
                    </a:solidFill>
                    <a:sym typeface="Wingdings" pitchFamily="2" charset="2"/>
                  </a:rPr>
                  <a:t> de </a:t>
                </a:r>
                <a:r>
                  <a:rPr lang="en-US" sz="1800" b="1" dirty="0" err="1">
                    <a:solidFill>
                      <a:srgbClr val="FF0000"/>
                    </a:solidFill>
                    <a:sym typeface="Wingdings" pitchFamily="2" charset="2"/>
                  </a:rPr>
                  <a:t>ThomX</a:t>
                </a:r>
                <a:r>
                  <a:rPr lang="en-US" sz="1800" b="1" dirty="0">
                    <a:solidFill>
                      <a:srgbClr val="FF0000"/>
                    </a:solidFill>
                    <a:sym typeface="Wingdings" pitchFamily="2" charset="2"/>
                  </a:rPr>
                  <a:t>  talk de Sophie</a:t>
                </a:r>
              </a:p>
              <a:p>
                <a:pPr marL="914400" lvl="2" indent="0">
                  <a:spcAft>
                    <a:spcPts val="600"/>
                  </a:spcAft>
                  <a:buNone/>
                </a:pPr>
                <a:endParaRPr lang="en-US" sz="1600" b="1" dirty="0">
                  <a:solidFill>
                    <a:srgbClr val="FF0000"/>
                  </a:solidFill>
                  <a:sym typeface="Wingdings" pitchFamily="2" charset="2"/>
                </a:endParaRPr>
              </a:p>
              <a:p>
                <a:pPr marL="228600" lvl="2">
                  <a:spcBef>
                    <a:spcPts val="1000"/>
                  </a:spcBef>
                </a:pPr>
                <a:r>
                  <a:rPr lang="en-US" sz="2400" dirty="0" err="1">
                    <a:solidFill>
                      <a:schemeClr val="accent1"/>
                    </a:solidFill>
                  </a:rPr>
                  <a:t>Dépenses</a:t>
                </a:r>
                <a:r>
                  <a:rPr lang="en-US" sz="2400" dirty="0">
                    <a:solidFill>
                      <a:schemeClr val="accent1"/>
                    </a:solidFill>
                  </a:rPr>
                  <a:t> </a:t>
                </a:r>
              </a:p>
              <a:p>
                <a:pPr marL="685800" lvl="3">
                  <a:spcBef>
                    <a:spcPts val="1000"/>
                  </a:spcBef>
                </a:pPr>
                <a:r>
                  <a:rPr lang="en-US" sz="2000" dirty="0">
                    <a:sym typeface="Wingdings" pitchFamily="2" charset="2"/>
                  </a:rPr>
                  <a:t>prestation </a:t>
                </a:r>
                <a:r>
                  <a:rPr lang="en-US" sz="2000" dirty="0" err="1">
                    <a:sym typeface="Wingdings" pitchFamily="2" charset="2"/>
                  </a:rPr>
                  <a:t>Createc</a:t>
                </a:r>
                <a:r>
                  <a:rPr lang="en-US" sz="2000" dirty="0">
                    <a:sym typeface="Wingdings" pitchFamily="2" charset="2"/>
                  </a:rPr>
                  <a:t> : </a:t>
                </a:r>
                <a:r>
                  <a:rPr lang="en-US" sz="2000" dirty="0" err="1">
                    <a:sym typeface="Wingdings" pitchFamily="2" charset="2"/>
                  </a:rPr>
                  <a:t>commande</a:t>
                </a:r>
                <a:r>
                  <a:rPr lang="en-US" sz="2000" dirty="0">
                    <a:sym typeface="Wingdings" pitchFamily="2" charset="2"/>
                  </a:rPr>
                  <a:t> de 6,7 k€ à passer </a:t>
                </a:r>
                <a:r>
                  <a:rPr lang="en-US" sz="2000" dirty="0" err="1">
                    <a:sym typeface="Wingdings" pitchFamily="2" charset="2"/>
                  </a:rPr>
                  <a:t>rapidement</a:t>
                </a:r>
                <a:endParaRPr lang="en-US" sz="2000" dirty="0">
                  <a:sym typeface="Wingdings" pitchFamily="2" charset="2"/>
                </a:endParaRPr>
              </a:p>
              <a:p>
                <a:pPr marL="685800" lvl="3">
                  <a:spcBef>
                    <a:spcPts val="1000"/>
                  </a:spcBef>
                </a:pPr>
                <a:r>
                  <a:rPr lang="en-US" sz="2000" dirty="0">
                    <a:sym typeface="Wingdings" pitchFamily="2" charset="2"/>
                  </a:rPr>
                  <a:t>Vide :  </a:t>
                </a:r>
              </a:p>
              <a:p>
                <a:pPr marL="685800" lvl="3">
                  <a:spcBef>
                    <a:spcPts val="1000"/>
                  </a:spcBef>
                </a:pPr>
                <a:r>
                  <a:rPr lang="en-US" sz="2000" dirty="0">
                    <a:sym typeface="Wingdings" pitchFamily="2" charset="2"/>
                  </a:rPr>
                  <a:t>Laser </a:t>
                </a:r>
              </a:p>
              <a:p>
                <a:pPr marL="1143000" lvl="4">
                  <a:spcBef>
                    <a:spcPts val="1000"/>
                  </a:spcBef>
                </a:pPr>
                <a:r>
                  <a:rPr lang="en-US" sz="2000" dirty="0">
                    <a:sym typeface="Wingdings" pitchFamily="2" charset="2"/>
                  </a:rPr>
                  <a:t>upgrade à </a:t>
                </a:r>
                <a:r>
                  <a:rPr lang="en-US" sz="2000" dirty="0" err="1">
                    <a:sym typeface="Wingdings" pitchFamily="2" charset="2"/>
                  </a:rPr>
                  <a:t>prévoir</a:t>
                </a:r>
                <a:r>
                  <a:rPr lang="en-US" sz="2000" dirty="0"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~</m:t>
                    </m:r>
                  </m:oMath>
                </a14:m>
                <a:r>
                  <a:rPr lang="en-US" sz="2000" dirty="0">
                    <a:sym typeface="Wingdings" pitchFamily="2" charset="2"/>
                  </a:rPr>
                  <a:t> 100 k€ (2026? 2027?)</a:t>
                </a:r>
              </a:p>
              <a:p>
                <a:pPr marL="1143000" lvl="4">
                  <a:spcBef>
                    <a:spcPts val="1000"/>
                  </a:spcBef>
                </a:pPr>
                <a:r>
                  <a:rPr lang="en-US" sz="2000" dirty="0" err="1">
                    <a:sym typeface="Wingdings" pitchFamily="2" charset="2"/>
                  </a:rPr>
                  <a:t>Actuellement</a:t>
                </a:r>
                <a:r>
                  <a:rPr lang="en-US" sz="2000" dirty="0">
                    <a:sym typeface="Wingdings" pitchFamily="2" charset="2"/>
                  </a:rPr>
                  <a:t>, plus de </a:t>
                </a:r>
                <a:r>
                  <a:rPr lang="en-US" sz="2000" dirty="0" err="1">
                    <a:sym typeface="Wingdings" pitchFamily="2" charset="2"/>
                  </a:rPr>
                  <a:t>garantie</a:t>
                </a:r>
                <a:r>
                  <a:rPr lang="en-US" sz="2000" dirty="0">
                    <a:sym typeface="Wingdings" pitchFamily="2" charset="2"/>
                  </a:rPr>
                  <a:t> </a:t>
                </a:r>
              </a:p>
              <a:p>
                <a:pPr marL="685800" lvl="3">
                  <a:spcBef>
                    <a:spcPts val="1000"/>
                  </a:spcBef>
                </a:pPr>
                <a:endParaRPr lang="en-US" sz="2000" dirty="0"/>
              </a:p>
              <a:p>
                <a:pPr lvl="2"/>
                <a:endParaRPr lang="en-US" sz="1600" b="1" dirty="0">
                  <a:solidFill>
                    <a:srgbClr val="FF0000"/>
                  </a:solidFill>
                </a:endParaRPr>
              </a:p>
              <a:p>
                <a:endParaRPr lang="en-US" dirty="0"/>
              </a:p>
            </p:txBody>
          </p:sp>
        </mc:Choice>
        <mc:Fallback>
          <p:sp>
            <p:nvSpPr>
              <p:cNvPr id="8" name="Espace réservé du contenu 7">
                <a:extLst>
                  <a:ext uri="{FF2B5EF4-FFF2-40B4-BE49-F238E27FC236}">
                    <a16:creationId xmlns:a16="http://schemas.microsoft.com/office/drawing/2014/main" id="{41FF6559-2748-3684-B423-18B7C06B47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7971" y="1070986"/>
                <a:ext cx="12192000" cy="5253614"/>
              </a:xfrm>
              <a:blipFill>
                <a:blip r:embed="rId2"/>
                <a:stretch>
                  <a:fillRect l="-416" t="-2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57471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D8974F-ECD4-393F-E84C-E109374A1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D78654-09A9-7697-4303-74F768F11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1355" y="2997679"/>
            <a:ext cx="6223819" cy="862642"/>
          </a:xfrm>
        </p:spPr>
        <p:txBody>
          <a:bodyPr/>
          <a:lstStyle/>
          <a:p>
            <a:pPr algn="ctr"/>
            <a:r>
              <a:rPr lang="fr-FR" dirty="0"/>
              <a:t>BACK UP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47363AC-DC7D-8558-7270-3AAFDF4A6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22/01/2026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241C77-0724-8F28-B8EA-A775A7BC1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- 1-2026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30D2AAA-F13E-26C0-94D9-678A160FB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pPr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84886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63A8E9-7006-576A-FE6E-F95138F40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F8FC4B-74CC-7215-1532-C9AB5E15B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Etat d’avancement ERL4ALL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4E4C6B4-3A69-F102-CA3F-4AD8AF09A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22/01/2026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42252CB-C787-9A3D-C884-36A8F1E14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- 1-2026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BE0DED-1710-51A5-3C2B-DC88886F5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88A1662F-3318-3668-C899-3DBA54389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810886"/>
            <a:ext cx="12192000" cy="5021781"/>
          </a:xfrm>
        </p:spPr>
        <p:txBody>
          <a:bodyPr/>
          <a:lstStyle/>
          <a:p>
            <a:pPr marL="0" indent="0">
              <a:buNone/>
            </a:pPr>
            <a:r>
              <a:rPr lang="fr-FR" b="1" u="sng" dirty="0"/>
              <a:t>2. HT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C3DEFCB-0DC8-9FF1-6729-5864ACEB23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53" y="3614459"/>
            <a:ext cx="5955170" cy="306097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A5AD870-8B59-091F-110B-615CABD4FF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477" y="859267"/>
            <a:ext cx="4936498" cy="280007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AD15405-C295-04CE-D7A6-7E6992F965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72"/>
          <a:stretch>
            <a:fillRect/>
          </a:stretch>
        </p:blipFill>
        <p:spPr>
          <a:xfrm>
            <a:off x="1307345" y="844146"/>
            <a:ext cx="4788654" cy="273705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EB602C1-6A93-082E-64E4-BEB5E9531C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966" y="3740355"/>
            <a:ext cx="5109198" cy="289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8235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F5B68F-432F-4167-0C4E-54533DEAE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AE95F7-52F0-18D9-7920-9F01A9ADC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HT test : 10 décembre 2025</a:t>
            </a:r>
          </a:p>
        </p:txBody>
      </p:sp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D2CF51C0-FE20-7E63-1C20-467FA44526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1679432"/>
              </p:ext>
            </p:extLst>
          </p:nvPr>
        </p:nvGraphicFramePr>
        <p:xfrm>
          <a:off x="796412" y="991112"/>
          <a:ext cx="11179279" cy="2863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0" name="Graphique 19">
            <a:extLst>
              <a:ext uri="{FF2B5EF4-FFF2-40B4-BE49-F238E27FC236}">
                <a16:creationId xmlns:a16="http://schemas.microsoft.com/office/drawing/2014/main" id="{7688046E-324E-2F0C-8F9C-8E82E6E743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3768645"/>
              </p:ext>
            </p:extLst>
          </p:nvPr>
        </p:nvGraphicFramePr>
        <p:xfrm>
          <a:off x="704464" y="3854245"/>
          <a:ext cx="11363174" cy="31733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ZoneTexte 20">
            <a:extLst>
              <a:ext uri="{FF2B5EF4-FFF2-40B4-BE49-F238E27FC236}">
                <a16:creationId xmlns:a16="http://schemas.microsoft.com/office/drawing/2014/main" id="{CFAC2E97-8BCD-625D-319A-BD8AAE33F7DF}"/>
              </a:ext>
            </a:extLst>
          </p:cNvPr>
          <p:cNvSpPr txBox="1"/>
          <p:nvPr/>
        </p:nvSpPr>
        <p:spPr>
          <a:xfrm>
            <a:off x="5515300" y="1101212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 (kV)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A2E242F-09A4-4ED9-254A-BB0FF3255F4F}"/>
              </a:ext>
            </a:extLst>
          </p:cNvPr>
          <p:cNvSpPr txBox="1"/>
          <p:nvPr/>
        </p:nvSpPr>
        <p:spPr>
          <a:xfrm>
            <a:off x="10784339" y="3541110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(</a:t>
            </a:r>
            <a:r>
              <a:rPr lang="en-US" dirty="0" err="1"/>
              <a:t>a.u</a:t>
            </a:r>
            <a:r>
              <a:rPr lang="en-US" dirty="0"/>
              <a:t>.)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4048887-178A-33D8-5C30-30B1A1B76703}"/>
              </a:ext>
            </a:extLst>
          </p:cNvPr>
          <p:cNvSpPr txBox="1"/>
          <p:nvPr/>
        </p:nvSpPr>
        <p:spPr>
          <a:xfrm>
            <a:off x="10876286" y="6488667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(</a:t>
            </a:r>
            <a:r>
              <a:rPr lang="en-US" dirty="0" err="1"/>
              <a:t>a.u</a:t>
            </a:r>
            <a:r>
              <a:rPr lang="en-US" dirty="0"/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5367618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433BF-3C72-5FD5-7E9A-49E34A673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A5679C-B929-A387-8519-7C422E4D0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Etat d’avancement ERL4ALL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F7E6B1F-C100-30BF-B4C0-F744609CE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22/01/2026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DA733CE-6A62-2C1B-9A5D-E3757EAAD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- 1-2026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01CE9E-493A-57A1-671C-ECFB7A55A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3BE53C3-6422-B998-E46D-C97EDC881E24}"/>
              </a:ext>
            </a:extLst>
          </p:cNvPr>
          <p:cNvSpPr txBox="1"/>
          <p:nvPr/>
        </p:nvSpPr>
        <p:spPr>
          <a:xfrm>
            <a:off x="2552669" y="1110004"/>
            <a:ext cx="703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Conditionnement + activation NEG + étuvage du nouveau RGA du Canon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9EA2567-2A67-F5FD-40DE-3552724F1505}"/>
              </a:ext>
            </a:extLst>
          </p:cNvPr>
          <p:cNvSpPr txBox="1"/>
          <p:nvPr/>
        </p:nvSpPr>
        <p:spPr>
          <a:xfrm>
            <a:off x="9303570" y="1520254"/>
            <a:ext cx="12652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Décembre 2025</a:t>
            </a:r>
          </a:p>
        </p:txBody>
      </p:sp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EC1359E6-4A9A-DC42-8498-9BA89BF898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181652"/>
              </p:ext>
            </p:extLst>
          </p:nvPr>
        </p:nvGraphicFramePr>
        <p:xfrm>
          <a:off x="300891" y="1594600"/>
          <a:ext cx="9062183" cy="4262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ZoneTexte 2">
            <a:extLst>
              <a:ext uri="{FF2B5EF4-FFF2-40B4-BE49-F238E27FC236}">
                <a16:creationId xmlns:a16="http://schemas.microsoft.com/office/drawing/2014/main" id="{8073FACF-EFB2-25DA-BEBA-3112B479F6D5}"/>
              </a:ext>
            </a:extLst>
          </p:cNvPr>
          <p:cNvSpPr txBox="1"/>
          <p:nvPr/>
        </p:nvSpPr>
        <p:spPr>
          <a:xfrm rot="19061254">
            <a:off x="984032" y="5246922"/>
            <a:ext cx="1006494" cy="342900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900"/>
              <a:t>2025 12 18 17:30</a:t>
            </a:r>
          </a:p>
        </p:txBody>
      </p:sp>
      <p:sp>
        <p:nvSpPr>
          <p:cNvPr id="11" name="Accolade fermante 10">
            <a:extLst>
              <a:ext uri="{FF2B5EF4-FFF2-40B4-BE49-F238E27FC236}">
                <a16:creationId xmlns:a16="http://schemas.microsoft.com/office/drawing/2014/main" id="{7AD11EF2-2796-A889-593F-8453DCD54F9B}"/>
              </a:ext>
            </a:extLst>
          </p:cNvPr>
          <p:cNvSpPr/>
          <p:nvPr/>
        </p:nvSpPr>
        <p:spPr>
          <a:xfrm rot="5400000">
            <a:off x="2261231" y="3625136"/>
            <a:ext cx="257172" cy="1171884"/>
          </a:xfrm>
          <a:prstGeom prst="rightBrace">
            <a:avLst>
              <a:gd name="adj1" fmla="val 8333"/>
              <a:gd name="adj2" fmla="val 5129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sz="1100"/>
          </a:p>
        </p:txBody>
      </p:sp>
      <p:sp>
        <p:nvSpPr>
          <p:cNvPr id="12" name="Accolade fermante 11">
            <a:extLst>
              <a:ext uri="{FF2B5EF4-FFF2-40B4-BE49-F238E27FC236}">
                <a16:creationId xmlns:a16="http://schemas.microsoft.com/office/drawing/2014/main" id="{AD918CB9-E63D-287D-AE72-80FC6C31F822}"/>
              </a:ext>
            </a:extLst>
          </p:cNvPr>
          <p:cNvSpPr/>
          <p:nvPr/>
        </p:nvSpPr>
        <p:spPr>
          <a:xfrm rot="16200000">
            <a:off x="2037040" y="1541053"/>
            <a:ext cx="386556" cy="1490884"/>
          </a:xfrm>
          <a:prstGeom prst="rightBrace">
            <a:avLst>
              <a:gd name="adj1" fmla="val 8333"/>
              <a:gd name="adj2" fmla="val 5193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sz="1100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878479F3-74EE-3AF3-22E2-578F1DF17E29}"/>
              </a:ext>
            </a:extLst>
          </p:cNvPr>
          <p:cNvCxnSpPr>
            <a:cxnSpLocks/>
          </p:cNvCxnSpPr>
          <p:nvPr/>
        </p:nvCxnSpPr>
        <p:spPr>
          <a:xfrm flipH="1">
            <a:off x="3490827" y="3577666"/>
            <a:ext cx="283519" cy="2381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7F44A0F8-EC38-F6D8-5CC6-2ECBB86328A5}"/>
              </a:ext>
            </a:extLst>
          </p:cNvPr>
          <p:cNvCxnSpPr/>
          <p:nvPr/>
        </p:nvCxnSpPr>
        <p:spPr>
          <a:xfrm flipH="1">
            <a:off x="3556981" y="4008671"/>
            <a:ext cx="38747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892C11B6-AB07-BEF4-4354-DE6C5508443E}"/>
              </a:ext>
            </a:extLst>
          </p:cNvPr>
          <p:cNvSpPr txBox="1"/>
          <p:nvPr/>
        </p:nvSpPr>
        <p:spPr>
          <a:xfrm rot="17298334">
            <a:off x="7378277" y="3305889"/>
            <a:ext cx="17934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rgbClr val="FF0000"/>
                </a:solidFill>
              </a:rPr>
              <a:t>4,4.10</a:t>
            </a:r>
            <a:r>
              <a:rPr lang="fr-FR" sz="1000" baseline="30000" dirty="0">
                <a:solidFill>
                  <a:srgbClr val="FF0000"/>
                </a:solidFill>
              </a:rPr>
              <a:t>-11</a:t>
            </a:r>
            <a:r>
              <a:rPr lang="fr-FR" sz="1000" dirty="0">
                <a:solidFill>
                  <a:srgbClr val="FF0000"/>
                </a:solidFill>
              </a:rPr>
              <a:t> mbar (Eq. N</a:t>
            </a:r>
            <a:r>
              <a:rPr lang="fr-FR" sz="1000" baseline="-25000" dirty="0">
                <a:solidFill>
                  <a:srgbClr val="FF0000"/>
                </a:solidFill>
              </a:rPr>
              <a:t>2</a:t>
            </a:r>
            <a:r>
              <a:rPr lang="fr-FR" sz="1000" dirty="0">
                <a:solidFill>
                  <a:srgbClr val="FF0000"/>
                </a:solidFill>
              </a:rPr>
              <a:t>@20°C)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31F04565-C8DF-7389-E4F2-BF6936AB242C}"/>
              </a:ext>
            </a:extLst>
          </p:cNvPr>
          <p:cNvCxnSpPr>
            <a:cxnSpLocks/>
          </p:cNvCxnSpPr>
          <p:nvPr/>
        </p:nvCxnSpPr>
        <p:spPr>
          <a:xfrm flipV="1">
            <a:off x="10568790" y="4621715"/>
            <a:ext cx="0" cy="33109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A298BC6B-B7C5-981C-B634-162C1C721641}"/>
              </a:ext>
            </a:extLst>
          </p:cNvPr>
          <p:cNvCxnSpPr>
            <a:cxnSpLocks/>
          </p:cNvCxnSpPr>
          <p:nvPr/>
        </p:nvCxnSpPr>
        <p:spPr>
          <a:xfrm>
            <a:off x="8107750" y="4389904"/>
            <a:ext cx="134105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408820BA-56E5-88A7-40EC-0F42FF89766C}"/>
              </a:ext>
            </a:extLst>
          </p:cNvPr>
          <p:cNvSpPr txBox="1"/>
          <p:nvPr/>
        </p:nvSpPr>
        <p:spPr>
          <a:xfrm>
            <a:off x="9590555" y="4324824"/>
            <a:ext cx="2670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1,4.10</a:t>
            </a:r>
            <a:r>
              <a:rPr lang="fr-FR" sz="1400" baseline="30000" dirty="0">
                <a:solidFill>
                  <a:srgbClr val="FF0000"/>
                </a:solidFill>
              </a:rPr>
              <a:t>-11</a:t>
            </a:r>
            <a:r>
              <a:rPr lang="fr-FR" sz="1400" dirty="0">
                <a:solidFill>
                  <a:srgbClr val="FF0000"/>
                </a:solidFill>
              </a:rPr>
              <a:t> mbar (Eq. N</a:t>
            </a:r>
            <a:r>
              <a:rPr lang="fr-FR" sz="1400" baseline="-25000" dirty="0">
                <a:solidFill>
                  <a:srgbClr val="FF0000"/>
                </a:solidFill>
              </a:rPr>
              <a:t>2</a:t>
            </a:r>
            <a:r>
              <a:rPr lang="fr-FR" sz="1400" dirty="0">
                <a:solidFill>
                  <a:srgbClr val="FF0000"/>
                </a:solidFill>
              </a:rPr>
              <a:t>@ ~10°C)</a:t>
            </a:r>
          </a:p>
        </p:txBody>
      </p:sp>
      <p:sp>
        <p:nvSpPr>
          <p:cNvPr id="19" name="ZoneTexte 2">
            <a:extLst>
              <a:ext uri="{FF2B5EF4-FFF2-40B4-BE49-F238E27FC236}">
                <a16:creationId xmlns:a16="http://schemas.microsoft.com/office/drawing/2014/main" id="{C3203056-65C7-AD9B-5CEE-7CD93555E8F0}"/>
              </a:ext>
            </a:extLst>
          </p:cNvPr>
          <p:cNvSpPr txBox="1"/>
          <p:nvPr/>
        </p:nvSpPr>
        <p:spPr>
          <a:xfrm>
            <a:off x="10271676" y="5075459"/>
            <a:ext cx="1308401" cy="342913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b="1" dirty="0"/>
              <a:t>2026 01 05 9:00</a:t>
            </a:r>
          </a:p>
        </p:txBody>
      </p:sp>
    </p:spTree>
    <p:extLst>
      <p:ext uri="{BB962C8B-B14F-4D97-AF65-F5344CB8AC3E}">
        <p14:creationId xmlns:p14="http://schemas.microsoft.com/office/powerpoint/2010/main" val="229361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CBD57-40AF-A60B-A145-C25AAF9CFB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9804F6-7ED3-D110-E9D4-278FFB457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ERL4ALL : Projet à risques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3EF132A-06C4-A176-311A-7EE73B2B5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50146"/>
            <a:ext cx="12192000" cy="5542728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Programme recherche à risques (ANR-24-RRII-0001 (RI)²), au CNRS : RI2</a:t>
            </a:r>
          </a:p>
          <a:p>
            <a:r>
              <a:rPr lang="fr-FR" dirty="0"/>
              <a:t>2 projets RI2 financés à l’IN2P3 : ERL4ALL et TES4DM</a:t>
            </a:r>
          </a:p>
          <a:p>
            <a:pPr lvl="1"/>
            <a:r>
              <a:rPr lang="en-US" sz="2000" dirty="0">
                <a:solidFill>
                  <a:srgbClr val="7030A0"/>
                </a:solidFill>
                <a:hlinkClick r:id="rId2"/>
              </a:rPr>
              <a:t>https://www.cnrs.fr/fr/nos-recherches/france-2030</a:t>
            </a:r>
            <a:endParaRPr lang="en-US" sz="2000" dirty="0">
              <a:solidFill>
                <a:srgbClr val="7030A0"/>
              </a:solidFill>
            </a:endParaRPr>
          </a:p>
          <a:p>
            <a:pPr lvl="1"/>
            <a:endParaRPr lang="en-US" sz="2000" dirty="0">
              <a:solidFill>
                <a:srgbClr val="7030A0"/>
              </a:solidFill>
            </a:endParaRPr>
          </a:p>
          <a:p>
            <a:r>
              <a:rPr lang="fr-FR" dirty="0"/>
              <a:t>ERL4ALL</a:t>
            </a:r>
          </a:p>
          <a:p>
            <a:pPr lvl="1"/>
            <a:r>
              <a:rPr lang="fr-FR" sz="2000" dirty="0"/>
              <a:t>Lancement au 1</a:t>
            </a:r>
            <a:r>
              <a:rPr lang="fr-FR" sz="2000" baseline="30000" dirty="0"/>
              <a:t>er</a:t>
            </a:r>
            <a:r>
              <a:rPr lang="fr-FR" sz="2000" dirty="0"/>
              <a:t> octobre 2024, 2 phases au programme </a:t>
            </a:r>
          </a:p>
          <a:p>
            <a:pPr lvl="2"/>
            <a:r>
              <a:rPr lang="fr-FR" sz="1700" b="1" dirty="0"/>
              <a:t>Phase démonstration : 1 M€, jalon à 12 mois</a:t>
            </a:r>
          </a:p>
          <a:p>
            <a:pPr lvl="2"/>
            <a:r>
              <a:rPr lang="fr-FR" sz="1700" dirty="0"/>
              <a:t>Phase développement : 2 M€ en cas de succès</a:t>
            </a:r>
          </a:p>
          <a:p>
            <a:pPr lvl="2"/>
            <a:endParaRPr lang="fr-FR" sz="1600" dirty="0"/>
          </a:p>
          <a:p>
            <a:pPr lvl="1"/>
            <a:r>
              <a:rPr lang="fr-FR" sz="2000" dirty="0"/>
              <a:t>Jalon de phase démo : </a:t>
            </a:r>
          </a:p>
          <a:p>
            <a:pPr lvl="2"/>
            <a:r>
              <a:rPr lang="fr-FR" sz="1700" dirty="0"/>
              <a:t>construction et mise en œuvre de la source d’électrons et de sa station de préparation de photocathodes</a:t>
            </a:r>
          </a:p>
          <a:p>
            <a:pPr lvl="1"/>
            <a:r>
              <a:rPr lang="fr-FR" sz="2000" dirty="0"/>
              <a:t>Modalités de suivi de projet </a:t>
            </a:r>
          </a:p>
          <a:p>
            <a:pPr lvl="2"/>
            <a:r>
              <a:rPr lang="fr-FR" sz="1700" dirty="0"/>
              <a:t>Réunion de « suivi à 6 mois » (IJCLab, mai )</a:t>
            </a:r>
          </a:p>
          <a:p>
            <a:pPr lvl="2"/>
            <a:r>
              <a:rPr lang="fr-FR" sz="1700" dirty="0"/>
              <a:t>Évaluation à 12-18 mois : </a:t>
            </a:r>
          </a:p>
          <a:p>
            <a:pPr lvl="3"/>
            <a:r>
              <a:rPr lang="fr-FR" sz="1700" dirty="0">
                <a:solidFill>
                  <a:srgbClr val="FF0000"/>
                </a:solidFill>
              </a:rPr>
              <a:t>Rapport scientifique, à rendre le 15 décembre 2025</a:t>
            </a:r>
          </a:p>
          <a:p>
            <a:pPr lvl="4"/>
            <a:r>
              <a:rPr lang="fr-FR" sz="1700" b="1" dirty="0"/>
              <a:t>Éléments projets : effets transformants, perspectives … </a:t>
            </a:r>
          </a:p>
          <a:p>
            <a:pPr lvl="4"/>
            <a:r>
              <a:rPr lang="fr-FR" sz="1700" b="1" dirty="0">
                <a:solidFill>
                  <a:srgbClr val="FF0000"/>
                </a:solidFill>
              </a:rPr>
              <a:t>Jalon conditionné à l’obtention de critères proposés lors de la réunion de suivi à 6 mois, puis acceptés et affinés</a:t>
            </a:r>
          </a:p>
          <a:p>
            <a:pPr lvl="4"/>
            <a:r>
              <a:rPr lang="fr-FR" sz="1700" dirty="0"/>
              <a:t>Évaluation externe </a:t>
            </a:r>
          </a:p>
          <a:p>
            <a:pPr lvl="4"/>
            <a:r>
              <a:rPr lang="fr-FR" sz="1700" dirty="0"/>
              <a:t>Avis du comité des partenaires</a:t>
            </a:r>
          </a:p>
          <a:p>
            <a:pPr lvl="4"/>
            <a:r>
              <a:rPr lang="fr-FR" sz="1700" dirty="0"/>
              <a:t>Décision Go/</a:t>
            </a:r>
            <a:r>
              <a:rPr lang="fr-FR" sz="1700" dirty="0" err="1"/>
              <a:t>NoGo</a:t>
            </a:r>
            <a:r>
              <a:rPr lang="fr-FR" sz="1700" dirty="0"/>
              <a:t> de financement de la phase développement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19983A-1A12-09F3-20E3-EE0C6EB72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22/01/2026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7731F12-D05E-D55F-EAC0-EF55A42E1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- 1-2026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94C521D-03D0-4204-B255-2347543E6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pPr/>
              <a:t>2</a:t>
            </a:fld>
            <a:endParaRPr lang="fr-FR" dirty="0"/>
          </a:p>
        </p:txBody>
      </p:sp>
      <p:pic>
        <p:nvPicPr>
          <p:cNvPr id="7" name="Image5">
            <a:extLst>
              <a:ext uri="{FF2B5EF4-FFF2-40B4-BE49-F238E27FC236}">
                <a16:creationId xmlns:a16="http://schemas.microsoft.com/office/drawing/2014/main" id="{8CF6417F-662E-3D8B-CACC-49BAE1B373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016753" y="1085141"/>
            <a:ext cx="833120" cy="762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1899B3A-0D16-8841-BF94-9D1D773644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770" y="1466141"/>
            <a:ext cx="1419855" cy="196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264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121B3B-DA14-48A5-A403-A1DBE4691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Etat d’avancement ERL4ALL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944886-E37F-401A-AFE5-C264A663D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22/01/2026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5EB7D63-AD73-4DA3-8A32-328BC2309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- 1-2026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994973-0B68-450C-AFF0-122103751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D78729B7-9271-1A91-BC28-94924DF2CB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42460"/>
            <a:ext cx="12192000" cy="5021781"/>
          </a:xfrm>
        </p:spPr>
        <p:txBody>
          <a:bodyPr>
            <a:normAutofit/>
          </a:bodyPr>
          <a:lstStyle/>
          <a:p>
            <a:r>
              <a:rPr lang="fr-FR" dirty="0"/>
              <a:t>6 critères du jalon de la phase démo avec un indicateur</a:t>
            </a:r>
          </a:p>
          <a:p>
            <a:endParaRPr lang="fr-FR" dirty="0"/>
          </a:p>
          <a:p>
            <a:pPr marL="914400" lvl="1" indent="-457200">
              <a:buFont typeface="+mj-lt"/>
              <a:buAutoNum type="arabicPeriod"/>
            </a:pPr>
            <a:r>
              <a:rPr lang="fr-FR" sz="2000" dirty="0"/>
              <a:t>Vide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sz="2000" dirty="0"/>
              <a:t>HT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sz="2000" dirty="0"/>
              <a:t>Photocathodes 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sz="2000" dirty="0"/>
              <a:t>Sécurité et pilotage 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sz="2000" dirty="0"/>
              <a:t>Laser 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sz="2000" dirty="0"/>
              <a:t>Caractérisation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244D31B-5295-7B0A-8279-FA3CA3F1CF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705"/>
          <a:stretch>
            <a:fillRect/>
          </a:stretch>
        </p:blipFill>
        <p:spPr>
          <a:xfrm>
            <a:off x="3424084" y="1826879"/>
            <a:ext cx="8677164" cy="37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727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623237-9E7A-7404-141B-31CFD3DB0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EFECE1-46AF-67A1-9CF2-B6DC9D7AB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Etat d’avancement ERL4ALL : vide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0F3523F-F9E9-E452-5D70-0F9D8AE6D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22/01/2026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61EE293-140D-A5C8-7109-E241C2FA1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- 1-2026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C11521E-0D50-EAB5-B866-74C07FF22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CD63C063-524B-AD55-BBF1-77BF46664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37" y="1022389"/>
            <a:ext cx="12192000" cy="5214439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fr-FR" b="1" u="sng" dirty="0"/>
              <a:t>1. </a:t>
            </a:r>
            <a:r>
              <a:rPr lang="fr-FR" b="1" u="sng" dirty="0" err="1"/>
              <a:t>Ultra-vide</a:t>
            </a:r>
            <a:r>
              <a:rPr lang="fr-FR" b="1" u="sng" dirty="0"/>
              <a:t> dans la chambre du gun : critère atteint</a:t>
            </a:r>
            <a:endParaRPr lang="fr-FR" sz="4000" dirty="0"/>
          </a:p>
          <a:p>
            <a:pPr lvl="1"/>
            <a:r>
              <a:rPr lang="fr-FR" sz="2000" dirty="0"/>
              <a:t>Le </a:t>
            </a:r>
            <a:r>
              <a:rPr lang="fr-FR" sz="2000" dirty="0" err="1"/>
              <a:t>photogun</a:t>
            </a:r>
            <a:r>
              <a:rPr lang="fr-FR" sz="2000" dirty="0"/>
              <a:t> est assemblé (en salle propre), mis sous vide, testé en étanchéité et étuvé à 200° pendant 10 jours (fig. 3)</a:t>
            </a:r>
            <a:endParaRPr lang="fr-FR" sz="3200" dirty="0"/>
          </a:p>
          <a:p>
            <a:pPr lvl="1"/>
            <a:r>
              <a:rPr lang="fr-FR" sz="2000" dirty="0"/>
              <a:t>La </a:t>
            </a:r>
            <a:r>
              <a:rPr lang="fr-FR" sz="2000" b="1" dirty="0">
                <a:solidFill>
                  <a:srgbClr val="FF0000"/>
                </a:solidFill>
              </a:rPr>
              <a:t>pression résiduelle est de 4,8</a:t>
            </a:r>
            <a:r>
              <a:rPr lang="fr-FR" sz="2000" b="1" baseline="30000" dirty="0">
                <a:solidFill>
                  <a:srgbClr val="FF0000"/>
                </a:solidFill>
              </a:rPr>
              <a:t>E</a:t>
            </a:r>
            <a:r>
              <a:rPr lang="fr-FR" sz="2000" b="1" dirty="0">
                <a:solidFill>
                  <a:srgbClr val="FF0000"/>
                </a:solidFill>
              </a:rPr>
              <a:t>-12 mbar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/>
              <a:t>dans la chambre du canon en novembre 2025</a:t>
            </a:r>
          </a:p>
          <a:p>
            <a:pPr lvl="1"/>
            <a:endParaRPr lang="fr-FR" sz="2000" dirty="0"/>
          </a:p>
          <a:p>
            <a:pPr lvl="1"/>
            <a:endParaRPr lang="fr-FR" sz="2000" dirty="0"/>
          </a:p>
          <a:p>
            <a:pPr lvl="1"/>
            <a:endParaRPr lang="fr-FR" sz="2000" dirty="0"/>
          </a:p>
          <a:p>
            <a:pPr lvl="1"/>
            <a:endParaRPr lang="fr-FR" sz="2000" dirty="0"/>
          </a:p>
          <a:p>
            <a:pPr lvl="1"/>
            <a:endParaRPr lang="fr-FR" sz="2000" dirty="0"/>
          </a:p>
          <a:p>
            <a:pPr lvl="1"/>
            <a:endParaRPr lang="fr-FR" sz="2000" dirty="0"/>
          </a:p>
          <a:p>
            <a:pPr lvl="1"/>
            <a:endParaRPr lang="fr-FR" sz="2000" dirty="0"/>
          </a:p>
          <a:p>
            <a:pPr lvl="1"/>
            <a:endParaRPr lang="fr-FR" sz="2000" dirty="0"/>
          </a:p>
          <a:p>
            <a:pPr marL="457200" lvl="1" indent="0">
              <a:buNone/>
            </a:pPr>
            <a:endParaRPr lang="fr-FR" sz="2000" dirty="0"/>
          </a:p>
          <a:p>
            <a:pPr marL="457200" lvl="1" indent="0">
              <a:buNone/>
            </a:pPr>
            <a:r>
              <a:rPr lang="fr-FR" sz="2000" dirty="0"/>
              <a:t> </a:t>
            </a:r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EFB4CD0-7494-89BE-370E-48425AFB6E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32"/>
          <a:stretch>
            <a:fillRect/>
          </a:stretch>
        </p:blipFill>
        <p:spPr>
          <a:xfrm>
            <a:off x="2412316" y="2737954"/>
            <a:ext cx="1464674" cy="284161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E4C03B0-3137-38E1-D23D-0C066D2103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784337" y="3095549"/>
            <a:ext cx="2862564" cy="214737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0DE20D2-B0EC-8DEE-C9A7-E9C99893FD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1324" y="2737954"/>
            <a:ext cx="1290954" cy="287341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256EB9C-DFE1-192C-38E5-6637F0E5F1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2455" y="2737954"/>
            <a:ext cx="3387028" cy="21676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569F717-F820-5E05-8819-FBD924444071}"/>
              </a:ext>
            </a:extLst>
          </p:cNvPr>
          <p:cNvSpPr txBox="1"/>
          <p:nvPr/>
        </p:nvSpPr>
        <p:spPr>
          <a:xfrm>
            <a:off x="8262455" y="4917302"/>
            <a:ext cx="33870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pression résiduelle du canon </a:t>
            </a:r>
          </a:p>
          <a:p>
            <a:pPr algn="ctr"/>
            <a:r>
              <a:rPr lang="fr-FR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(28 novembre 2025)</a:t>
            </a:r>
            <a:r>
              <a:rPr lang="fr-FR" dirty="0">
                <a:effectLst/>
              </a:rPr>
              <a:t> </a:t>
            </a:r>
            <a:endParaRPr lang="en-US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0A3F987-78DA-0DD6-F71E-C3EFBBDC943D}"/>
              </a:ext>
            </a:extLst>
          </p:cNvPr>
          <p:cNvSpPr txBox="1"/>
          <p:nvPr/>
        </p:nvSpPr>
        <p:spPr>
          <a:xfrm>
            <a:off x="61037" y="5867496"/>
            <a:ext cx="117665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buNone/>
            </a:pPr>
            <a:r>
              <a:rPr lang="fr-FR" sz="1800" b="1" i="1" dirty="0">
                <a:solidFill>
                  <a:srgbClr val="7030A0"/>
                </a:solidFill>
              </a:rPr>
              <a:t>Hors rapport : fuite détectée sur le RGA du gun, remplacé en décembre : pression 1,4 E-11 mbar sans étuvage</a:t>
            </a:r>
          </a:p>
        </p:txBody>
      </p:sp>
    </p:spTree>
    <p:extLst>
      <p:ext uri="{BB962C8B-B14F-4D97-AF65-F5344CB8AC3E}">
        <p14:creationId xmlns:p14="http://schemas.microsoft.com/office/powerpoint/2010/main" val="2842747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672A5E-015E-A53B-A535-AE2F6E7C7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4877E9-0686-C483-7BF4-C88ABA5CE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Etat d’avancement ERL4ALL : HT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C8D8E20-B3C3-9A41-134B-7BFAED2AE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22/01/2026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2D242E6-934E-8BDB-0FB1-E87EE70D9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- 1-2026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4D1BCE-1358-3D48-1737-7657F5F89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096C1668-E9FE-F354-11D1-2E8500997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810886"/>
            <a:ext cx="12192000" cy="5021781"/>
          </a:xfrm>
        </p:spPr>
        <p:txBody>
          <a:bodyPr/>
          <a:lstStyle/>
          <a:p>
            <a:pPr marL="0" indent="0">
              <a:buNone/>
            </a:pPr>
            <a:r>
              <a:rPr lang="fr-FR" b="1" u="sng" dirty="0"/>
              <a:t>2. Haute tension </a:t>
            </a:r>
          </a:p>
          <a:p>
            <a:pPr lvl="1"/>
            <a:r>
              <a:rPr lang="fr-FR" sz="1800" dirty="0"/>
              <a:t>Système HT assemblé et testé à 30 kV, cuves HV assemblées, interconnexion HT établie et testée avec résistances HT, mise sous vide et test d’étanchéité </a:t>
            </a:r>
            <a:endParaRPr lang="fr-FR" sz="2800" dirty="0"/>
          </a:p>
          <a:p>
            <a:pPr lvl="1"/>
            <a:r>
              <a:rPr lang="fr-FR" sz="1800" dirty="0"/>
              <a:t>Modification de la télécommande HT (Etienne)</a:t>
            </a:r>
            <a:endParaRPr lang="fr-FR" sz="2800" dirty="0"/>
          </a:p>
          <a:p>
            <a:pPr lvl="1"/>
            <a:r>
              <a:rPr lang="fr-FR" sz="1800" dirty="0"/>
              <a:t>Déclassement des cuves HT initialement prévue pour exploitation en gaz dangereux</a:t>
            </a:r>
          </a:p>
          <a:p>
            <a:pPr lvl="1"/>
            <a:r>
              <a:rPr lang="fr-FR" sz="1800" dirty="0"/>
              <a:t>Remplissage des cuves en azote </a:t>
            </a:r>
          </a:p>
          <a:p>
            <a:pPr lvl="1"/>
            <a:r>
              <a:rPr lang="fr-FR" sz="1800" dirty="0"/>
              <a:t>Conditionnement HT lancé en décembre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437E7B1-AE9B-265B-710F-14BE2530E4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29" y="3583792"/>
            <a:ext cx="1377391" cy="289142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27EDA6E-9E69-A3E6-2F86-A0EEFD4058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4220" y="3583795"/>
            <a:ext cx="1300868" cy="289142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FBC1253-CED4-DD64-DE5E-D32D353603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7591" y="3583791"/>
            <a:ext cx="3856147" cy="289142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887F716-BEC3-40AC-FB99-B377ADF773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301637" y="4379075"/>
            <a:ext cx="2891426" cy="130086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6580B7A-1043-04A6-ADB0-778D6832DF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479" y="2540473"/>
            <a:ext cx="4174434" cy="313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013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C6DC5E-09A3-F8CD-62D5-C8BCCAEB4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2E3B2C-1E1F-6E87-C77F-0B0061B92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Etat d’avancement ERL4ALL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73D1624-5E31-DA53-B62D-8BB67518B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22/01/2026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8B719F-361D-2837-1A7D-165B1690E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- 1-2026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6D4EBCA-3A40-B785-CA8B-39D520EF4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0AEE9DE-D00F-A794-F9BD-97244800B3EA}"/>
              </a:ext>
            </a:extLst>
          </p:cNvPr>
          <p:cNvSpPr txBox="1"/>
          <p:nvPr/>
        </p:nvSpPr>
        <p:spPr>
          <a:xfrm>
            <a:off x="9296621" y="991844"/>
            <a:ext cx="13094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HV vs time</a:t>
            </a:r>
            <a:r>
              <a:rPr lang="fr-FR" b="1" u="sng" dirty="0"/>
              <a:t> </a:t>
            </a:r>
            <a:endParaRPr lang="en-US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65579969-DDA4-9DC6-2350-45A9AAF675CF}"/>
              </a:ext>
            </a:extLst>
          </p:cNvPr>
          <p:cNvSpPr txBox="1"/>
          <p:nvPr/>
        </p:nvSpPr>
        <p:spPr>
          <a:xfrm>
            <a:off x="2541929" y="4589430"/>
            <a:ext cx="24677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Balise gamma vs time</a:t>
            </a:r>
            <a:r>
              <a:rPr lang="fr-FR" b="1" u="sng" dirty="0"/>
              <a:t> </a:t>
            </a:r>
            <a:endParaRPr lang="en-US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0247DA05-7B42-B648-83C5-44741951F8FF}"/>
              </a:ext>
            </a:extLst>
          </p:cNvPr>
          <p:cNvSpPr txBox="1"/>
          <p:nvPr/>
        </p:nvSpPr>
        <p:spPr>
          <a:xfrm>
            <a:off x="8812977" y="4535391"/>
            <a:ext cx="24677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Pressure vs time</a:t>
            </a:r>
            <a:r>
              <a:rPr lang="fr-FR" b="1" u="sng" dirty="0"/>
              <a:t> </a:t>
            </a:r>
            <a:endParaRPr lang="en-US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B74D8C6B-886E-FDE9-86B3-80EE091D7F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2342" y="3030840"/>
            <a:ext cx="4269710" cy="3202282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B3A4413E-EA9D-1EF3-032E-AFE8856DF8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59082" y="3040028"/>
            <a:ext cx="4343222" cy="325741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32E014F-B495-13CB-AB45-26DB9A8360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164" y="2497125"/>
            <a:ext cx="4091309" cy="3068482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E9748E97-1BB3-2E80-4683-8B46702D85D4}"/>
              </a:ext>
            </a:extLst>
          </p:cNvPr>
          <p:cNvSpPr txBox="1"/>
          <p:nvPr/>
        </p:nvSpPr>
        <p:spPr>
          <a:xfrm>
            <a:off x="2325571" y="3130832"/>
            <a:ext cx="11380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Balise 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D35E520-4C39-06E9-1327-CFCF88768EA0}"/>
              </a:ext>
            </a:extLst>
          </p:cNvPr>
          <p:cNvSpPr txBox="1"/>
          <p:nvPr/>
        </p:nvSpPr>
        <p:spPr>
          <a:xfrm>
            <a:off x="10350477" y="2575938"/>
            <a:ext cx="11380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Balise 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BBEDC65-1D6E-CD25-3558-CD4E1C0C3BEB}"/>
              </a:ext>
            </a:extLst>
          </p:cNvPr>
          <p:cNvSpPr txBox="1"/>
          <p:nvPr/>
        </p:nvSpPr>
        <p:spPr>
          <a:xfrm>
            <a:off x="4744736" y="4422042"/>
            <a:ext cx="11380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Plomb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2FA3AF7-4BED-0891-243C-815FBBF4F818}"/>
              </a:ext>
            </a:extLst>
          </p:cNvPr>
          <p:cNvSpPr/>
          <p:nvPr/>
        </p:nvSpPr>
        <p:spPr>
          <a:xfrm>
            <a:off x="10747180" y="2930655"/>
            <a:ext cx="344678" cy="95057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51FDAE9-9EB1-5B65-75D5-2DE4831755E5}"/>
              </a:ext>
            </a:extLst>
          </p:cNvPr>
          <p:cNvSpPr/>
          <p:nvPr/>
        </p:nvSpPr>
        <p:spPr>
          <a:xfrm>
            <a:off x="2403365" y="3591327"/>
            <a:ext cx="691862" cy="31755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34683E1-D6FE-692C-A15C-706907F2A462}"/>
              </a:ext>
            </a:extLst>
          </p:cNvPr>
          <p:cNvSpPr txBox="1"/>
          <p:nvPr/>
        </p:nvSpPr>
        <p:spPr>
          <a:xfrm>
            <a:off x="157748" y="851199"/>
            <a:ext cx="11051026" cy="1484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b="1" dirty="0"/>
              <a:t>Radioprotection pendant les tests HT </a:t>
            </a:r>
          </a:p>
          <a:p>
            <a:pPr marL="1143000" lvl="2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sz="1600" dirty="0"/>
              <a:t>Casemate refermée par le mur déplaçable </a:t>
            </a:r>
          </a:p>
          <a:p>
            <a:pPr marL="1143000" lvl="2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sz="1600" dirty="0"/>
              <a:t>2 balises gamma prêtées par </a:t>
            </a:r>
            <a:r>
              <a:rPr lang="fr-FR" sz="1600" dirty="0" err="1"/>
              <a:t>Supratech</a:t>
            </a:r>
            <a:r>
              <a:rPr lang="fr-FR" sz="1600" dirty="0"/>
              <a:t> (merci à D. </a:t>
            </a:r>
            <a:r>
              <a:rPr lang="fr-FR" sz="1600" dirty="0" err="1"/>
              <a:t>Longuevergne</a:t>
            </a:r>
            <a:r>
              <a:rPr lang="fr-FR" sz="1600" dirty="0"/>
              <a:t>, F. Chatelet) dont 1 (gun) lue dans le CC</a:t>
            </a:r>
          </a:p>
          <a:p>
            <a:pPr marL="1143000" lvl="2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sz="1600" dirty="0"/>
              <a:t>Blindage plomb au dessus du gun </a:t>
            </a:r>
          </a:p>
          <a:p>
            <a:pPr marL="1143000" lvl="2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sz="1600" dirty="0"/>
              <a:t>Contrôle des fuites radiologiques pendant les tests par S. Wurth</a:t>
            </a:r>
          </a:p>
        </p:txBody>
      </p:sp>
    </p:spTree>
    <p:extLst>
      <p:ext uri="{BB962C8B-B14F-4D97-AF65-F5344CB8AC3E}">
        <p14:creationId xmlns:p14="http://schemas.microsoft.com/office/powerpoint/2010/main" val="1200352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63DA1-0A04-93E8-5373-B43ABFE2D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1A81CF-9153-7B5C-A871-0D3E078BD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Etat d’avancement ERL4ALL : HT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53F5B7-5536-24E1-1788-2DA1AF727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22/01/2026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F55C288-8119-3692-0C92-825A319F2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- 1-2026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DD3DCDC-54B9-A8B8-63C9-AA47BA0E5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350CE880-B9C4-6460-C50E-ACD08AABD9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810886"/>
            <a:ext cx="6853085" cy="265185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b="1" u="sng" dirty="0"/>
              <a:t>2. Haute tension : critère atteint (300 kV)</a:t>
            </a:r>
          </a:p>
          <a:p>
            <a:pPr lvl="1"/>
            <a:r>
              <a:rPr lang="fr-FR" sz="1600" b="1" dirty="0"/>
              <a:t>Conditionnement HT a été effectué sur 3 jours (9-11 </a:t>
            </a:r>
            <a:r>
              <a:rPr lang="fr-FR" sz="1600" b="1" dirty="0" err="1"/>
              <a:t>déc</a:t>
            </a:r>
            <a:r>
              <a:rPr lang="fr-FR" sz="1600" b="1" dirty="0"/>
              <a:t>)</a:t>
            </a:r>
          </a:p>
          <a:p>
            <a:pPr lvl="2"/>
            <a:r>
              <a:rPr lang="fr-FR" sz="1600" dirty="0"/>
              <a:t>Rampe de montée des HT lente et imposée</a:t>
            </a:r>
          </a:p>
          <a:p>
            <a:pPr lvl="2"/>
            <a:r>
              <a:rPr lang="fr-FR" sz="1600" dirty="0"/>
              <a:t>Élévation du vide et des radiations au cours du conditionnement</a:t>
            </a:r>
          </a:p>
          <a:p>
            <a:pPr lvl="3"/>
            <a:r>
              <a:rPr lang="fr-FR" sz="1600" dirty="0"/>
              <a:t>Max : 10</a:t>
            </a:r>
            <a:r>
              <a:rPr lang="fr-FR" sz="1600" baseline="30000" dirty="0"/>
              <a:t>-7</a:t>
            </a:r>
            <a:r>
              <a:rPr lang="fr-FR" sz="1600" dirty="0"/>
              <a:t> mbar </a:t>
            </a:r>
            <a:r>
              <a:rPr lang="fr-FR" sz="1600"/>
              <a:t>et 2,1 </a:t>
            </a:r>
            <a:r>
              <a:rPr lang="fr-FR" sz="1600" dirty="0"/>
              <a:t>mSv/h </a:t>
            </a:r>
          </a:p>
          <a:p>
            <a:pPr lvl="1"/>
            <a:r>
              <a:rPr lang="fr-FR" sz="1600" b="1" dirty="0"/>
              <a:t>qq pbs</a:t>
            </a:r>
          </a:p>
          <a:p>
            <a:pPr lvl="2"/>
            <a:r>
              <a:rPr lang="fr-FR" sz="1600" dirty="0"/>
              <a:t>Pb récurrent sur la lecture de jauge (trip MPS)</a:t>
            </a:r>
          </a:p>
          <a:p>
            <a:pPr lvl="2"/>
            <a:r>
              <a:rPr lang="fr-FR" sz="1600" dirty="0"/>
              <a:t>Manque de résolution pour lecture courant cathode</a:t>
            </a:r>
          </a:p>
          <a:p>
            <a:pPr lvl="1"/>
            <a:r>
              <a:rPr lang="fr-FR" sz="1600" b="1" dirty="0"/>
              <a:t>Stage de 2 étudiants Master au LPSC pour analyser les données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111405B-2B03-B074-C2E4-979163EB4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6"/>
          <a:stretch>
            <a:fillRect/>
          </a:stretch>
        </p:blipFill>
        <p:spPr>
          <a:xfrm>
            <a:off x="594911" y="3312083"/>
            <a:ext cx="5717872" cy="275718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F918ED8-3652-2A69-B8BD-4EA3E369E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0"/>
          <a:stretch>
            <a:fillRect/>
          </a:stretch>
        </p:blipFill>
        <p:spPr>
          <a:xfrm>
            <a:off x="6676413" y="3820187"/>
            <a:ext cx="5459767" cy="2905787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D2BBE24-E052-418B-9F7E-70167BF13B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0"/>
          <a:stretch>
            <a:fillRect/>
          </a:stretch>
        </p:blipFill>
        <p:spPr>
          <a:xfrm>
            <a:off x="6676414" y="862643"/>
            <a:ext cx="5459766" cy="2905787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87D58869-6997-8C1C-B1BE-8AD90E15C79A}"/>
              </a:ext>
            </a:extLst>
          </p:cNvPr>
          <p:cNvSpPr txBox="1"/>
          <p:nvPr/>
        </p:nvSpPr>
        <p:spPr>
          <a:xfrm>
            <a:off x="9053719" y="810886"/>
            <a:ext cx="13094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HV vs time</a:t>
            </a:r>
            <a:r>
              <a:rPr lang="fr-FR" b="1" u="sng" dirty="0"/>
              <a:t> </a:t>
            </a:r>
            <a:endParaRPr lang="en-US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938BB83-26D9-219D-141A-DB4EC53BD619}"/>
              </a:ext>
            </a:extLst>
          </p:cNvPr>
          <p:cNvSpPr txBox="1"/>
          <p:nvPr/>
        </p:nvSpPr>
        <p:spPr>
          <a:xfrm>
            <a:off x="870429" y="3278076"/>
            <a:ext cx="24677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Balise gamma vs time</a:t>
            </a:r>
            <a:r>
              <a:rPr lang="fr-FR" b="1" u="sng" dirty="0"/>
              <a:t> </a:t>
            </a:r>
            <a:endParaRPr lang="en-US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9C532915-9257-0005-2CE7-AF04AF2C1D72}"/>
              </a:ext>
            </a:extLst>
          </p:cNvPr>
          <p:cNvSpPr txBox="1"/>
          <p:nvPr/>
        </p:nvSpPr>
        <p:spPr>
          <a:xfrm>
            <a:off x="9059378" y="3756543"/>
            <a:ext cx="24677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Pressure vs time</a:t>
            </a:r>
            <a:r>
              <a:rPr lang="fr-FR" b="1" u="sng" dirty="0"/>
              <a:t> </a:t>
            </a:r>
            <a:endParaRPr lang="en-US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BB52E6C-BBE5-C09B-CFC8-B608FC1D5290}"/>
              </a:ext>
            </a:extLst>
          </p:cNvPr>
          <p:cNvSpPr txBox="1"/>
          <p:nvPr/>
        </p:nvSpPr>
        <p:spPr>
          <a:xfrm>
            <a:off x="176670" y="6148605"/>
            <a:ext cx="66764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buNone/>
            </a:pPr>
            <a:r>
              <a:rPr lang="fr-FR" sz="1800" b="1" i="1" dirty="0">
                <a:solidFill>
                  <a:srgbClr val="7030A0"/>
                </a:solidFill>
              </a:rPr>
              <a:t>Hors rapport : reste à conditionner jusqu’à 350-385 kV </a:t>
            </a:r>
          </a:p>
        </p:txBody>
      </p:sp>
    </p:spTree>
    <p:extLst>
      <p:ext uri="{BB962C8B-B14F-4D97-AF65-F5344CB8AC3E}">
        <p14:creationId xmlns:p14="http://schemas.microsoft.com/office/powerpoint/2010/main" val="2719734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D4FFC-29F2-183A-9BFB-1D0ED82AA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C02EBC-5D30-04DD-E790-051F79B52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Etat d’avancement ERL4ALL : photocathode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95C8B79-00EF-B7C4-D6B5-5D42EBAC0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22/01/2026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4C1D78-A64A-3B3C-2DD3-6CAB1B07E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- 1-2026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6C8E210-2C45-DB36-E890-FBA3FFA00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75ECF1CE-D608-057E-D4D7-A728DB7D6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810886"/>
            <a:ext cx="12192000" cy="5021781"/>
          </a:xfrm>
        </p:spPr>
        <p:txBody>
          <a:bodyPr/>
          <a:lstStyle/>
          <a:p>
            <a:pPr marL="0" lvl="0" indent="0">
              <a:buNone/>
            </a:pPr>
            <a:r>
              <a:rPr lang="fr-FR" b="1" u="sng" dirty="0"/>
              <a:t>3. Production de la première photocathode dite de validation : critère atteint</a:t>
            </a:r>
            <a:endParaRPr lang="fr-FR" dirty="0"/>
          </a:p>
          <a:p>
            <a:pPr lvl="1"/>
            <a:r>
              <a:rPr lang="fr-FR" sz="1800" dirty="0"/>
              <a:t>La station de préparation (PPF) a été assemblée : boite à gants avec système </a:t>
            </a:r>
            <a:r>
              <a:rPr lang="fr-FR" sz="1800" dirty="0" err="1"/>
              <a:t>load</a:t>
            </a:r>
            <a:r>
              <a:rPr lang="fr-FR" sz="1800" dirty="0"/>
              <a:t>-lock et transfert motorisé des substrats, chambre de dépôt MBE (mise sous vide et étuvée) avec 3 évaporateurs </a:t>
            </a:r>
            <a:r>
              <a:rPr lang="fr-FR" sz="1800" u="sng" dirty="0"/>
              <a:t>préparés</a:t>
            </a:r>
            <a:r>
              <a:rPr lang="fr-FR" sz="1800" dirty="0"/>
              <a:t> (Cs, K, Sb) et un laser vert peu puissant pour mesure du photo-courant </a:t>
            </a:r>
          </a:p>
          <a:p>
            <a:pPr lvl="1"/>
            <a:r>
              <a:rPr lang="fr-FR" sz="1800" dirty="0"/>
              <a:t>Première production : </a:t>
            </a:r>
            <a:r>
              <a:rPr lang="fr-FR" sz="1800" b="1" dirty="0"/>
              <a:t>QE= 3%</a:t>
            </a:r>
            <a:r>
              <a:rPr lang="fr-FR" sz="1800" dirty="0"/>
              <a:t>, puis dégradation rapide les jours suivants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ED5DD69-E983-69B3-380B-F36F71CA1B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8322" y="2735476"/>
            <a:ext cx="6435140" cy="259360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AB23464-A5A8-A241-2B27-06E1ABB181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6109" y="1885198"/>
            <a:ext cx="3802494" cy="363166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9B60C75B-DF1C-A4BA-40AC-519E2B088B6B}"/>
              </a:ext>
            </a:extLst>
          </p:cNvPr>
          <p:cNvSpPr txBox="1"/>
          <p:nvPr/>
        </p:nvSpPr>
        <p:spPr>
          <a:xfrm>
            <a:off x="61037" y="5516858"/>
            <a:ext cx="117665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buNone/>
            </a:pPr>
            <a:r>
              <a:rPr lang="fr-FR" sz="1800" b="1" i="1" dirty="0">
                <a:solidFill>
                  <a:srgbClr val="7030A0"/>
                </a:solidFill>
              </a:rPr>
              <a:t>Hors rapport : </a:t>
            </a:r>
            <a:r>
              <a:rPr lang="fr-FR" sz="1800" b="1" i="1" dirty="0" err="1">
                <a:solidFill>
                  <a:srgbClr val="7030A0"/>
                </a:solidFill>
              </a:rPr>
              <a:t>dark</a:t>
            </a:r>
            <a:r>
              <a:rPr lang="fr-FR" sz="1800" b="1" i="1" dirty="0">
                <a:solidFill>
                  <a:srgbClr val="7030A0"/>
                </a:solidFill>
              </a:rPr>
              <a:t> </a:t>
            </a:r>
            <a:r>
              <a:rPr lang="fr-FR" sz="1800" b="1" i="1" dirty="0" err="1">
                <a:solidFill>
                  <a:srgbClr val="7030A0"/>
                </a:solidFill>
              </a:rPr>
              <a:t>lifetime</a:t>
            </a:r>
            <a:r>
              <a:rPr lang="fr-FR" sz="1800" b="1" i="1" dirty="0">
                <a:solidFill>
                  <a:srgbClr val="7030A0"/>
                </a:solidFill>
              </a:rPr>
              <a:t> (durée de vie sans faisceau) très courte (entrée d’air accidentelle sur la MBE)</a:t>
            </a:r>
          </a:p>
          <a:p>
            <a:pPr marL="457200" lvl="1" indent="0">
              <a:buNone/>
            </a:pPr>
            <a:r>
              <a:rPr lang="fr-FR" b="1" i="1" dirty="0">
                <a:solidFill>
                  <a:srgbClr val="7030A0"/>
                </a:solidFill>
                <a:sym typeface="Wingdings" pitchFamily="2" charset="2"/>
              </a:rPr>
              <a:t> Nouvelle photocathode à produire pour les tests faisceau </a:t>
            </a:r>
            <a:r>
              <a:rPr lang="fr-FR" sz="1800" b="1" i="1" dirty="0">
                <a:solidFill>
                  <a:srgbClr val="7030A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392074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ACE76-61BB-211C-31CD-3E3F3BBEA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D8B652-49F4-0B35-BF73-50B167040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Etat d’avancement ERL4ALL : CC et sécu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765E245-D913-A9D1-3866-43D3A7C69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22/01/2026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DC5066A-26EB-65C4-BF9F-BD7F0A0EE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- 1-2026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804B3C3-36FC-7ADF-ED33-551207236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7141EE3F-F046-BFA1-7EFD-55797B6DE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78435"/>
            <a:ext cx="12192000" cy="4615469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Espace réservé du contenu 7">
            <a:extLst>
              <a:ext uri="{FF2B5EF4-FFF2-40B4-BE49-F238E27FC236}">
                <a16:creationId xmlns:a16="http://schemas.microsoft.com/office/drawing/2014/main" id="{ED7FA843-933E-A87F-7B33-02681159A6D1}"/>
              </a:ext>
            </a:extLst>
          </p:cNvPr>
          <p:cNvSpPr txBox="1">
            <a:spLocks/>
          </p:cNvSpPr>
          <p:nvPr/>
        </p:nvSpPr>
        <p:spPr>
          <a:xfrm>
            <a:off x="-1" y="810886"/>
            <a:ext cx="12192000" cy="16757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Aft>
                <a:spcPts val="800"/>
              </a:spcAft>
              <a:buNone/>
            </a:pPr>
            <a:r>
              <a:rPr lang="fr-FR" sz="3000" b="1" u="sng" dirty="0"/>
              <a:t>4. Système de pilotage et de sécurité : critère atteint</a:t>
            </a:r>
          </a:p>
          <a:p>
            <a:pPr lvl="1"/>
            <a:r>
              <a:rPr lang="fr-FR" sz="1800" dirty="0"/>
              <a:t>Mise en œuvre du système de pilotage distant contrôle-commande (CC) : câblage effectué, automate et baie électronique approvisionnés et opérationnels : </a:t>
            </a:r>
            <a:r>
              <a:rPr lang="fr-FR" sz="1800" b="1" dirty="0"/>
              <a:t>CC fonctionnel et testé</a:t>
            </a:r>
            <a:endParaRPr lang="fr-FR" sz="1800" dirty="0"/>
          </a:p>
          <a:p>
            <a:pPr lvl="1"/>
            <a:r>
              <a:rPr lang="fr-FR" sz="1800" dirty="0"/>
              <a:t>Mise en œuvre du système de protection des personnes (</a:t>
            </a:r>
            <a:r>
              <a:rPr lang="fr-FR" sz="1800" i="1" dirty="0" err="1"/>
              <a:t>Personal</a:t>
            </a:r>
            <a:r>
              <a:rPr lang="fr-FR" sz="1800" i="1" dirty="0"/>
              <a:t> </a:t>
            </a:r>
            <a:r>
              <a:rPr lang="fr-FR" sz="1800" i="1" dirty="0" err="1"/>
              <a:t>Safety</a:t>
            </a:r>
            <a:r>
              <a:rPr lang="fr-FR" sz="1800" i="1" dirty="0"/>
              <a:t> System</a:t>
            </a:r>
            <a:r>
              <a:rPr lang="fr-FR" sz="1800" dirty="0"/>
              <a:t>, ou PSS) : </a:t>
            </a:r>
            <a:r>
              <a:rPr lang="fr-FR" sz="1800" b="1" dirty="0"/>
              <a:t>PSS</a:t>
            </a:r>
            <a:r>
              <a:rPr lang="fr-FR" sz="1800" dirty="0"/>
              <a:t> </a:t>
            </a:r>
            <a:r>
              <a:rPr lang="fr-FR" sz="1800" b="1" dirty="0"/>
              <a:t>fonctionnel et testé (IRSD) </a:t>
            </a:r>
            <a:endParaRPr lang="fr-FR" sz="1800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AFAE897-5AC5-51ED-E80A-02B77C8502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3118"/>
          <a:stretch>
            <a:fillRect/>
          </a:stretch>
        </p:blipFill>
        <p:spPr bwMode="auto">
          <a:xfrm>
            <a:off x="6487043" y="5037840"/>
            <a:ext cx="3322554" cy="17121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34C93FF-634E-DF1E-B93A-799D0AFAB2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1"/>
          <a:stretch>
            <a:fillRect/>
          </a:stretch>
        </p:blipFill>
        <p:spPr>
          <a:xfrm rot="5400000">
            <a:off x="1397997" y="2772599"/>
            <a:ext cx="3628485" cy="301072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77564AF-45E8-9C15-5815-319DE36FDC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007" y="2466751"/>
            <a:ext cx="3322554" cy="249191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2C349EA-9E6F-C77F-F46B-7FD7405552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61558" y="3189029"/>
            <a:ext cx="2892261" cy="2169195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EF5E97A6-B412-21B4-5BF9-1E81A390CD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80255" y="2836826"/>
            <a:ext cx="2984880" cy="2238660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CA4E3A34-CDAC-9833-905F-0DF6F62C1A79}"/>
              </a:ext>
            </a:extLst>
          </p:cNvPr>
          <p:cNvSpPr txBox="1"/>
          <p:nvPr/>
        </p:nvSpPr>
        <p:spPr>
          <a:xfrm>
            <a:off x="-106112" y="6148436"/>
            <a:ext cx="43241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buNone/>
            </a:pPr>
            <a:r>
              <a:rPr lang="fr-FR" sz="1800" b="1" i="1" dirty="0">
                <a:solidFill>
                  <a:srgbClr val="7030A0"/>
                </a:solidFill>
              </a:rPr>
              <a:t>Hors rapport : câblage et CC à finaliser 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6007705C-6EB0-77D8-1806-7BD5C9F64D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588" y="2463716"/>
            <a:ext cx="1619480" cy="359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91244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1953</TotalTime>
  <Words>1412</Words>
  <Application>Microsoft Macintosh PowerPoint</Application>
  <PresentationFormat>Grand écran</PresentationFormat>
  <Paragraphs>218</Paragraphs>
  <Slides>18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Cambria Math</vt:lpstr>
      <vt:lpstr>Wingdings</vt:lpstr>
      <vt:lpstr>Thème Office</vt:lpstr>
      <vt:lpstr>Conception personnalisée</vt:lpstr>
      <vt:lpstr>Présentation PowerPoint</vt:lpstr>
      <vt:lpstr>ERL4ALL : Projet à risques</vt:lpstr>
      <vt:lpstr>Etat d’avancement ERL4ALL</vt:lpstr>
      <vt:lpstr>Etat d’avancement ERL4ALL : vide</vt:lpstr>
      <vt:lpstr>Etat d’avancement ERL4ALL : HT</vt:lpstr>
      <vt:lpstr>Etat d’avancement ERL4ALL</vt:lpstr>
      <vt:lpstr>Etat d’avancement ERL4ALL : HT </vt:lpstr>
      <vt:lpstr>Etat d’avancement ERL4ALL : photocathode</vt:lpstr>
      <vt:lpstr>Etat d’avancement ERL4ALL : CC et sécu</vt:lpstr>
      <vt:lpstr>Etat d’avancement ERL4ALL : laser</vt:lpstr>
      <vt:lpstr>Etat d’avancement ERL4ALL : diagnostics</vt:lpstr>
      <vt:lpstr>ERL4ALL : conclusions</vt:lpstr>
      <vt:lpstr>ERL4ALL : évaluation </vt:lpstr>
      <vt:lpstr>ERL4ALL : conclusions</vt:lpstr>
      <vt:lpstr>BACK UP</vt:lpstr>
      <vt:lpstr>Etat d’avancement ERL4ALL</vt:lpstr>
      <vt:lpstr>HT test : 10 décembre 2025</vt:lpstr>
      <vt:lpstr>Etat d’avancement ERL4ALL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Sophie Cavalier</dc:creator>
  <cp:lastModifiedBy>Maud Baylac</cp:lastModifiedBy>
  <cp:revision>109</cp:revision>
  <dcterms:created xsi:type="dcterms:W3CDTF">2025-10-02T12:37:31Z</dcterms:created>
  <dcterms:modified xsi:type="dcterms:W3CDTF">2026-01-22T10:27:08Z</dcterms:modified>
</cp:coreProperties>
</file>