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7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8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656" r:id="rId2"/>
    <p:sldMasterId id="2147483671" r:id="rId3"/>
    <p:sldMasterId id="2147483678" r:id="rId4"/>
    <p:sldMasterId id="2147483685" r:id="rId5"/>
    <p:sldMasterId id="2147483692" r:id="rId6"/>
    <p:sldMasterId id="2147483699" r:id="rId7"/>
    <p:sldMasterId id="2147483707" r:id="rId8"/>
    <p:sldMasterId id="2147483715" r:id="rId9"/>
  </p:sldMasterIdLst>
  <p:notesMasterIdLst>
    <p:notesMasterId r:id="rId33"/>
  </p:notesMasterIdLst>
  <p:handoutMasterIdLst>
    <p:handoutMasterId r:id="rId34"/>
  </p:handoutMasterIdLst>
  <p:sldIdLst>
    <p:sldId id="2691" r:id="rId10"/>
    <p:sldId id="11090376" r:id="rId11"/>
    <p:sldId id="5300" r:id="rId12"/>
    <p:sldId id="11090366" r:id="rId13"/>
    <p:sldId id="11090362" r:id="rId14"/>
    <p:sldId id="11090367" r:id="rId15"/>
    <p:sldId id="11090324" r:id="rId16"/>
    <p:sldId id="11090325" r:id="rId17"/>
    <p:sldId id="11090314" r:id="rId18"/>
    <p:sldId id="11090316" r:id="rId19"/>
    <p:sldId id="11090320" r:id="rId20"/>
    <p:sldId id="11090349" r:id="rId21"/>
    <p:sldId id="11090347" r:id="rId22"/>
    <p:sldId id="11090327" r:id="rId23"/>
    <p:sldId id="11090372" r:id="rId24"/>
    <p:sldId id="11090352" r:id="rId25"/>
    <p:sldId id="11090317" r:id="rId26"/>
    <p:sldId id="11090323" r:id="rId27"/>
    <p:sldId id="11090368" r:id="rId28"/>
    <p:sldId id="11090318" r:id="rId29"/>
    <p:sldId id="11090373" r:id="rId30"/>
    <p:sldId id="11090359" r:id="rId31"/>
    <p:sldId id="11090377" r:id="rId32"/>
  </p:sldIdLst>
  <p:sldSz cx="12192000" cy="6858000"/>
  <p:notesSz cx="6797675" cy="9926638"/>
  <p:custDataLst>
    <p:tags r:id="rId3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汉仪中圆简" panose="0201060900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3" userDrawn="1">
          <p15:clr>
            <a:srgbClr val="A4A3A4"/>
          </p15:clr>
        </p15:guide>
        <p15:guide id="2" pos="42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 Office 用户" initials="Office" lastIdx="1" clrIdx="0"/>
  <p:cmAuthor id="1" name="chengh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6CF1"/>
    <a:srgbClr val="00B050"/>
    <a:srgbClr val="0000FF"/>
    <a:srgbClr val="002060"/>
    <a:srgbClr val="000000"/>
    <a:srgbClr val="3D5185"/>
    <a:srgbClr val="EB5F56"/>
    <a:srgbClr val="E8E8E8"/>
    <a:srgbClr val="A40006"/>
    <a:srgbClr val="FFF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88459" autoAdjust="0"/>
  </p:normalViewPr>
  <p:slideViewPr>
    <p:cSldViewPr showGuides="1">
      <p:cViewPr varScale="1">
        <p:scale>
          <a:sx n="95" d="100"/>
          <a:sy n="95" d="100"/>
        </p:scale>
        <p:origin x="279" y="36"/>
      </p:cViewPr>
      <p:guideLst>
        <p:guide orient="horz" pos="2283"/>
        <p:guide pos="42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7" d="100"/>
        <a:sy n="117" d="100"/>
      </p:scale>
      <p:origin x="0" y="-4110"/>
    </p:cViewPr>
  </p:sorterViewPr>
  <p:notesViewPr>
    <p:cSldViewPr>
      <p:cViewPr varScale="1">
        <p:scale>
          <a:sx n="57" d="100"/>
          <a:sy n="57" d="100"/>
        </p:scale>
        <p:origin x="3480" y="184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heme" Target="theme/theme1.xml"/><Relationship Id="rId21" Type="http://schemas.openxmlformats.org/officeDocument/2006/relationships/slide" Target="slides/slide12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ags" Target="tags/tag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#1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2">
        <a:tint val="75000"/>
      </a:schemeClr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7E363D-96FD-4085-AA11-4D97AF6F5476}" type="doc">
      <dgm:prSet loTypeId="urn:microsoft.com/office/officeart/2005/8/layout/target3" loCatId="list" qsTypeId="urn:microsoft.com/office/officeart/2005/8/quickstyle/simple1#3" qsCatId="simple" csTypeId="urn:microsoft.com/office/officeart/2005/8/colors/colorful4#1" csCatId="colorful" phldr="1"/>
      <dgm:spPr/>
      <dgm:t>
        <a:bodyPr/>
        <a:lstStyle/>
        <a:p>
          <a:endParaRPr lang="zh-CN" altLang="en-US"/>
        </a:p>
      </dgm:t>
    </dgm:pt>
    <dgm:pt modelId="{5C5CF8DA-83C7-4D74-ACBF-4CD90F0AD8DD}">
      <dgm:prSet phldrT="[文本]"/>
      <dgm:spPr/>
      <dgm:t>
        <a:bodyPr/>
        <a:lstStyle/>
        <a:p>
          <a:pPr>
            <a:buNone/>
          </a:pPr>
          <a:r>
            <a:rPr lang="en-US" altLang="zh-CN" dirty="0"/>
            <a:t>Optimization Metrics</a:t>
          </a:r>
        </a:p>
        <a:p>
          <a:pPr>
            <a:buNone/>
          </a:pPr>
          <a:r>
            <a:rPr lang="en-US" dirty="0"/>
            <a:t>⭐⭐⭐</a:t>
          </a:r>
          <a:endParaRPr lang="zh-CN" altLang="en-US" dirty="0"/>
        </a:p>
      </dgm:t>
    </dgm:pt>
    <dgm:pt modelId="{CCE5A67F-2DAA-40C5-B2D9-1BA7A28AF724}" type="parTrans" cxnId="{6C181CBF-A020-4348-936C-0194CD35C425}">
      <dgm:prSet/>
      <dgm:spPr/>
      <dgm:t>
        <a:bodyPr/>
        <a:lstStyle/>
        <a:p>
          <a:endParaRPr lang="zh-CN" altLang="en-US"/>
        </a:p>
      </dgm:t>
    </dgm:pt>
    <dgm:pt modelId="{F1E13623-C2AC-444A-A1F7-AD1C5521693D}" type="sibTrans" cxnId="{6C181CBF-A020-4348-936C-0194CD35C425}">
      <dgm:prSet/>
      <dgm:spPr/>
      <dgm:t>
        <a:bodyPr/>
        <a:lstStyle/>
        <a:p>
          <a:endParaRPr lang="zh-CN" altLang="en-US"/>
        </a:p>
      </dgm:t>
    </dgm:pt>
    <dgm:pt modelId="{594ED02E-F93A-4C6F-A4EC-48C6B7FC88B5}">
      <dgm:prSet phldrT="[文本]" custT="1"/>
      <dgm:spPr/>
      <dgm:t>
        <a:bodyPr/>
        <a:lstStyle/>
        <a:p>
          <a:r>
            <a:rPr lang="en-US" altLang="en-US" sz="1000" dirty="0"/>
            <a:t>Ultrafast Response Time</a:t>
          </a:r>
          <a:endParaRPr lang="zh-CN" altLang="en-US" sz="1000" dirty="0"/>
        </a:p>
      </dgm:t>
    </dgm:pt>
    <dgm:pt modelId="{63D41D2B-46F2-44F2-967A-2A02FE932D17}" type="parTrans" cxnId="{D5AAD00D-31C6-4D5D-92E0-A30F0F3C6120}">
      <dgm:prSet/>
      <dgm:spPr/>
      <dgm:t>
        <a:bodyPr/>
        <a:lstStyle/>
        <a:p>
          <a:endParaRPr lang="zh-CN" altLang="en-US"/>
        </a:p>
      </dgm:t>
    </dgm:pt>
    <dgm:pt modelId="{FD108575-2975-42AF-B281-63B5258DACEB}" type="sibTrans" cxnId="{D5AAD00D-31C6-4D5D-92E0-A30F0F3C6120}">
      <dgm:prSet/>
      <dgm:spPr/>
      <dgm:t>
        <a:bodyPr/>
        <a:lstStyle/>
        <a:p>
          <a:endParaRPr lang="zh-CN" altLang="en-US"/>
        </a:p>
      </dgm:t>
    </dgm:pt>
    <dgm:pt modelId="{592FB58C-32D3-48C1-93CC-E9F92879082F}">
      <dgm:prSet phldrT="[文本]" custT="1"/>
      <dgm:spPr/>
      <dgm:t>
        <a:bodyPr/>
        <a:lstStyle/>
        <a:p>
          <a:r>
            <a:rPr lang="en-US" altLang="en-US" sz="1000" dirty="0"/>
            <a:t>Thermal Conductivity and Laser‑damage Threshold:  strongly dependent on cathode substrate (Mo, Cu, etc.)</a:t>
          </a:r>
          <a:endParaRPr lang="zh-CN" altLang="en-US" sz="1000" dirty="0"/>
        </a:p>
      </dgm:t>
    </dgm:pt>
    <dgm:pt modelId="{3E5D0A87-3951-42F3-A441-9AA728BA4016}" type="parTrans" cxnId="{D67C961C-6CCE-433A-B0CA-C45934782347}">
      <dgm:prSet/>
      <dgm:spPr/>
      <dgm:t>
        <a:bodyPr/>
        <a:lstStyle/>
        <a:p>
          <a:endParaRPr lang="zh-CN" altLang="en-US"/>
        </a:p>
      </dgm:t>
    </dgm:pt>
    <dgm:pt modelId="{A294D84B-2F42-4FB1-ADA0-65FC81D791D8}" type="sibTrans" cxnId="{D67C961C-6CCE-433A-B0CA-C45934782347}">
      <dgm:prSet/>
      <dgm:spPr/>
      <dgm:t>
        <a:bodyPr/>
        <a:lstStyle/>
        <a:p>
          <a:endParaRPr lang="zh-CN" altLang="en-US"/>
        </a:p>
      </dgm:t>
    </dgm:pt>
    <dgm:pt modelId="{4F59062F-FF4A-41AA-9ACD-03E374BB51B4}">
      <dgm:prSet phldrT="[文本]"/>
      <dgm:spPr/>
      <dgm:t>
        <a:bodyPr/>
        <a:lstStyle/>
        <a:p>
          <a:pPr>
            <a:buNone/>
          </a:pPr>
          <a:r>
            <a:rPr lang="en-US" altLang="zh-CN" dirty="0"/>
            <a:t>Key Performance</a:t>
          </a:r>
        </a:p>
        <a:p>
          <a:pPr>
            <a:buNone/>
          </a:pPr>
          <a:r>
            <a:rPr lang="en-US" dirty="0"/>
            <a:t>⭐⭐⭐⭐</a:t>
          </a:r>
          <a:endParaRPr lang="zh-CN" altLang="en-US" dirty="0"/>
        </a:p>
      </dgm:t>
    </dgm:pt>
    <dgm:pt modelId="{9D946F56-106A-4687-ABCA-339DD629AFFB}" type="parTrans" cxnId="{7F2E9C89-6EB2-4FE8-90B7-AE9AB4FEE845}">
      <dgm:prSet/>
      <dgm:spPr/>
      <dgm:t>
        <a:bodyPr/>
        <a:lstStyle/>
        <a:p>
          <a:endParaRPr lang="zh-CN" altLang="en-US"/>
        </a:p>
      </dgm:t>
    </dgm:pt>
    <dgm:pt modelId="{F1035433-AC7C-425A-8C08-39AAB3C9AE92}" type="sibTrans" cxnId="{7F2E9C89-6EB2-4FE8-90B7-AE9AB4FEE845}">
      <dgm:prSet/>
      <dgm:spPr/>
      <dgm:t>
        <a:bodyPr/>
        <a:lstStyle/>
        <a:p>
          <a:endParaRPr lang="zh-CN" altLang="en-US"/>
        </a:p>
      </dgm:t>
    </dgm:pt>
    <dgm:pt modelId="{E105E326-F177-49AC-8686-6F6AC7A3DCA2}">
      <dgm:prSet phldrT="[文本]" custT="1"/>
      <dgm:spPr/>
      <dgm:t>
        <a:bodyPr/>
        <a:lstStyle/>
        <a:p>
          <a:r>
            <a:rPr lang="en-US" altLang="zh-CN" sz="1200" dirty="0"/>
            <a:t>Low Dark Current</a:t>
          </a:r>
          <a:endParaRPr lang="zh-CN" altLang="en-US" sz="1200" dirty="0"/>
        </a:p>
      </dgm:t>
    </dgm:pt>
    <dgm:pt modelId="{4E093408-8D3E-4737-A4A5-51DDB9D03E0A}" type="parTrans" cxnId="{BAB3D549-3460-4AE3-BE7D-B3926506FBC5}">
      <dgm:prSet/>
      <dgm:spPr/>
      <dgm:t>
        <a:bodyPr/>
        <a:lstStyle/>
        <a:p>
          <a:endParaRPr lang="zh-CN" altLang="en-US"/>
        </a:p>
      </dgm:t>
    </dgm:pt>
    <dgm:pt modelId="{4DABFAF8-0523-4C47-905C-09808A78975F}" type="sibTrans" cxnId="{BAB3D549-3460-4AE3-BE7D-B3926506FBC5}">
      <dgm:prSet/>
      <dgm:spPr/>
      <dgm:t>
        <a:bodyPr/>
        <a:lstStyle/>
        <a:p>
          <a:endParaRPr lang="zh-CN" altLang="en-US"/>
        </a:p>
      </dgm:t>
    </dgm:pt>
    <dgm:pt modelId="{14FF11C0-E501-4C99-A4A9-23C23D77A96B}">
      <dgm:prSet phldrT="[文本]"/>
      <dgm:spPr/>
      <dgm:t>
        <a:bodyPr/>
        <a:lstStyle/>
        <a:p>
          <a:pPr>
            <a:buNone/>
          </a:pPr>
          <a:r>
            <a:rPr lang="en-US" altLang="zh-CN" dirty="0"/>
            <a:t>Mandatory Requirements</a:t>
          </a:r>
        </a:p>
        <a:p>
          <a:pPr>
            <a:buNone/>
          </a:pPr>
          <a:r>
            <a:rPr lang="en-US" dirty="0"/>
            <a:t>⭐⭐⭐⭐⭐</a:t>
          </a:r>
          <a:endParaRPr lang="en-US" altLang="zh-CN" dirty="0"/>
        </a:p>
      </dgm:t>
    </dgm:pt>
    <dgm:pt modelId="{BEB9373E-C3D1-49ED-80B8-81AD9AAA164B}" type="parTrans" cxnId="{8CBE2A40-C8BF-41F3-95B2-24BC17311DA4}">
      <dgm:prSet/>
      <dgm:spPr/>
      <dgm:t>
        <a:bodyPr/>
        <a:lstStyle/>
        <a:p>
          <a:endParaRPr lang="zh-CN" altLang="en-US"/>
        </a:p>
      </dgm:t>
    </dgm:pt>
    <dgm:pt modelId="{F8A16E9E-0789-4670-AC54-630A0D80AFBD}" type="sibTrans" cxnId="{8CBE2A40-C8BF-41F3-95B2-24BC17311DA4}">
      <dgm:prSet/>
      <dgm:spPr/>
      <dgm:t>
        <a:bodyPr/>
        <a:lstStyle/>
        <a:p>
          <a:endParaRPr lang="zh-CN" altLang="en-US"/>
        </a:p>
      </dgm:t>
    </dgm:pt>
    <dgm:pt modelId="{9D60460A-E063-4D39-8017-921F65F7A5BF}">
      <dgm:prSet phldrT="[文本]" custT="1"/>
      <dgm:spPr/>
      <dgm:t>
        <a:bodyPr/>
        <a:lstStyle/>
        <a:p>
          <a:r>
            <a:rPr lang="en-US" altLang="zh-CN" sz="1200" dirty="0"/>
            <a:t>Low MTE(Low Thermal Emittance): Determines the Upper Limit of FEL Brightness</a:t>
          </a:r>
          <a:endParaRPr lang="zh-CN" altLang="en-US" sz="1200" dirty="0"/>
        </a:p>
      </dgm:t>
    </dgm:pt>
    <dgm:pt modelId="{E438A2C9-1415-4DBC-8D68-D788242DA5E7}" type="parTrans" cxnId="{5E257794-FCD6-468C-A642-63AB04CB9A67}">
      <dgm:prSet/>
      <dgm:spPr/>
      <dgm:t>
        <a:bodyPr/>
        <a:lstStyle/>
        <a:p>
          <a:endParaRPr lang="zh-CN" altLang="en-US"/>
        </a:p>
      </dgm:t>
    </dgm:pt>
    <dgm:pt modelId="{5476029F-F39C-4959-A5C2-0B055079EF7F}" type="sibTrans" cxnId="{5E257794-FCD6-468C-A642-63AB04CB9A67}">
      <dgm:prSet/>
      <dgm:spPr/>
      <dgm:t>
        <a:bodyPr/>
        <a:lstStyle/>
        <a:p>
          <a:endParaRPr lang="zh-CN" altLang="en-US"/>
        </a:p>
      </dgm:t>
    </dgm:pt>
    <dgm:pt modelId="{1798D96F-E5BA-49DD-90EE-33A48DE632DA}">
      <dgm:prSet phldrT="[文本]" custT="1"/>
      <dgm:spPr/>
      <dgm:t>
        <a:bodyPr/>
        <a:lstStyle/>
        <a:p>
          <a:r>
            <a:rPr lang="en-US" altLang="zh-CN" sz="1200" dirty="0"/>
            <a:t>Lifetime, Vacuum Robustness, Ion Back Bombardment Resistance:  Keys to CW Operation</a:t>
          </a:r>
          <a:endParaRPr lang="zh-CN" altLang="en-US" sz="1200" dirty="0"/>
        </a:p>
      </dgm:t>
    </dgm:pt>
    <dgm:pt modelId="{1DC49A62-1A39-43E2-8B64-62541B09D422}" type="parTrans" cxnId="{97240978-E855-45AA-B34D-927879269E64}">
      <dgm:prSet/>
      <dgm:spPr/>
      <dgm:t>
        <a:bodyPr/>
        <a:lstStyle/>
        <a:p>
          <a:endParaRPr lang="zh-CN" altLang="en-US"/>
        </a:p>
      </dgm:t>
    </dgm:pt>
    <dgm:pt modelId="{A57EE568-B92A-446D-813E-016E4B203470}" type="sibTrans" cxnId="{97240978-E855-45AA-B34D-927879269E64}">
      <dgm:prSet/>
      <dgm:spPr/>
      <dgm:t>
        <a:bodyPr/>
        <a:lstStyle/>
        <a:p>
          <a:endParaRPr lang="zh-CN" altLang="en-US"/>
        </a:p>
      </dgm:t>
    </dgm:pt>
    <dgm:pt modelId="{0C6D5834-21B3-46E9-88A6-B6D1044AD758}">
      <dgm:prSet phldrT="[文本]" custT="1"/>
      <dgm:spPr/>
      <dgm:t>
        <a:bodyPr/>
        <a:lstStyle/>
        <a:p>
          <a:r>
            <a:rPr lang="en-US" altLang="zh-CN" sz="1200" dirty="0"/>
            <a:t>Sufficiently High QE: Matching CW Drive‑laser Power</a:t>
          </a:r>
          <a:endParaRPr lang="zh-CN" altLang="en-US" sz="1200" dirty="0"/>
        </a:p>
      </dgm:t>
    </dgm:pt>
    <dgm:pt modelId="{5AFE8B31-AA31-427A-BFDD-BD230B1A2169}" type="parTrans" cxnId="{34DD76A8-EE92-4B7F-9D9B-48C410B9A129}">
      <dgm:prSet/>
      <dgm:spPr/>
      <dgm:t>
        <a:bodyPr/>
        <a:lstStyle/>
        <a:p>
          <a:endParaRPr lang="zh-CN" altLang="en-US"/>
        </a:p>
      </dgm:t>
    </dgm:pt>
    <dgm:pt modelId="{E5E32122-AB49-4FFE-BBDB-30838A2B1FEA}" type="sibTrans" cxnId="{34DD76A8-EE92-4B7F-9D9B-48C410B9A129}">
      <dgm:prSet/>
      <dgm:spPr/>
      <dgm:t>
        <a:bodyPr/>
        <a:lstStyle/>
        <a:p>
          <a:endParaRPr lang="zh-CN" altLang="en-US"/>
        </a:p>
      </dgm:t>
    </dgm:pt>
    <dgm:pt modelId="{CA898F8B-5CE3-4610-A284-4C7DEACF4731}">
      <dgm:prSet phldrT="[文本]" custT="1"/>
      <dgm:spPr/>
      <dgm:t>
        <a:bodyPr/>
        <a:lstStyle/>
        <a:p>
          <a:r>
            <a:rPr lang="en-US" altLang="zh-CN" sz="1200" dirty="0"/>
            <a:t>Spatial Uniformity of QE and MTE:                Directly Limits Achievable Beam Brightness</a:t>
          </a:r>
          <a:endParaRPr lang="zh-CN" altLang="en-US" sz="1200" dirty="0"/>
        </a:p>
      </dgm:t>
    </dgm:pt>
    <dgm:pt modelId="{E9197C7F-EA0E-4317-8937-26BD7FB49DD3}" type="parTrans" cxnId="{BF29C31B-6F7C-4C71-A12B-DC778E805AAD}">
      <dgm:prSet/>
      <dgm:spPr/>
      <dgm:t>
        <a:bodyPr/>
        <a:lstStyle/>
        <a:p>
          <a:endParaRPr lang="zh-CN" altLang="en-US"/>
        </a:p>
      </dgm:t>
    </dgm:pt>
    <dgm:pt modelId="{BED4AA0D-65BD-4103-BB64-12A2AFA8AD09}" type="sibTrans" cxnId="{BF29C31B-6F7C-4C71-A12B-DC778E805AAD}">
      <dgm:prSet/>
      <dgm:spPr/>
      <dgm:t>
        <a:bodyPr/>
        <a:lstStyle/>
        <a:p>
          <a:endParaRPr lang="zh-CN" altLang="en-US"/>
        </a:p>
      </dgm:t>
    </dgm:pt>
    <dgm:pt modelId="{AFC7F803-34E6-4E1A-8AAE-6812BFC37474}">
      <dgm:prSet phldrT="[文本]" custT="1"/>
      <dgm:spPr/>
      <dgm:t>
        <a:bodyPr/>
        <a:lstStyle/>
        <a:p>
          <a:r>
            <a:rPr lang="en-US" altLang="zh-CN" sz="1200" dirty="0"/>
            <a:t>High </a:t>
          </a:r>
          <a:r>
            <a:rPr lang="en-US" altLang="en-US" sz="1200" dirty="0"/>
            <a:t>Electric Field Tolerance(RF, DC)</a:t>
          </a:r>
          <a:endParaRPr lang="zh-CN" altLang="en-US" sz="1200" dirty="0"/>
        </a:p>
      </dgm:t>
    </dgm:pt>
    <dgm:pt modelId="{ED1C6EDE-7DD0-4242-897D-4709ABFF7DCA}" type="parTrans" cxnId="{679B6A78-A638-48D9-888C-250C8DF5A49B}">
      <dgm:prSet/>
      <dgm:spPr/>
      <dgm:t>
        <a:bodyPr/>
        <a:lstStyle/>
        <a:p>
          <a:endParaRPr lang="zh-CN" altLang="en-US"/>
        </a:p>
      </dgm:t>
    </dgm:pt>
    <dgm:pt modelId="{F8217CAA-DC4A-4F6E-B3FE-614E624AA01B}" type="sibTrans" cxnId="{679B6A78-A638-48D9-888C-250C8DF5A49B}">
      <dgm:prSet/>
      <dgm:spPr/>
      <dgm:t>
        <a:bodyPr/>
        <a:lstStyle/>
        <a:p>
          <a:endParaRPr lang="zh-CN" altLang="en-US"/>
        </a:p>
      </dgm:t>
    </dgm:pt>
    <dgm:pt modelId="{711AFD59-CA70-49D7-9F04-EE619FCDFE86}">
      <dgm:prSet phldrT="[文本]" custT="1"/>
      <dgm:spPr/>
      <dgm:t>
        <a:bodyPr/>
        <a:lstStyle/>
        <a:p>
          <a:r>
            <a:rPr lang="en-US" altLang="en-US" sz="1000" dirty="0"/>
            <a:t>Preparation Repeatability and In‑situ Regeneration: critical for large‑facility operation</a:t>
          </a:r>
          <a:endParaRPr lang="zh-CN" altLang="en-US" sz="1000" dirty="0"/>
        </a:p>
      </dgm:t>
    </dgm:pt>
    <dgm:pt modelId="{FDC77051-131F-41AD-80E6-C931BB6B1A4E}" type="parTrans" cxnId="{5AEF61B9-385A-45BF-9216-E1407F4EE62F}">
      <dgm:prSet/>
      <dgm:spPr/>
      <dgm:t>
        <a:bodyPr/>
        <a:lstStyle/>
        <a:p>
          <a:endParaRPr lang="zh-CN" altLang="en-US"/>
        </a:p>
      </dgm:t>
    </dgm:pt>
    <dgm:pt modelId="{0F8DA6B9-DB4A-4CA2-A81B-7190E0E4F551}" type="sibTrans" cxnId="{5AEF61B9-385A-45BF-9216-E1407F4EE62F}">
      <dgm:prSet/>
      <dgm:spPr/>
      <dgm:t>
        <a:bodyPr/>
        <a:lstStyle/>
        <a:p>
          <a:endParaRPr lang="zh-CN" altLang="en-US"/>
        </a:p>
      </dgm:t>
    </dgm:pt>
    <dgm:pt modelId="{E74CC3C3-7D17-455D-BC52-F523EDD70478}">
      <dgm:prSet phldrT="[文本]" custT="1"/>
      <dgm:spPr/>
      <dgm:t>
        <a:bodyPr/>
        <a:lstStyle/>
        <a:p>
          <a:r>
            <a:rPr lang="en-US" altLang="en-US" sz="1000" dirty="0"/>
            <a:t>Spin polarization (required only for polarized‑electron applications)</a:t>
          </a:r>
          <a:endParaRPr lang="zh-CN" altLang="en-US" sz="1000" dirty="0"/>
        </a:p>
      </dgm:t>
    </dgm:pt>
    <dgm:pt modelId="{0FE44BE2-1721-4950-BBEE-CC69F635B702}" type="parTrans" cxnId="{E7793818-F0D5-4D66-ABBC-54FF1D6E3B24}">
      <dgm:prSet/>
      <dgm:spPr/>
      <dgm:t>
        <a:bodyPr/>
        <a:lstStyle/>
        <a:p>
          <a:endParaRPr lang="zh-CN" altLang="en-US"/>
        </a:p>
      </dgm:t>
    </dgm:pt>
    <dgm:pt modelId="{874A7840-4B38-4EA8-96B1-8257D2439C8D}" type="sibTrans" cxnId="{E7793818-F0D5-4D66-ABBC-54FF1D6E3B24}">
      <dgm:prSet/>
      <dgm:spPr/>
      <dgm:t>
        <a:bodyPr/>
        <a:lstStyle/>
        <a:p>
          <a:endParaRPr lang="zh-CN" altLang="en-US"/>
        </a:p>
      </dgm:t>
    </dgm:pt>
    <dgm:pt modelId="{BDDBE04A-F084-4554-97F1-D5252885E814}" type="pres">
      <dgm:prSet presAssocID="{FA7E363D-96FD-4085-AA11-4D97AF6F5476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61E84D9-D3BE-4E71-8F3B-27294504A8C7}" type="pres">
      <dgm:prSet presAssocID="{5C5CF8DA-83C7-4D74-ACBF-4CD90F0AD8DD}" presName="circle1" presStyleLbl="node1" presStyleIdx="0" presStyleCnt="3"/>
      <dgm:spPr/>
    </dgm:pt>
    <dgm:pt modelId="{F973FFB2-2A9C-43CF-A314-6DA3729795AB}" type="pres">
      <dgm:prSet presAssocID="{5C5CF8DA-83C7-4D74-ACBF-4CD90F0AD8DD}" presName="space" presStyleCnt="0"/>
      <dgm:spPr/>
    </dgm:pt>
    <dgm:pt modelId="{69D86A55-B24F-40BF-8FE1-3BE9AA270579}" type="pres">
      <dgm:prSet presAssocID="{5C5CF8DA-83C7-4D74-ACBF-4CD90F0AD8DD}" presName="rect1" presStyleLbl="alignAcc1" presStyleIdx="0" presStyleCnt="3"/>
      <dgm:spPr/>
    </dgm:pt>
    <dgm:pt modelId="{2291B922-5661-455B-98B0-8F3E1613A590}" type="pres">
      <dgm:prSet presAssocID="{4F59062F-FF4A-41AA-9ACD-03E374BB51B4}" presName="vertSpace2" presStyleLbl="node1" presStyleIdx="0" presStyleCnt="3"/>
      <dgm:spPr/>
    </dgm:pt>
    <dgm:pt modelId="{49152DA0-79ED-4374-A137-93DD7A23FB30}" type="pres">
      <dgm:prSet presAssocID="{4F59062F-FF4A-41AA-9ACD-03E374BB51B4}" presName="circle2" presStyleLbl="node1" presStyleIdx="1" presStyleCnt="3"/>
      <dgm:spPr/>
    </dgm:pt>
    <dgm:pt modelId="{BFDFC8F6-ECB0-4C01-8160-E950C1EF9372}" type="pres">
      <dgm:prSet presAssocID="{4F59062F-FF4A-41AA-9ACD-03E374BB51B4}" presName="rect2" presStyleLbl="alignAcc1" presStyleIdx="1" presStyleCnt="3"/>
      <dgm:spPr/>
    </dgm:pt>
    <dgm:pt modelId="{F8928528-A9ED-444D-9AA3-BFB0A0B4CD60}" type="pres">
      <dgm:prSet presAssocID="{14FF11C0-E501-4C99-A4A9-23C23D77A96B}" presName="vertSpace3" presStyleLbl="node1" presStyleIdx="1" presStyleCnt="3"/>
      <dgm:spPr/>
    </dgm:pt>
    <dgm:pt modelId="{0FB94DBE-FC8D-43B6-A163-710A3621E6AD}" type="pres">
      <dgm:prSet presAssocID="{14FF11C0-E501-4C99-A4A9-23C23D77A96B}" presName="circle3" presStyleLbl="node1" presStyleIdx="2" presStyleCnt="3"/>
      <dgm:spPr/>
    </dgm:pt>
    <dgm:pt modelId="{674C022E-678A-421C-BEE3-58F5B06EDED9}" type="pres">
      <dgm:prSet presAssocID="{14FF11C0-E501-4C99-A4A9-23C23D77A96B}" presName="rect3" presStyleLbl="alignAcc1" presStyleIdx="2" presStyleCnt="3"/>
      <dgm:spPr/>
    </dgm:pt>
    <dgm:pt modelId="{8763D41A-12AB-4D2A-A67D-C3FB194A99D8}" type="pres">
      <dgm:prSet presAssocID="{5C5CF8DA-83C7-4D74-ACBF-4CD90F0AD8DD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4B2C786A-34D5-44AA-84B1-C6B77884F9F9}" type="pres">
      <dgm:prSet presAssocID="{5C5CF8DA-83C7-4D74-ACBF-4CD90F0AD8DD}" presName="rect1ChTx" presStyleLbl="alignAcc1" presStyleIdx="2" presStyleCnt="3">
        <dgm:presLayoutVars>
          <dgm:bulletEnabled val="1"/>
        </dgm:presLayoutVars>
      </dgm:prSet>
      <dgm:spPr/>
    </dgm:pt>
    <dgm:pt modelId="{51F4683B-762A-4976-8B00-81DA0A6494BD}" type="pres">
      <dgm:prSet presAssocID="{4F59062F-FF4A-41AA-9ACD-03E374BB51B4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D39E13CE-126A-4061-99C8-FC9B28A87FB1}" type="pres">
      <dgm:prSet presAssocID="{4F59062F-FF4A-41AA-9ACD-03E374BB51B4}" presName="rect2ChTx" presStyleLbl="alignAcc1" presStyleIdx="2" presStyleCnt="3">
        <dgm:presLayoutVars>
          <dgm:bulletEnabled val="1"/>
        </dgm:presLayoutVars>
      </dgm:prSet>
      <dgm:spPr/>
    </dgm:pt>
    <dgm:pt modelId="{0E659C70-8E71-4001-B5E3-6DEFEA4A132A}" type="pres">
      <dgm:prSet presAssocID="{14FF11C0-E501-4C99-A4A9-23C23D77A96B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B69CF977-5A81-4E65-955B-CFC1FC5ADA75}" type="pres">
      <dgm:prSet presAssocID="{14FF11C0-E501-4C99-A4A9-23C23D77A96B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D5AAD00D-31C6-4D5D-92E0-A30F0F3C6120}" srcId="{5C5CF8DA-83C7-4D74-ACBF-4CD90F0AD8DD}" destId="{594ED02E-F93A-4C6F-A4EC-48C6B7FC88B5}" srcOrd="0" destOrd="0" parTransId="{63D41D2B-46F2-44F2-967A-2A02FE932D17}" sibTransId="{FD108575-2975-42AF-B281-63B5258DACEB}"/>
    <dgm:cxn modelId="{E7793818-F0D5-4D66-ABBC-54FF1D6E3B24}" srcId="{5C5CF8DA-83C7-4D74-ACBF-4CD90F0AD8DD}" destId="{E74CC3C3-7D17-455D-BC52-F523EDD70478}" srcOrd="3" destOrd="0" parTransId="{0FE44BE2-1721-4950-BBEE-CC69F635B702}" sibTransId="{874A7840-4B38-4EA8-96B1-8257D2439C8D}"/>
    <dgm:cxn modelId="{9D67F919-9365-4F1C-99C4-9A262B8F35C2}" type="presOf" srcId="{14FF11C0-E501-4C99-A4A9-23C23D77A96B}" destId="{674C022E-678A-421C-BEE3-58F5B06EDED9}" srcOrd="0" destOrd="0" presId="urn:microsoft.com/office/officeart/2005/8/layout/target3"/>
    <dgm:cxn modelId="{BF29C31B-6F7C-4C71-A12B-DC778E805AAD}" srcId="{4F59062F-FF4A-41AA-9ACD-03E374BB51B4}" destId="{CA898F8B-5CE3-4610-A284-4C7DEACF4731}" srcOrd="1" destOrd="0" parTransId="{E9197C7F-EA0E-4317-8937-26BD7FB49DD3}" sibTransId="{BED4AA0D-65BD-4103-BB64-12A2AFA8AD09}"/>
    <dgm:cxn modelId="{D67C961C-6CCE-433A-B0CA-C45934782347}" srcId="{5C5CF8DA-83C7-4D74-ACBF-4CD90F0AD8DD}" destId="{592FB58C-32D3-48C1-93CC-E9F92879082F}" srcOrd="1" destOrd="0" parTransId="{3E5D0A87-3951-42F3-A441-9AA728BA4016}" sibTransId="{A294D84B-2F42-4FB1-ADA0-65FC81D791D8}"/>
    <dgm:cxn modelId="{99A83828-D980-4558-9831-BA634C9E844F}" type="presOf" srcId="{E105E326-F177-49AC-8686-6F6AC7A3DCA2}" destId="{D39E13CE-126A-4061-99C8-FC9B28A87FB1}" srcOrd="0" destOrd="0" presId="urn:microsoft.com/office/officeart/2005/8/layout/target3"/>
    <dgm:cxn modelId="{2871B635-FFF2-49AA-83A3-7EBE6F64B389}" type="presOf" srcId="{CA898F8B-5CE3-4610-A284-4C7DEACF4731}" destId="{D39E13CE-126A-4061-99C8-FC9B28A87FB1}" srcOrd="0" destOrd="1" presId="urn:microsoft.com/office/officeart/2005/8/layout/target3"/>
    <dgm:cxn modelId="{35AD9537-9840-44D8-BEE7-BD1EC792106C}" type="presOf" srcId="{1798D96F-E5BA-49DD-90EE-33A48DE632DA}" destId="{B69CF977-5A81-4E65-955B-CFC1FC5ADA75}" srcOrd="0" destOrd="1" presId="urn:microsoft.com/office/officeart/2005/8/layout/target3"/>
    <dgm:cxn modelId="{79222B3A-15BF-44AB-A18E-309BC187D1BD}" type="presOf" srcId="{594ED02E-F93A-4C6F-A4EC-48C6B7FC88B5}" destId="{4B2C786A-34D5-44AA-84B1-C6B77884F9F9}" srcOrd="0" destOrd="0" presId="urn:microsoft.com/office/officeart/2005/8/layout/target3"/>
    <dgm:cxn modelId="{8CBE2A40-C8BF-41F3-95B2-24BC17311DA4}" srcId="{FA7E363D-96FD-4085-AA11-4D97AF6F5476}" destId="{14FF11C0-E501-4C99-A4A9-23C23D77A96B}" srcOrd="2" destOrd="0" parTransId="{BEB9373E-C3D1-49ED-80B8-81AD9AAA164B}" sibTransId="{F8A16E9E-0789-4670-AC54-630A0D80AFBD}"/>
    <dgm:cxn modelId="{2B398B5B-7D2D-4716-B363-7DEC9F2D878B}" type="presOf" srcId="{E74CC3C3-7D17-455D-BC52-F523EDD70478}" destId="{4B2C786A-34D5-44AA-84B1-C6B77884F9F9}" srcOrd="0" destOrd="3" presId="urn:microsoft.com/office/officeart/2005/8/layout/target3"/>
    <dgm:cxn modelId="{CB9ADC5D-0FFE-4F21-A9D3-D92709B56ECC}" type="presOf" srcId="{4F59062F-FF4A-41AA-9ACD-03E374BB51B4}" destId="{51F4683B-762A-4976-8B00-81DA0A6494BD}" srcOrd="1" destOrd="0" presId="urn:microsoft.com/office/officeart/2005/8/layout/target3"/>
    <dgm:cxn modelId="{BAB3D549-3460-4AE3-BE7D-B3926506FBC5}" srcId="{4F59062F-FF4A-41AA-9ACD-03E374BB51B4}" destId="{E105E326-F177-49AC-8686-6F6AC7A3DCA2}" srcOrd="0" destOrd="0" parTransId="{4E093408-8D3E-4737-A4A5-51DDB9D03E0A}" sibTransId="{4DABFAF8-0523-4C47-905C-09808A78975F}"/>
    <dgm:cxn modelId="{F5827D6C-D160-47B6-BEA3-640149FC462A}" type="presOf" srcId="{FA7E363D-96FD-4085-AA11-4D97AF6F5476}" destId="{BDDBE04A-F084-4554-97F1-D5252885E814}" srcOrd="0" destOrd="0" presId="urn:microsoft.com/office/officeart/2005/8/layout/target3"/>
    <dgm:cxn modelId="{F1C5E46E-BD13-4918-866C-5683417F523E}" type="presOf" srcId="{592FB58C-32D3-48C1-93CC-E9F92879082F}" destId="{4B2C786A-34D5-44AA-84B1-C6B77884F9F9}" srcOrd="0" destOrd="1" presId="urn:microsoft.com/office/officeart/2005/8/layout/target3"/>
    <dgm:cxn modelId="{97240978-E855-45AA-B34D-927879269E64}" srcId="{14FF11C0-E501-4C99-A4A9-23C23D77A96B}" destId="{1798D96F-E5BA-49DD-90EE-33A48DE632DA}" srcOrd="1" destOrd="0" parTransId="{1DC49A62-1A39-43E2-8B64-62541B09D422}" sibTransId="{A57EE568-B92A-446D-813E-016E4B203470}"/>
    <dgm:cxn modelId="{679B6A78-A638-48D9-888C-250C8DF5A49B}" srcId="{4F59062F-FF4A-41AA-9ACD-03E374BB51B4}" destId="{AFC7F803-34E6-4E1A-8AAE-6812BFC37474}" srcOrd="2" destOrd="0" parTransId="{ED1C6EDE-7DD0-4242-897D-4709ABFF7DCA}" sibTransId="{F8217CAA-DC4A-4F6E-B3FE-614E624AA01B}"/>
    <dgm:cxn modelId="{7F2E9C89-6EB2-4FE8-90B7-AE9AB4FEE845}" srcId="{FA7E363D-96FD-4085-AA11-4D97AF6F5476}" destId="{4F59062F-FF4A-41AA-9ACD-03E374BB51B4}" srcOrd="1" destOrd="0" parTransId="{9D946F56-106A-4687-ABCA-339DD629AFFB}" sibTransId="{F1035433-AC7C-425A-8C08-39AAB3C9AE92}"/>
    <dgm:cxn modelId="{5E257794-FCD6-468C-A642-63AB04CB9A67}" srcId="{14FF11C0-E501-4C99-A4A9-23C23D77A96B}" destId="{9D60460A-E063-4D39-8017-921F65F7A5BF}" srcOrd="0" destOrd="0" parTransId="{E438A2C9-1415-4DBC-8D68-D788242DA5E7}" sibTransId="{5476029F-F39C-4959-A5C2-0B055079EF7F}"/>
    <dgm:cxn modelId="{6C199C97-B41C-4AB0-BD89-DFA7C194DF3D}" type="presOf" srcId="{AFC7F803-34E6-4E1A-8AAE-6812BFC37474}" destId="{D39E13CE-126A-4061-99C8-FC9B28A87FB1}" srcOrd="0" destOrd="2" presId="urn:microsoft.com/office/officeart/2005/8/layout/target3"/>
    <dgm:cxn modelId="{34DD76A8-EE92-4B7F-9D9B-48C410B9A129}" srcId="{14FF11C0-E501-4C99-A4A9-23C23D77A96B}" destId="{0C6D5834-21B3-46E9-88A6-B6D1044AD758}" srcOrd="2" destOrd="0" parTransId="{5AFE8B31-AA31-427A-BFDD-BD230B1A2169}" sibTransId="{E5E32122-AB49-4FFE-BBDB-30838A2B1FEA}"/>
    <dgm:cxn modelId="{5AEF61B9-385A-45BF-9216-E1407F4EE62F}" srcId="{5C5CF8DA-83C7-4D74-ACBF-4CD90F0AD8DD}" destId="{711AFD59-CA70-49D7-9F04-EE619FCDFE86}" srcOrd="2" destOrd="0" parTransId="{FDC77051-131F-41AD-80E6-C931BB6B1A4E}" sibTransId="{0F8DA6B9-DB4A-4CA2-A81B-7190E0E4F551}"/>
    <dgm:cxn modelId="{6C181CBF-A020-4348-936C-0194CD35C425}" srcId="{FA7E363D-96FD-4085-AA11-4D97AF6F5476}" destId="{5C5CF8DA-83C7-4D74-ACBF-4CD90F0AD8DD}" srcOrd="0" destOrd="0" parTransId="{CCE5A67F-2DAA-40C5-B2D9-1BA7A28AF724}" sibTransId="{F1E13623-C2AC-444A-A1F7-AD1C5521693D}"/>
    <dgm:cxn modelId="{245D72D6-7A0A-4BAC-A135-ED8D5D59D88B}" type="presOf" srcId="{711AFD59-CA70-49D7-9F04-EE619FCDFE86}" destId="{4B2C786A-34D5-44AA-84B1-C6B77884F9F9}" srcOrd="0" destOrd="2" presId="urn:microsoft.com/office/officeart/2005/8/layout/target3"/>
    <dgm:cxn modelId="{615280D6-19BE-48A8-A0FD-F1725EBD5411}" type="presOf" srcId="{5C5CF8DA-83C7-4D74-ACBF-4CD90F0AD8DD}" destId="{8763D41A-12AB-4D2A-A67D-C3FB194A99D8}" srcOrd="1" destOrd="0" presId="urn:microsoft.com/office/officeart/2005/8/layout/target3"/>
    <dgm:cxn modelId="{5B67E2D6-F2F5-4CA5-BDB6-544E1705968B}" type="presOf" srcId="{14FF11C0-E501-4C99-A4A9-23C23D77A96B}" destId="{0E659C70-8E71-4001-B5E3-6DEFEA4A132A}" srcOrd="1" destOrd="0" presId="urn:microsoft.com/office/officeart/2005/8/layout/target3"/>
    <dgm:cxn modelId="{75D083E7-E517-4299-A2D9-6338DB55B314}" type="presOf" srcId="{5C5CF8DA-83C7-4D74-ACBF-4CD90F0AD8DD}" destId="{69D86A55-B24F-40BF-8FE1-3BE9AA270579}" srcOrd="0" destOrd="0" presId="urn:microsoft.com/office/officeart/2005/8/layout/target3"/>
    <dgm:cxn modelId="{E5401CED-1857-4BB3-B1B7-6B5FBE4B0172}" type="presOf" srcId="{0C6D5834-21B3-46E9-88A6-B6D1044AD758}" destId="{B69CF977-5A81-4E65-955B-CFC1FC5ADA75}" srcOrd="0" destOrd="2" presId="urn:microsoft.com/office/officeart/2005/8/layout/target3"/>
    <dgm:cxn modelId="{BCA943F5-5960-4490-8963-296158538ABC}" type="presOf" srcId="{9D60460A-E063-4D39-8017-921F65F7A5BF}" destId="{B69CF977-5A81-4E65-955B-CFC1FC5ADA75}" srcOrd="0" destOrd="0" presId="urn:microsoft.com/office/officeart/2005/8/layout/target3"/>
    <dgm:cxn modelId="{BF0B99FE-10B8-4B50-809B-AACE235D453F}" type="presOf" srcId="{4F59062F-FF4A-41AA-9ACD-03E374BB51B4}" destId="{BFDFC8F6-ECB0-4C01-8160-E950C1EF9372}" srcOrd="0" destOrd="0" presId="urn:microsoft.com/office/officeart/2005/8/layout/target3"/>
    <dgm:cxn modelId="{63C0642C-7052-4B00-9EB7-B2533A51A5C1}" type="presParOf" srcId="{BDDBE04A-F084-4554-97F1-D5252885E814}" destId="{861E84D9-D3BE-4E71-8F3B-27294504A8C7}" srcOrd="0" destOrd="0" presId="urn:microsoft.com/office/officeart/2005/8/layout/target3"/>
    <dgm:cxn modelId="{CC350B91-DC60-481B-8355-E92DDF994211}" type="presParOf" srcId="{BDDBE04A-F084-4554-97F1-D5252885E814}" destId="{F973FFB2-2A9C-43CF-A314-6DA3729795AB}" srcOrd="1" destOrd="0" presId="urn:microsoft.com/office/officeart/2005/8/layout/target3"/>
    <dgm:cxn modelId="{0F002B18-C108-444F-969A-EF440058F8B8}" type="presParOf" srcId="{BDDBE04A-F084-4554-97F1-D5252885E814}" destId="{69D86A55-B24F-40BF-8FE1-3BE9AA270579}" srcOrd="2" destOrd="0" presId="urn:microsoft.com/office/officeart/2005/8/layout/target3"/>
    <dgm:cxn modelId="{3E7622B9-D3A5-4921-A9AD-699AC7CD5149}" type="presParOf" srcId="{BDDBE04A-F084-4554-97F1-D5252885E814}" destId="{2291B922-5661-455B-98B0-8F3E1613A590}" srcOrd="3" destOrd="0" presId="urn:microsoft.com/office/officeart/2005/8/layout/target3"/>
    <dgm:cxn modelId="{ACB90ABB-537F-4040-B819-7188DCA8D531}" type="presParOf" srcId="{BDDBE04A-F084-4554-97F1-D5252885E814}" destId="{49152DA0-79ED-4374-A137-93DD7A23FB30}" srcOrd="4" destOrd="0" presId="urn:microsoft.com/office/officeart/2005/8/layout/target3"/>
    <dgm:cxn modelId="{119C6EBC-44F0-4487-A56B-4FB001A2B9DC}" type="presParOf" srcId="{BDDBE04A-F084-4554-97F1-D5252885E814}" destId="{BFDFC8F6-ECB0-4C01-8160-E950C1EF9372}" srcOrd="5" destOrd="0" presId="urn:microsoft.com/office/officeart/2005/8/layout/target3"/>
    <dgm:cxn modelId="{BDBC98F4-786D-4911-8F4E-6E72510887E5}" type="presParOf" srcId="{BDDBE04A-F084-4554-97F1-D5252885E814}" destId="{F8928528-A9ED-444D-9AA3-BFB0A0B4CD60}" srcOrd="6" destOrd="0" presId="urn:microsoft.com/office/officeart/2005/8/layout/target3"/>
    <dgm:cxn modelId="{879B29FE-EE41-48E6-8CF7-12940E43375A}" type="presParOf" srcId="{BDDBE04A-F084-4554-97F1-D5252885E814}" destId="{0FB94DBE-FC8D-43B6-A163-710A3621E6AD}" srcOrd="7" destOrd="0" presId="urn:microsoft.com/office/officeart/2005/8/layout/target3"/>
    <dgm:cxn modelId="{4BC43495-2C07-4753-A8B7-D99BC52A8D18}" type="presParOf" srcId="{BDDBE04A-F084-4554-97F1-D5252885E814}" destId="{674C022E-678A-421C-BEE3-58F5B06EDED9}" srcOrd="8" destOrd="0" presId="urn:microsoft.com/office/officeart/2005/8/layout/target3"/>
    <dgm:cxn modelId="{18281342-C792-4926-8ED5-5200D8DB6B3C}" type="presParOf" srcId="{BDDBE04A-F084-4554-97F1-D5252885E814}" destId="{8763D41A-12AB-4D2A-A67D-C3FB194A99D8}" srcOrd="9" destOrd="0" presId="urn:microsoft.com/office/officeart/2005/8/layout/target3"/>
    <dgm:cxn modelId="{D42DBF7B-6A26-40DF-A29D-A3D672E3ADB7}" type="presParOf" srcId="{BDDBE04A-F084-4554-97F1-D5252885E814}" destId="{4B2C786A-34D5-44AA-84B1-C6B77884F9F9}" srcOrd="10" destOrd="0" presId="urn:microsoft.com/office/officeart/2005/8/layout/target3"/>
    <dgm:cxn modelId="{C39B13D7-4890-4DC6-AA14-26E7C36BD863}" type="presParOf" srcId="{BDDBE04A-F084-4554-97F1-D5252885E814}" destId="{51F4683B-762A-4976-8B00-81DA0A6494BD}" srcOrd="11" destOrd="0" presId="urn:microsoft.com/office/officeart/2005/8/layout/target3"/>
    <dgm:cxn modelId="{9EB72D0A-9987-469A-AF5B-7C7F9A165A8E}" type="presParOf" srcId="{BDDBE04A-F084-4554-97F1-D5252885E814}" destId="{D39E13CE-126A-4061-99C8-FC9B28A87FB1}" srcOrd="12" destOrd="0" presId="urn:microsoft.com/office/officeart/2005/8/layout/target3"/>
    <dgm:cxn modelId="{6E81F1FB-2266-48EB-9CEA-A01C60F7A35A}" type="presParOf" srcId="{BDDBE04A-F084-4554-97F1-D5252885E814}" destId="{0E659C70-8E71-4001-B5E3-6DEFEA4A132A}" srcOrd="13" destOrd="0" presId="urn:microsoft.com/office/officeart/2005/8/layout/target3"/>
    <dgm:cxn modelId="{BDD156F3-EFD6-4459-8E4E-1F5C776308C4}" type="presParOf" srcId="{BDDBE04A-F084-4554-97F1-D5252885E814}" destId="{B69CF977-5A81-4E65-955B-CFC1FC5ADA75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78E3D1-E24A-4434-8CF8-132E1C778B7B}" type="doc">
      <dgm:prSet loTypeId="urn:microsoft.com/office/officeart/2005/8/layout/default" loCatId="list" qsTypeId="urn:microsoft.com/office/officeart/2005/8/quickstyle/simple1#4" qsCatId="simple" csTypeId="urn:microsoft.com/office/officeart/2005/8/colors/accent3_5#1" csCatId="accent3" phldr="1"/>
      <dgm:spPr/>
      <dgm:t>
        <a:bodyPr/>
        <a:lstStyle/>
        <a:p>
          <a:endParaRPr lang="zh-CN" altLang="en-US"/>
        </a:p>
      </dgm:t>
    </dgm:pt>
    <dgm:pt modelId="{4C31BE18-8B69-4436-B171-1F7B8E9A28FA}">
      <dgm:prSet phldrT="[文本]"/>
      <dgm:spPr/>
      <dgm:t>
        <a:bodyPr/>
        <a:lstStyle/>
        <a:p>
          <a:r>
            <a:rPr lang="en-US" altLang="en-US" dirty="0"/>
            <a:t>Electric Field Tolerance and Material Migration</a:t>
          </a:r>
          <a:r>
            <a:rPr lang="zh-CN" altLang="en-US" dirty="0"/>
            <a:t> </a:t>
          </a:r>
        </a:p>
      </dgm:t>
    </dgm:pt>
    <dgm:pt modelId="{4DA1FC46-8299-449E-B38C-DE62DA9CFD0B}" type="parTrans" cxnId="{09DF417B-0469-4E65-90D8-22822F19937B}">
      <dgm:prSet/>
      <dgm:spPr/>
      <dgm:t>
        <a:bodyPr/>
        <a:lstStyle/>
        <a:p>
          <a:endParaRPr lang="zh-CN" altLang="en-US"/>
        </a:p>
      </dgm:t>
    </dgm:pt>
    <dgm:pt modelId="{DF711741-EC14-4FEE-BB12-8C903F26CF5D}" type="sibTrans" cxnId="{09DF417B-0469-4E65-90D8-22822F19937B}">
      <dgm:prSet/>
      <dgm:spPr/>
      <dgm:t>
        <a:bodyPr/>
        <a:lstStyle/>
        <a:p>
          <a:endParaRPr lang="zh-CN" altLang="en-US"/>
        </a:p>
      </dgm:t>
    </dgm:pt>
    <dgm:pt modelId="{A5CA3404-8948-495B-B088-98D1D13911B8}">
      <dgm:prSet phldrT="[文本]"/>
      <dgm:spPr/>
      <dgm:t>
        <a:bodyPr/>
        <a:lstStyle/>
        <a:p>
          <a:r>
            <a:rPr lang="en-US" altLang="zh-CN" dirty="0"/>
            <a:t>Photo</a:t>
          </a:r>
          <a:r>
            <a:rPr lang="en-US" altLang="en-US" dirty="0"/>
            <a:t>emission Uniformity</a:t>
          </a:r>
          <a:r>
            <a:rPr lang="zh-CN" altLang="en-US" dirty="0"/>
            <a:t> </a:t>
          </a:r>
        </a:p>
      </dgm:t>
    </dgm:pt>
    <dgm:pt modelId="{ACF38E08-37F3-4219-B314-4AF4CFDE6F10}" type="parTrans" cxnId="{FE09C08D-C3EF-4FB5-82AB-62894FD1A711}">
      <dgm:prSet/>
      <dgm:spPr/>
      <dgm:t>
        <a:bodyPr/>
        <a:lstStyle/>
        <a:p>
          <a:endParaRPr lang="zh-CN" altLang="en-US"/>
        </a:p>
      </dgm:t>
    </dgm:pt>
    <dgm:pt modelId="{CC1097A2-C477-4982-8C04-3208F5AB641E}" type="sibTrans" cxnId="{FE09C08D-C3EF-4FB5-82AB-62894FD1A711}">
      <dgm:prSet/>
      <dgm:spPr/>
      <dgm:t>
        <a:bodyPr/>
        <a:lstStyle/>
        <a:p>
          <a:endParaRPr lang="zh-CN" altLang="en-US"/>
        </a:p>
      </dgm:t>
    </dgm:pt>
    <dgm:pt modelId="{E98C3279-E641-4206-A439-0E18F7668D94}">
      <dgm:prSet phldrT="[文本]"/>
      <dgm:spPr/>
      <dgm:t>
        <a:bodyPr/>
        <a:lstStyle/>
        <a:p>
          <a:r>
            <a:rPr lang="en-US" altLang="zh-CN" dirty="0"/>
            <a:t>Preparation </a:t>
          </a:r>
          <a:r>
            <a:rPr lang="zh-CN" dirty="0"/>
            <a:t>Reproducibility &amp; In-Situ Regeneration</a:t>
          </a:r>
          <a:endParaRPr lang="zh-CN" altLang="en-US" dirty="0"/>
        </a:p>
      </dgm:t>
    </dgm:pt>
    <dgm:pt modelId="{CFFA6078-DAB0-42E2-A2F0-112611F84B4F}" type="parTrans" cxnId="{1035B96B-C80F-4BD3-AC55-5D3E5491B3A9}">
      <dgm:prSet/>
      <dgm:spPr/>
      <dgm:t>
        <a:bodyPr/>
        <a:lstStyle/>
        <a:p>
          <a:endParaRPr lang="zh-CN" altLang="en-US"/>
        </a:p>
      </dgm:t>
    </dgm:pt>
    <dgm:pt modelId="{1F0661FE-5017-46A8-B9A5-04DCA305376B}" type="sibTrans" cxnId="{1035B96B-C80F-4BD3-AC55-5D3E5491B3A9}">
      <dgm:prSet/>
      <dgm:spPr/>
      <dgm:t>
        <a:bodyPr/>
        <a:lstStyle/>
        <a:p>
          <a:endParaRPr lang="zh-CN" altLang="en-US"/>
        </a:p>
      </dgm:t>
    </dgm:pt>
    <dgm:pt modelId="{AA5994C6-F608-4C99-A578-3BABF763F53A}">
      <dgm:prSet phldrT="[文本]"/>
      <dgm:spPr/>
      <dgm:t>
        <a:bodyPr/>
        <a:lstStyle/>
        <a:p>
          <a:r>
            <a:rPr lang="en-US" altLang="en-US" dirty="0"/>
            <a:t>Operating Wavelength and Spectral Response</a:t>
          </a:r>
          <a:endParaRPr lang="zh-CN" altLang="en-US" dirty="0"/>
        </a:p>
      </dgm:t>
    </dgm:pt>
    <dgm:pt modelId="{9B036645-250D-42CC-B47A-773C6FC55AD9}" type="parTrans" cxnId="{872241A6-A94F-4725-9267-CAC96D209F8E}">
      <dgm:prSet/>
      <dgm:spPr/>
      <dgm:t>
        <a:bodyPr/>
        <a:lstStyle/>
        <a:p>
          <a:endParaRPr lang="zh-CN" altLang="en-US"/>
        </a:p>
      </dgm:t>
    </dgm:pt>
    <dgm:pt modelId="{EDB6D43F-65F9-42C8-8578-86D47033ADC1}" type="sibTrans" cxnId="{872241A6-A94F-4725-9267-CAC96D209F8E}">
      <dgm:prSet/>
      <dgm:spPr/>
      <dgm:t>
        <a:bodyPr/>
        <a:lstStyle/>
        <a:p>
          <a:endParaRPr lang="zh-CN" altLang="en-US"/>
        </a:p>
      </dgm:t>
    </dgm:pt>
    <dgm:pt modelId="{C300EF0B-D842-426C-A8E8-9A40BCEDA798}">
      <dgm:prSet phldrT="[文本]"/>
      <dgm:spPr/>
      <dgm:t>
        <a:bodyPr/>
        <a:lstStyle/>
        <a:p>
          <a:pPr>
            <a:buNone/>
          </a:pPr>
          <a:r>
            <a:rPr lang="en-US" altLang="zh-CN" b="0" dirty="0"/>
            <a:t>Response Time</a:t>
          </a:r>
          <a:r>
            <a:rPr lang="zh-CN" b="0" dirty="0"/>
            <a:t> </a:t>
          </a:r>
          <a:endParaRPr lang="zh-CN" altLang="en-US" b="0" dirty="0"/>
        </a:p>
      </dgm:t>
    </dgm:pt>
    <dgm:pt modelId="{94BC74A9-F6A3-47B7-BAB2-E8122E84E364}" type="parTrans" cxnId="{45C07A56-4DDB-4F7F-ACBD-312E66DF098E}">
      <dgm:prSet/>
      <dgm:spPr/>
      <dgm:t>
        <a:bodyPr/>
        <a:lstStyle/>
        <a:p>
          <a:endParaRPr lang="zh-CN" altLang="en-US"/>
        </a:p>
      </dgm:t>
    </dgm:pt>
    <dgm:pt modelId="{D206A98B-CE0A-4C5D-8FC6-56ABBF2CB4A4}" type="sibTrans" cxnId="{45C07A56-4DDB-4F7F-ACBD-312E66DF098E}">
      <dgm:prSet/>
      <dgm:spPr/>
      <dgm:t>
        <a:bodyPr/>
        <a:lstStyle/>
        <a:p>
          <a:endParaRPr lang="zh-CN" altLang="en-US"/>
        </a:p>
      </dgm:t>
    </dgm:pt>
    <dgm:pt modelId="{9E38D996-E3CE-4928-B243-23026B79B9DC}">
      <dgm:prSet phldrT="[文本]"/>
      <dgm:spPr/>
      <dgm:t>
        <a:bodyPr/>
        <a:lstStyle/>
        <a:p>
          <a:r>
            <a:rPr lang="en-US" altLang="zh-CN" dirty="0"/>
            <a:t>Dark Current</a:t>
          </a:r>
          <a:endParaRPr lang="zh-CN" altLang="en-US" dirty="0"/>
        </a:p>
      </dgm:t>
    </dgm:pt>
    <dgm:pt modelId="{8D0CEF2D-33B1-4A6B-8D23-A017E7D81603}" type="parTrans" cxnId="{80DE2058-F0BA-47F4-A84E-6FF1BAFCCC17}">
      <dgm:prSet/>
      <dgm:spPr/>
      <dgm:t>
        <a:bodyPr/>
        <a:lstStyle/>
        <a:p>
          <a:endParaRPr lang="zh-CN" altLang="en-US"/>
        </a:p>
      </dgm:t>
    </dgm:pt>
    <dgm:pt modelId="{C923AC66-D300-4417-8A6D-B4276BDBB599}" type="sibTrans" cxnId="{80DE2058-F0BA-47F4-A84E-6FF1BAFCCC17}">
      <dgm:prSet/>
      <dgm:spPr/>
      <dgm:t>
        <a:bodyPr/>
        <a:lstStyle/>
        <a:p>
          <a:endParaRPr lang="zh-CN" altLang="en-US"/>
        </a:p>
      </dgm:t>
    </dgm:pt>
    <dgm:pt modelId="{91E9367B-83E9-4840-BB82-4423DD30C42A}">
      <dgm:prSet phldrT="[文本]"/>
      <dgm:spPr/>
      <dgm:t>
        <a:bodyPr/>
        <a:lstStyle/>
        <a:p>
          <a:r>
            <a:rPr lang="en-US" altLang="zh-CN" b="0" dirty="0">
              <a:solidFill>
                <a:schemeClr val="tx1"/>
              </a:solidFill>
              <a:highlight>
                <a:srgbClr val="FFFF00"/>
              </a:highlight>
            </a:rPr>
            <a:t>Lifetime and Stability</a:t>
          </a:r>
          <a:r>
            <a:rPr lang="zh-CN" b="0" dirty="0">
              <a:solidFill>
                <a:schemeClr val="tx1"/>
              </a:solidFill>
              <a:highlight>
                <a:srgbClr val="FFFF00"/>
              </a:highlight>
            </a:rPr>
            <a:t> </a:t>
          </a:r>
          <a:endParaRPr lang="zh-CN" altLang="en-US" b="0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520AE057-50CA-4F68-9C77-5FE08599A0C3}" type="parTrans" cxnId="{F65018DB-37D8-45AD-82CC-D31AC3D88E33}">
      <dgm:prSet/>
      <dgm:spPr/>
      <dgm:t>
        <a:bodyPr/>
        <a:lstStyle/>
        <a:p>
          <a:endParaRPr lang="zh-CN" altLang="en-US"/>
        </a:p>
      </dgm:t>
    </dgm:pt>
    <dgm:pt modelId="{9BBA5469-BF78-43B1-84B4-D703F8C105F7}" type="sibTrans" cxnId="{F65018DB-37D8-45AD-82CC-D31AC3D88E33}">
      <dgm:prSet/>
      <dgm:spPr/>
      <dgm:t>
        <a:bodyPr/>
        <a:lstStyle/>
        <a:p>
          <a:endParaRPr lang="zh-CN" altLang="en-US"/>
        </a:p>
      </dgm:t>
    </dgm:pt>
    <dgm:pt modelId="{C092AA5C-2832-47A6-932E-C06BB9C402CC}">
      <dgm:prSet phldrT="[文本]"/>
      <dgm:spPr/>
      <dgm:t>
        <a:bodyPr/>
        <a:lstStyle/>
        <a:p>
          <a:r>
            <a:rPr lang="en-US" altLang="zh-CN" b="0" dirty="0">
              <a:solidFill>
                <a:schemeClr val="tx1"/>
              </a:solidFill>
              <a:highlight>
                <a:srgbClr val="FFFF00"/>
              </a:highlight>
            </a:rPr>
            <a:t>Thermal Emittance</a:t>
          </a:r>
          <a:r>
            <a:rPr lang="en-US" b="0" dirty="0">
              <a:solidFill>
                <a:schemeClr val="tx1"/>
              </a:solidFill>
              <a:highlight>
                <a:srgbClr val="FFFF00"/>
              </a:highlight>
            </a:rPr>
            <a:t>/</a:t>
          </a:r>
          <a:r>
            <a:rPr lang="en-US" altLang="zh-CN" b="0" dirty="0">
              <a:solidFill>
                <a:schemeClr val="tx1"/>
              </a:solidFill>
              <a:highlight>
                <a:srgbClr val="FFFF00"/>
              </a:highlight>
            </a:rPr>
            <a:t>Mean Transverse Energy (</a:t>
          </a:r>
          <a:r>
            <a:rPr lang="en-US" b="0" dirty="0">
              <a:solidFill>
                <a:schemeClr val="tx1"/>
              </a:solidFill>
              <a:highlight>
                <a:srgbClr val="FFFF00"/>
              </a:highlight>
            </a:rPr>
            <a:t>MTE)</a:t>
          </a:r>
          <a:endParaRPr lang="zh-CN" altLang="en-US" b="0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0889D08A-1678-4F02-8B1A-C2E3B9ABFBDF}" type="parTrans" cxnId="{AB2128C8-8815-4E7E-968A-90D535BF69D7}">
      <dgm:prSet/>
      <dgm:spPr/>
      <dgm:t>
        <a:bodyPr/>
        <a:lstStyle/>
        <a:p>
          <a:endParaRPr lang="zh-CN" altLang="en-US"/>
        </a:p>
      </dgm:t>
    </dgm:pt>
    <dgm:pt modelId="{5B461E98-64FE-4CCE-AA85-D92126487E87}" type="sibTrans" cxnId="{AB2128C8-8815-4E7E-968A-90D535BF69D7}">
      <dgm:prSet/>
      <dgm:spPr/>
      <dgm:t>
        <a:bodyPr/>
        <a:lstStyle/>
        <a:p>
          <a:endParaRPr lang="zh-CN" altLang="en-US"/>
        </a:p>
      </dgm:t>
    </dgm:pt>
    <dgm:pt modelId="{CF1DBF17-AB2D-4CC1-9176-0448B41CB85E}">
      <dgm:prSet phldrT="[文本]"/>
      <dgm:spPr/>
      <dgm:t>
        <a:bodyPr/>
        <a:lstStyle/>
        <a:p>
          <a:r>
            <a:rPr lang="en-US" altLang="zh-CN" dirty="0">
              <a:solidFill>
                <a:schemeClr val="tx1"/>
              </a:solidFill>
              <a:highlight>
                <a:srgbClr val="FFFF00"/>
              </a:highlight>
            </a:rPr>
            <a:t>Quantum Efficiency(QE)</a:t>
          </a:r>
          <a:endParaRPr lang="zh-CN" altLang="zh-CN" dirty="0">
            <a:solidFill>
              <a:schemeClr val="tx1"/>
            </a:solidFill>
            <a:highlight>
              <a:srgbClr val="FFFF00"/>
            </a:highlight>
          </a:endParaRPr>
        </a:p>
      </dgm:t>
    </dgm:pt>
    <dgm:pt modelId="{803C4EB7-F9CB-451D-9AA3-4418F64B249E}" type="parTrans" cxnId="{B49E05B7-9425-4572-8D79-D06D43FDE342}">
      <dgm:prSet/>
      <dgm:spPr/>
      <dgm:t>
        <a:bodyPr/>
        <a:lstStyle/>
        <a:p>
          <a:endParaRPr lang="zh-CN" altLang="en-US"/>
        </a:p>
      </dgm:t>
    </dgm:pt>
    <dgm:pt modelId="{A7428932-4741-49A7-83CC-160C352E9991}" type="sibTrans" cxnId="{B49E05B7-9425-4572-8D79-D06D43FDE342}">
      <dgm:prSet/>
      <dgm:spPr/>
      <dgm:t>
        <a:bodyPr/>
        <a:lstStyle/>
        <a:p>
          <a:endParaRPr lang="zh-CN" altLang="en-US"/>
        </a:p>
      </dgm:t>
    </dgm:pt>
    <dgm:pt modelId="{E1AA0339-A313-44D4-BFD7-0EDC6C11ED25}" type="pres">
      <dgm:prSet presAssocID="{4078E3D1-E24A-4434-8CF8-132E1C778B7B}" presName="diagram" presStyleCnt="0">
        <dgm:presLayoutVars>
          <dgm:dir/>
          <dgm:resizeHandles val="exact"/>
        </dgm:presLayoutVars>
      </dgm:prSet>
      <dgm:spPr/>
    </dgm:pt>
    <dgm:pt modelId="{AD7CBB9D-1FAE-4F89-98DB-92ACF779855B}" type="pres">
      <dgm:prSet presAssocID="{CF1DBF17-AB2D-4CC1-9176-0448B41CB85E}" presName="node" presStyleLbl="node1" presStyleIdx="0" presStyleCnt="9">
        <dgm:presLayoutVars>
          <dgm:bulletEnabled val="1"/>
        </dgm:presLayoutVars>
      </dgm:prSet>
      <dgm:spPr/>
    </dgm:pt>
    <dgm:pt modelId="{CCCEED54-62AD-4EC1-A965-D2397C6E0337}" type="pres">
      <dgm:prSet presAssocID="{A7428932-4741-49A7-83CC-160C352E9991}" presName="sibTrans" presStyleCnt="0"/>
      <dgm:spPr/>
    </dgm:pt>
    <dgm:pt modelId="{80B13231-F8F9-4A58-98AA-B5081FF94701}" type="pres">
      <dgm:prSet presAssocID="{C092AA5C-2832-47A6-932E-C06BB9C402CC}" presName="node" presStyleLbl="node1" presStyleIdx="1" presStyleCnt="9">
        <dgm:presLayoutVars>
          <dgm:bulletEnabled val="1"/>
        </dgm:presLayoutVars>
      </dgm:prSet>
      <dgm:spPr/>
    </dgm:pt>
    <dgm:pt modelId="{6E6C2A23-2348-4BF6-ADC5-FACC41AB7783}" type="pres">
      <dgm:prSet presAssocID="{5B461E98-64FE-4CCE-AA85-D92126487E87}" presName="sibTrans" presStyleCnt="0"/>
      <dgm:spPr/>
    </dgm:pt>
    <dgm:pt modelId="{6D2CB7FC-88EA-4A89-BB2D-45823C0D7CAD}" type="pres">
      <dgm:prSet presAssocID="{91E9367B-83E9-4840-BB82-4423DD30C42A}" presName="node" presStyleLbl="node1" presStyleIdx="2" presStyleCnt="9">
        <dgm:presLayoutVars>
          <dgm:bulletEnabled val="1"/>
        </dgm:presLayoutVars>
      </dgm:prSet>
      <dgm:spPr/>
    </dgm:pt>
    <dgm:pt modelId="{652EA754-B034-4541-BD0A-9D29FD57B5E2}" type="pres">
      <dgm:prSet presAssocID="{9BBA5469-BF78-43B1-84B4-D703F8C105F7}" presName="sibTrans" presStyleCnt="0"/>
      <dgm:spPr/>
    </dgm:pt>
    <dgm:pt modelId="{DED8546C-AFB4-45CD-A54D-B49E4489026E}" type="pres">
      <dgm:prSet presAssocID="{C300EF0B-D842-426C-A8E8-9A40BCEDA798}" presName="node" presStyleLbl="node1" presStyleIdx="3" presStyleCnt="9">
        <dgm:presLayoutVars>
          <dgm:bulletEnabled val="1"/>
        </dgm:presLayoutVars>
      </dgm:prSet>
      <dgm:spPr/>
    </dgm:pt>
    <dgm:pt modelId="{27A8A018-A8F1-486E-AD95-031637C3D7DF}" type="pres">
      <dgm:prSet presAssocID="{D206A98B-CE0A-4C5D-8FC6-56ABBF2CB4A4}" presName="sibTrans" presStyleCnt="0"/>
      <dgm:spPr/>
    </dgm:pt>
    <dgm:pt modelId="{148E773B-25D6-4A06-A5C2-61B92D794FB6}" type="pres">
      <dgm:prSet presAssocID="{9E38D996-E3CE-4928-B243-23026B79B9DC}" presName="node" presStyleLbl="node1" presStyleIdx="4" presStyleCnt="9">
        <dgm:presLayoutVars>
          <dgm:bulletEnabled val="1"/>
        </dgm:presLayoutVars>
      </dgm:prSet>
      <dgm:spPr/>
    </dgm:pt>
    <dgm:pt modelId="{A5D1427A-5DFE-47EE-85AD-BD316A6C7E2F}" type="pres">
      <dgm:prSet presAssocID="{C923AC66-D300-4417-8A6D-B4276BDBB599}" presName="sibTrans" presStyleCnt="0"/>
      <dgm:spPr/>
    </dgm:pt>
    <dgm:pt modelId="{503F5FF4-8176-4C29-B300-AB16B6283C7D}" type="pres">
      <dgm:prSet presAssocID="{AA5994C6-F608-4C99-A578-3BABF763F53A}" presName="node" presStyleLbl="node1" presStyleIdx="5" presStyleCnt="9">
        <dgm:presLayoutVars>
          <dgm:bulletEnabled val="1"/>
        </dgm:presLayoutVars>
      </dgm:prSet>
      <dgm:spPr/>
    </dgm:pt>
    <dgm:pt modelId="{BF104491-3380-4F23-8B31-9DD506BA8743}" type="pres">
      <dgm:prSet presAssocID="{EDB6D43F-65F9-42C8-8578-86D47033ADC1}" presName="sibTrans" presStyleCnt="0"/>
      <dgm:spPr/>
    </dgm:pt>
    <dgm:pt modelId="{B1C265CA-9DE5-4792-A801-36D01D23ED10}" type="pres">
      <dgm:prSet presAssocID="{4C31BE18-8B69-4436-B171-1F7B8E9A28FA}" presName="node" presStyleLbl="node1" presStyleIdx="6" presStyleCnt="9">
        <dgm:presLayoutVars>
          <dgm:bulletEnabled val="1"/>
        </dgm:presLayoutVars>
      </dgm:prSet>
      <dgm:spPr/>
    </dgm:pt>
    <dgm:pt modelId="{151772A9-71FB-461C-9BAB-92F0AD9D4BFC}" type="pres">
      <dgm:prSet presAssocID="{DF711741-EC14-4FEE-BB12-8C903F26CF5D}" presName="sibTrans" presStyleCnt="0"/>
      <dgm:spPr/>
    </dgm:pt>
    <dgm:pt modelId="{EB902E1A-0680-4C48-8098-256189E353D7}" type="pres">
      <dgm:prSet presAssocID="{A5CA3404-8948-495B-B088-98D1D13911B8}" presName="node" presStyleLbl="node1" presStyleIdx="7" presStyleCnt="9">
        <dgm:presLayoutVars>
          <dgm:bulletEnabled val="1"/>
        </dgm:presLayoutVars>
      </dgm:prSet>
      <dgm:spPr/>
    </dgm:pt>
    <dgm:pt modelId="{84428E00-9BFE-47C1-89C9-21E2C2E0C42F}" type="pres">
      <dgm:prSet presAssocID="{CC1097A2-C477-4982-8C04-3208F5AB641E}" presName="sibTrans" presStyleCnt="0"/>
      <dgm:spPr/>
    </dgm:pt>
    <dgm:pt modelId="{547E3E64-C304-453E-B9AC-2554BCC9C83E}" type="pres">
      <dgm:prSet presAssocID="{E98C3279-E641-4206-A439-0E18F7668D94}" presName="node" presStyleLbl="node1" presStyleIdx="8" presStyleCnt="9">
        <dgm:presLayoutVars>
          <dgm:bulletEnabled val="1"/>
        </dgm:presLayoutVars>
      </dgm:prSet>
      <dgm:spPr/>
    </dgm:pt>
  </dgm:ptLst>
  <dgm:cxnLst>
    <dgm:cxn modelId="{9C424D0E-60D8-4F73-B0B5-1AB7480AE7B1}" type="presOf" srcId="{4C31BE18-8B69-4436-B171-1F7B8E9A28FA}" destId="{B1C265CA-9DE5-4792-A801-36D01D23ED10}" srcOrd="0" destOrd="0" presId="urn:microsoft.com/office/officeart/2005/8/layout/default"/>
    <dgm:cxn modelId="{DAF6B51F-0C79-4528-A85B-6FB560FC2341}" type="presOf" srcId="{C092AA5C-2832-47A6-932E-C06BB9C402CC}" destId="{80B13231-F8F9-4A58-98AA-B5081FF94701}" srcOrd="0" destOrd="0" presId="urn:microsoft.com/office/officeart/2005/8/layout/default"/>
    <dgm:cxn modelId="{63280B27-A7CB-4704-829F-DC5D7E486667}" type="presOf" srcId="{CF1DBF17-AB2D-4CC1-9176-0448B41CB85E}" destId="{AD7CBB9D-1FAE-4F89-98DB-92ACF779855B}" srcOrd="0" destOrd="0" presId="urn:microsoft.com/office/officeart/2005/8/layout/default"/>
    <dgm:cxn modelId="{2C7CA068-3807-4587-834D-D7E1A25E3A55}" type="presOf" srcId="{9E38D996-E3CE-4928-B243-23026B79B9DC}" destId="{148E773B-25D6-4A06-A5C2-61B92D794FB6}" srcOrd="0" destOrd="0" presId="urn:microsoft.com/office/officeart/2005/8/layout/default"/>
    <dgm:cxn modelId="{1035B96B-C80F-4BD3-AC55-5D3E5491B3A9}" srcId="{4078E3D1-E24A-4434-8CF8-132E1C778B7B}" destId="{E98C3279-E641-4206-A439-0E18F7668D94}" srcOrd="8" destOrd="0" parTransId="{CFFA6078-DAB0-42E2-A2F0-112611F84B4F}" sibTransId="{1F0661FE-5017-46A8-B9A5-04DCA305376B}"/>
    <dgm:cxn modelId="{CAD5984E-0F31-4663-8D31-BF314A604AA5}" type="presOf" srcId="{A5CA3404-8948-495B-B088-98D1D13911B8}" destId="{EB902E1A-0680-4C48-8098-256189E353D7}" srcOrd="0" destOrd="0" presId="urn:microsoft.com/office/officeart/2005/8/layout/default"/>
    <dgm:cxn modelId="{45C07A56-4DDB-4F7F-ACBD-312E66DF098E}" srcId="{4078E3D1-E24A-4434-8CF8-132E1C778B7B}" destId="{C300EF0B-D842-426C-A8E8-9A40BCEDA798}" srcOrd="3" destOrd="0" parTransId="{94BC74A9-F6A3-47B7-BAB2-E8122E84E364}" sibTransId="{D206A98B-CE0A-4C5D-8FC6-56ABBF2CB4A4}"/>
    <dgm:cxn modelId="{80DE2058-F0BA-47F4-A84E-6FF1BAFCCC17}" srcId="{4078E3D1-E24A-4434-8CF8-132E1C778B7B}" destId="{9E38D996-E3CE-4928-B243-23026B79B9DC}" srcOrd="4" destOrd="0" parTransId="{8D0CEF2D-33B1-4A6B-8D23-A017E7D81603}" sibTransId="{C923AC66-D300-4417-8A6D-B4276BDBB599}"/>
    <dgm:cxn modelId="{09DF417B-0469-4E65-90D8-22822F19937B}" srcId="{4078E3D1-E24A-4434-8CF8-132E1C778B7B}" destId="{4C31BE18-8B69-4436-B171-1F7B8E9A28FA}" srcOrd="6" destOrd="0" parTransId="{4DA1FC46-8299-449E-B38C-DE62DA9CFD0B}" sibTransId="{DF711741-EC14-4FEE-BB12-8C903F26CF5D}"/>
    <dgm:cxn modelId="{FE09C08D-C3EF-4FB5-82AB-62894FD1A711}" srcId="{4078E3D1-E24A-4434-8CF8-132E1C778B7B}" destId="{A5CA3404-8948-495B-B088-98D1D13911B8}" srcOrd="7" destOrd="0" parTransId="{ACF38E08-37F3-4219-B314-4AF4CFDE6F10}" sibTransId="{CC1097A2-C477-4982-8C04-3208F5AB641E}"/>
    <dgm:cxn modelId="{2DB01B94-0E3A-492F-A2DF-34F5D7F6F1B8}" type="presOf" srcId="{AA5994C6-F608-4C99-A578-3BABF763F53A}" destId="{503F5FF4-8176-4C29-B300-AB16B6283C7D}" srcOrd="0" destOrd="0" presId="urn:microsoft.com/office/officeart/2005/8/layout/default"/>
    <dgm:cxn modelId="{872241A6-A94F-4725-9267-CAC96D209F8E}" srcId="{4078E3D1-E24A-4434-8CF8-132E1C778B7B}" destId="{AA5994C6-F608-4C99-A578-3BABF763F53A}" srcOrd="5" destOrd="0" parTransId="{9B036645-250D-42CC-B47A-773C6FC55AD9}" sibTransId="{EDB6D43F-65F9-42C8-8578-86D47033ADC1}"/>
    <dgm:cxn modelId="{B49E05B7-9425-4572-8D79-D06D43FDE342}" srcId="{4078E3D1-E24A-4434-8CF8-132E1C778B7B}" destId="{CF1DBF17-AB2D-4CC1-9176-0448B41CB85E}" srcOrd="0" destOrd="0" parTransId="{803C4EB7-F9CB-451D-9AA3-4418F64B249E}" sibTransId="{A7428932-4741-49A7-83CC-160C352E9991}"/>
    <dgm:cxn modelId="{AB2128C8-8815-4E7E-968A-90D535BF69D7}" srcId="{4078E3D1-E24A-4434-8CF8-132E1C778B7B}" destId="{C092AA5C-2832-47A6-932E-C06BB9C402CC}" srcOrd="1" destOrd="0" parTransId="{0889D08A-1678-4F02-8B1A-C2E3B9ABFBDF}" sibTransId="{5B461E98-64FE-4CCE-AA85-D92126487E87}"/>
    <dgm:cxn modelId="{C32842CE-A9FA-450C-A7DE-715FC9A50005}" type="presOf" srcId="{91E9367B-83E9-4840-BB82-4423DD30C42A}" destId="{6D2CB7FC-88EA-4A89-BB2D-45823C0D7CAD}" srcOrd="0" destOrd="0" presId="urn:microsoft.com/office/officeart/2005/8/layout/default"/>
    <dgm:cxn modelId="{3959BCD8-8064-4D4E-A86C-A50637848443}" type="presOf" srcId="{C300EF0B-D842-426C-A8E8-9A40BCEDA798}" destId="{DED8546C-AFB4-45CD-A54D-B49E4489026E}" srcOrd="0" destOrd="0" presId="urn:microsoft.com/office/officeart/2005/8/layout/default"/>
    <dgm:cxn modelId="{F65018DB-37D8-45AD-82CC-D31AC3D88E33}" srcId="{4078E3D1-E24A-4434-8CF8-132E1C778B7B}" destId="{91E9367B-83E9-4840-BB82-4423DD30C42A}" srcOrd="2" destOrd="0" parTransId="{520AE057-50CA-4F68-9C77-5FE08599A0C3}" sibTransId="{9BBA5469-BF78-43B1-84B4-D703F8C105F7}"/>
    <dgm:cxn modelId="{7E9AF1E7-CA72-4041-9B3A-A1502E775E71}" type="presOf" srcId="{4078E3D1-E24A-4434-8CF8-132E1C778B7B}" destId="{E1AA0339-A313-44D4-BFD7-0EDC6C11ED25}" srcOrd="0" destOrd="0" presId="urn:microsoft.com/office/officeart/2005/8/layout/default"/>
    <dgm:cxn modelId="{8F1EAAEA-3DDC-4CE7-A51D-D6028BB7B479}" type="presOf" srcId="{E98C3279-E641-4206-A439-0E18F7668D94}" destId="{547E3E64-C304-453E-B9AC-2554BCC9C83E}" srcOrd="0" destOrd="0" presId="urn:microsoft.com/office/officeart/2005/8/layout/default"/>
    <dgm:cxn modelId="{81EDD63F-D502-46E1-B288-2B92153EBB58}" type="presParOf" srcId="{E1AA0339-A313-44D4-BFD7-0EDC6C11ED25}" destId="{AD7CBB9D-1FAE-4F89-98DB-92ACF779855B}" srcOrd="0" destOrd="0" presId="urn:microsoft.com/office/officeart/2005/8/layout/default"/>
    <dgm:cxn modelId="{EBCFAE57-CC37-4456-980F-2070DC8E7BA6}" type="presParOf" srcId="{E1AA0339-A313-44D4-BFD7-0EDC6C11ED25}" destId="{CCCEED54-62AD-4EC1-A965-D2397C6E0337}" srcOrd="1" destOrd="0" presId="urn:microsoft.com/office/officeart/2005/8/layout/default"/>
    <dgm:cxn modelId="{A47C742F-ACAF-463F-AC41-2F92A26D2CAF}" type="presParOf" srcId="{E1AA0339-A313-44D4-BFD7-0EDC6C11ED25}" destId="{80B13231-F8F9-4A58-98AA-B5081FF94701}" srcOrd="2" destOrd="0" presId="urn:microsoft.com/office/officeart/2005/8/layout/default"/>
    <dgm:cxn modelId="{82C918BC-47BF-4CF9-8ADE-21C3EEF8C37B}" type="presParOf" srcId="{E1AA0339-A313-44D4-BFD7-0EDC6C11ED25}" destId="{6E6C2A23-2348-4BF6-ADC5-FACC41AB7783}" srcOrd="3" destOrd="0" presId="urn:microsoft.com/office/officeart/2005/8/layout/default"/>
    <dgm:cxn modelId="{DB8FBC8F-5136-4812-A686-0F198C855098}" type="presParOf" srcId="{E1AA0339-A313-44D4-BFD7-0EDC6C11ED25}" destId="{6D2CB7FC-88EA-4A89-BB2D-45823C0D7CAD}" srcOrd="4" destOrd="0" presId="urn:microsoft.com/office/officeart/2005/8/layout/default"/>
    <dgm:cxn modelId="{1725AF32-C939-4BA1-A087-FA4ACD7ADBC3}" type="presParOf" srcId="{E1AA0339-A313-44D4-BFD7-0EDC6C11ED25}" destId="{652EA754-B034-4541-BD0A-9D29FD57B5E2}" srcOrd="5" destOrd="0" presId="urn:microsoft.com/office/officeart/2005/8/layout/default"/>
    <dgm:cxn modelId="{1D23445B-BFD4-4588-B6EE-B5D4E4E40395}" type="presParOf" srcId="{E1AA0339-A313-44D4-BFD7-0EDC6C11ED25}" destId="{DED8546C-AFB4-45CD-A54D-B49E4489026E}" srcOrd="6" destOrd="0" presId="urn:microsoft.com/office/officeart/2005/8/layout/default"/>
    <dgm:cxn modelId="{70882EE5-1C59-4372-A16D-D2E25B73C920}" type="presParOf" srcId="{E1AA0339-A313-44D4-BFD7-0EDC6C11ED25}" destId="{27A8A018-A8F1-486E-AD95-031637C3D7DF}" srcOrd="7" destOrd="0" presId="urn:microsoft.com/office/officeart/2005/8/layout/default"/>
    <dgm:cxn modelId="{14CDBF7D-BC81-45ED-88EB-38B643F08C4C}" type="presParOf" srcId="{E1AA0339-A313-44D4-BFD7-0EDC6C11ED25}" destId="{148E773B-25D6-4A06-A5C2-61B92D794FB6}" srcOrd="8" destOrd="0" presId="urn:microsoft.com/office/officeart/2005/8/layout/default"/>
    <dgm:cxn modelId="{961F328B-67CE-4255-9230-3536E10DE7A2}" type="presParOf" srcId="{E1AA0339-A313-44D4-BFD7-0EDC6C11ED25}" destId="{A5D1427A-5DFE-47EE-85AD-BD316A6C7E2F}" srcOrd="9" destOrd="0" presId="urn:microsoft.com/office/officeart/2005/8/layout/default"/>
    <dgm:cxn modelId="{1A2E866A-3C60-4AE6-AC50-6F3B0E4C7B8B}" type="presParOf" srcId="{E1AA0339-A313-44D4-BFD7-0EDC6C11ED25}" destId="{503F5FF4-8176-4C29-B300-AB16B6283C7D}" srcOrd="10" destOrd="0" presId="urn:microsoft.com/office/officeart/2005/8/layout/default"/>
    <dgm:cxn modelId="{4B975FE7-46B5-4790-A1FF-DCC5870E1004}" type="presParOf" srcId="{E1AA0339-A313-44D4-BFD7-0EDC6C11ED25}" destId="{BF104491-3380-4F23-8B31-9DD506BA8743}" srcOrd="11" destOrd="0" presId="urn:microsoft.com/office/officeart/2005/8/layout/default"/>
    <dgm:cxn modelId="{51BE5F20-4758-4D02-974E-C74240C3F302}" type="presParOf" srcId="{E1AA0339-A313-44D4-BFD7-0EDC6C11ED25}" destId="{B1C265CA-9DE5-4792-A801-36D01D23ED10}" srcOrd="12" destOrd="0" presId="urn:microsoft.com/office/officeart/2005/8/layout/default"/>
    <dgm:cxn modelId="{2B8C856F-4DEE-4DAA-A262-4E9C77B9D93D}" type="presParOf" srcId="{E1AA0339-A313-44D4-BFD7-0EDC6C11ED25}" destId="{151772A9-71FB-461C-9BAB-92F0AD9D4BFC}" srcOrd="13" destOrd="0" presId="urn:microsoft.com/office/officeart/2005/8/layout/default"/>
    <dgm:cxn modelId="{4A4A08B8-9B20-49F3-86FE-BBF874A7626C}" type="presParOf" srcId="{E1AA0339-A313-44D4-BFD7-0EDC6C11ED25}" destId="{EB902E1A-0680-4C48-8098-256189E353D7}" srcOrd="14" destOrd="0" presId="urn:microsoft.com/office/officeart/2005/8/layout/default"/>
    <dgm:cxn modelId="{AEBA09E6-1A21-44D8-9D4C-C79FFE277532}" type="presParOf" srcId="{E1AA0339-A313-44D4-BFD7-0EDC6C11ED25}" destId="{84428E00-9BFE-47C1-89C9-21E2C2E0C42F}" srcOrd="15" destOrd="0" presId="urn:microsoft.com/office/officeart/2005/8/layout/default"/>
    <dgm:cxn modelId="{3E7CD0B7-8645-420D-A05F-8C3E82718A16}" type="presParOf" srcId="{E1AA0339-A313-44D4-BFD7-0EDC6C11ED25}" destId="{547E3E64-C304-453E-B9AC-2554BCC9C83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D426F4-84CD-4DCD-B17A-C2DC4E0ACBDA}" type="doc">
      <dgm:prSet loTypeId="urn:microsoft.com/office/officeart/2024/layout/BulletTimeline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9D663628-FE86-4F17-A5D4-016ED5D4C57D}">
      <dgm:prSet phldrT="[文本]"/>
      <dgm:spPr/>
      <dgm:t>
        <a:bodyPr/>
        <a:lstStyle/>
        <a:p>
          <a:pPr>
            <a:defRPr b="1"/>
          </a:pPr>
          <a:r>
            <a:rPr lang="en-US" altLang="zh-CN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rPr>
            <a:t>2009-2012</a:t>
          </a:r>
          <a:endParaRPr lang="zh-CN" altLang="en-US" dirty="0"/>
        </a:p>
      </dgm:t>
    </dgm:pt>
    <dgm:pt modelId="{2FB6B68B-1FF3-49A3-AA23-237A5E033DE9}" type="parTrans" cxnId="{28A71AE1-89E4-4F31-AAE6-BB4447E43761}">
      <dgm:prSet/>
      <dgm:spPr/>
      <dgm:t>
        <a:bodyPr/>
        <a:lstStyle/>
        <a:p>
          <a:endParaRPr lang="zh-CN" altLang="en-US"/>
        </a:p>
      </dgm:t>
    </dgm:pt>
    <dgm:pt modelId="{3F025EF5-98AE-4B8C-9868-0342D5BEE1EB}" type="sibTrans" cxnId="{28A71AE1-89E4-4F31-AAE6-BB4447E43761}">
      <dgm:prSet/>
      <dgm:spPr/>
      <dgm:t>
        <a:bodyPr/>
        <a:lstStyle/>
        <a:p>
          <a:endParaRPr lang="zh-CN" altLang="en-US"/>
        </a:p>
      </dgm:t>
    </dgm:pt>
    <dgm:pt modelId="{1315F0A8-936C-4FC0-A682-22AB33E9DFFF}">
      <dgm:prSet phldrT="[文本]"/>
      <dgm:spPr/>
      <dgm:t>
        <a:bodyPr/>
        <a:lstStyle/>
        <a:p>
          <a:r>
            <a:rPr lang="en-US" altLang="zh-CN" dirty="0"/>
            <a:t>SINAP Photocathode Apparatus Design</a:t>
          </a:r>
          <a:endParaRPr lang="zh-CN" altLang="en-US" dirty="0"/>
        </a:p>
      </dgm:t>
    </dgm:pt>
    <dgm:pt modelId="{12EEFB36-2CA0-491C-9F3B-D285434E9071}" type="parTrans" cxnId="{0CF3735D-A763-41AB-A606-FF4240EC35A5}">
      <dgm:prSet/>
      <dgm:spPr/>
      <dgm:t>
        <a:bodyPr/>
        <a:lstStyle/>
        <a:p>
          <a:endParaRPr lang="zh-CN" altLang="en-US"/>
        </a:p>
      </dgm:t>
    </dgm:pt>
    <dgm:pt modelId="{BC724E07-0293-4F76-9B7F-6AA1B6F3971D}" type="sibTrans" cxnId="{0CF3735D-A763-41AB-A606-FF4240EC35A5}">
      <dgm:prSet/>
      <dgm:spPr/>
      <dgm:t>
        <a:bodyPr/>
        <a:lstStyle/>
        <a:p>
          <a:endParaRPr lang="zh-CN" altLang="en-US"/>
        </a:p>
      </dgm:t>
    </dgm:pt>
    <dgm:pt modelId="{F221D1E5-AC21-46C6-9129-94BC940A6405}">
      <dgm:prSet phldrT="[文本]"/>
      <dgm:spPr/>
      <dgm:t>
        <a:bodyPr/>
        <a:lstStyle/>
        <a:p>
          <a:pPr>
            <a:defRPr b="1"/>
          </a:pPr>
          <a:r>
            <a:rPr lang="en-US" altLang="en-US" dirty="0"/>
            <a:t>2015-2017</a:t>
          </a:r>
          <a:endParaRPr lang="zh-CN" altLang="en-US" dirty="0"/>
        </a:p>
      </dgm:t>
    </dgm:pt>
    <dgm:pt modelId="{44FEBE43-0334-44F7-B3E0-84E769AEB61E}" type="parTrans" cxnId="{454143C7-FA9E-4026-8371-2C5C016ABC27}">
      <dgm:prSet/>
      <dgm:spPr/>
      <dgm:t>
        <a:bodyPr/>
        <a:lstStyle/>
        <a:p>
          <a:endParaRPr lang="zh-CN" altLang="en-US"/>
        </a:p>
      </dgm:t>
    </dgm:pt>
    <dgm:pt modelId="{2B19F81F-5948-4654-8EE3-2E622F1D79F5}" type="sibTrans" cxnId="{454143C7-FA9E-4026-8371-2C5C016ABC27}">
      <dgm:prSet/>
      <dgm:spPr/>
      <dgm:t>
        <a:bodyPr/>
        <a:lstStyle/>
        <a:p>
          <a:endParaRPr lang="zh-CN" altLang="en-US"/>
        </a:p>
      </dgm:t>
    </dgm:pt>
    <dgm:pt modelId="{52E7FBFA-F85D-48F6-A619-871369A8173C}">
      <dgm:prSet phldrT="[文本]"/>
      <dgm:spPr/>
      <dgm:t>
        <a:bodyPr/>
        <a:lstStyle/>
        <a:p>
          <a:r>
            <a:rPr lang="en-US" altLang="en-US" dirty="0"/>
            <a:t>K-Cs-Sb Photocathode Preparation Exploration</a:t>
          </a:r>
          <a:endParaRPr lang="zh-CN" altLang="en-US" dirty="0"/>
        </a:p>
      </dgm:t>
    </dgm:pt>
    <dgm:pt modelId="{3156C805-AEE7-4F8E-8C2E-782700292AF0}" type="parTrans" cxnId="{AD5215D8-BE50-4658-95F4-4541050A4D08}">
      <dgm:prSet/>
      <dgm:spPr/>
      <dgm:t>
        <a:bodyPr/>
        <a:lstStyle/>
        <a:p>
          <a:endParaRPr lang="zh-CN" altLang="en-US"/>
        </a:p>
      </dgm:t>
    </dgm:pt>
    <dgm:pt modelId="{E38744A5-D9EB-4FFB-91E1-4E6AFF9FA330}" type="sibTrans" cxnId="{AD5215D8-BE50-4658-95F4-4541050A4D08}">
      <dgm:prSet/>
      <dgm:spPr/>
      <dgm:t>
        <a:bodyPr/>
        <a:lstStyle/>
        <a:p>
          <a:endParaRPr lang="zh-CN" altLang="en-US"/>
        </a:p>
      </dgm:t>
    </dgm:pt>
    <dgm:pt modelId="{D1095609-49C0-4DEB-8DE4-450801614453}">
      <dgm:prSet phldrT="[文本]"/>
      <dgm:spPr/>
      <dgm:t>
        <a:bodyPr/>
        <a:lstStyle/>
        <a:p>
          <a:pPr>
            <a:defRPr b="1"/>
          </a:pPr>
          <a:r>
            <a:rPr lang="en-US" altLang="en-US" dirty="0"/>
            <a:t>2018</a:t>
          </a:r>
          <a:endParaRPr lang="zh-CN" altLang="en-US" dirty="0"/>
        </a:p>
      </dgm:t>
    </dgm:pt>
    <dgm:pt modelId="{3C07B8E2-D88C-4429-B681-DB9F4DE1E527}" type="parTrans" cxnId="{1239C560-38B6-41CB-BBC0-021170C63501}">
      <dgm:prSet/>
      <dgm:spPr/>
      <dgm:t>
        <a:bodyPr/>
        <a:lstStyle/>
        <a:p>
          <a:endParaRPr lang="zh-CN" altLang="en-US"/>
        </a:p>
      </dgm:t>
    </dgm:pt>
    <dgm:pt modelId="{4B07F7F3-D66C-4564-B4A6-9431DEC71A7C}" type="sibTrans" cxnId="{1239C560-38B6-41CB-BBC0-021170C63501}">
      <dgm:prSet/>
      <dgm:spPr/>
      <dgm:t>
        <a:bodyPr/>
        <a:lstStyle/>
        <a:p>
          <a:endParaRPr lang="zh-CN" altLang="en-US"/>
        </a:p>
      </dgm:t>
    </dgm:pt>
    <dgm:pt modelId="{731C141A-9984-4C0E-9B6D-46BBE5755B35}">
      <dgm:prSet phldrT="[文本]"/>
      <dgm:spPr/>
      <dgm:t>
        <a:bodyPr/>
        <a:lstStyle/>
        <a:p>
          <a:pPr>
            <a:defRPr b="1"/>
          </a:pPr>
          <a:r>
            <a:rPr lang="en-US" altLang="en-US" dirty="0"/>
            <a:t>2012-2015</a:t>
          </a:r>
          <a:endParaRPr lang="zh-CN" altLang="en-US" dirty="0"/>
        </a:p>
      </dgm:t>
    </dgm:pt>
    <dgm:pt modelId="{F6B21BF6-8A63-445C-A2E5-E8C217117604}" type="parTrans" cxnId="{CEB96453-BA1D-4FBE-A9E4-CC2E32F1AA98}">
      <dgm:prSet/>
      <dgm:spPr/>
      <dgm:t>
        <a:bodyPr/>
        <a:lstStyle/>
        <a:p>
          <a:endParaRPr lang="zh-CN" altLang="en-US"/>
        </a:p>
      </dgm:t>
    </dgm:pt>
    <dgm:pt modelId="{E24674CE-034D-463F-AAB3-F5FB8925AAA4}" type="sibTrans" cxnId="{CEB96453-BA1D-4FBE-A9E4-CC2E32F1AA98}">
      <dgm:prSet/>
      <dgm:spPr/>
      <dgm:t>
        <a:bodyPr/>
        <a:lstStyle/>
        <a:p>
          <a:endParaRPr lang="zh-CN" altLang="en-US"/>
        </a:p>
      </dgm:t>
    </dgm:pt>
    <dgm:pt modelId="{DAF71F5B-A166-45D4-A513-A8637BCC9593}">
      <dgm:prSet phldrT="[文本]"/>
      <dgm:spPr/>
      <dgm:t>
        <a:bodyPr/>
        <a:lstStyle/>
        <a:p>
          <a:r>
            <a:rPr lang="en-US" altLang="zh-CN" dirty="0"/>
            <a:t>Photocathode Apparatus </a:t>
          </a:r>
          <a:r>
            <a:rPr lang="en-US" altLang="en-US" dirty="0"/>
            <a:t>Assembly &amp; Commissioning</a:t>
          </a:r>
          <a:endParaRPr lang="zh-CN" altLang="en-US" dirty="0"/>
        </a:p>
      </dgm:t>
    </dgm:pt>
    <dgm:pt modelId="{B79D0694-411B-45BB-96C2-D8A774C2E6F7}" type="parTrans" cxnId="{9B016328-9F66-411B-9D38-DE6457C7A351}">
      <dgm:prSet/>
      <dgm:spPr/>
      <dgm:t>
        <a:bodyPr/>
        <a:lstStyle/>
        <a:p>
          <a:endParaRPr lang="zh-CN" altLang="en-US"/>
        </a:p>
      </dgm:t>
    </dgm:pt>
    <dgm:pt modelId="{2618E0CE-23A8-4788-9D78-926DF4F4F4C9}" type="sibTrans" cxnId="{9B016328-9F66-411B-9D38-DE6457C7A351}">
      <dgm:prSet/>
      <dgm:spPr/>
      <dgm:t>
        <a:bodyPr/>
        <a:lstStyle/>
        <a:p>
          <a:endParaRPr lang="zh-CN" altLang="en-US"/>
        </a:p>
      </dgm:t>
    </dgm:pt>
    <dgm:pt modelId="{EE0DB928-0903-4874-BCD5-FBA33D1E6B7A}">
      <dgm:prSet phldrT="[文本]"/>
      <dgm:spPr/>
      <dgm:t>
        <a:bodyPr/>
        <a:lstStyle/>
        <a:p>
          <a:r>
            <a:rPr lang="en-US" altLang="en-US" dirty="0"/>
            <a:t>Cs-</a:t>
          </a:r>
          <a:r>
            <a:rPr lang="en-US" altLang="en-US" dirty="0" err="1"/>
            <a:t>Te</a:t>
          </a:r>
          <a:r>
            <a:rPr lang="en-US" altLang="en-US" dirty="0"/>
            <a:t> Photocathode Preparation Exploration</a:t>
          </a:r>
          <a:endParaRPr lang="zh-CN" altLang="en-US" dirty="0"/>
        </a:p>
      </dgm:t>
    </dgm:pt>
    <dgm:pt modelId="{2E44D254-1BE1-4794-9656-E56C79DC2A55}" type="parTrans" cxnId="{6D612C11-EF1E-4900-9BE7-8D5ECE138262}">
      <dgm:prSet/>
      <dgm:spPr/>
      <dgm:t>
        <a:bodyPr/>
        <a:lstStyle/>
        <a:p>
          <a:endParaRPr lang="zh-CN" altLang="en-US"/>
        </a:p>
      </dgm:t>
    </dgm:pt>
    <dgm:pt modelId="{44ED0374-E2E9-48F2-AC74-4D9D1689FFC4}" type="sibTrans" cxnId="{6D612C11-EF1E-4900-9BE7-8D5ECE138262}">
      <dgm:prSet/>
      <dgm:spPr/>
      <dgm:t>
        <a:bodyPr/>
        <a:lstStyle/>
        <a:p>
          <a:endParaRPr lang="zh-CN" altLang="en-US"/>
        </a:p>
      </dgm:t>
    </dgm:pt>
    <dgm:pt modelId="{049EE44A-4B0E-4F90-B450-3D3EAD97FDCC}">
      <dgm:prSet phldrT="[文本]"/>
      <dgm:spPr/>
      <dgm:t>
        <a:bodyPr/>
        <a:lstStyle/>
        <a:p>
          <a:pPr>
            <a:defRPr b="1"/>
          </a:pPr>
          <a:r>
            <a:rPr lang="en-US" altLang="en-US" dirty="0"/>
            <a:t>2018-2021</a:t>
          </a:r>
          <a:endParaRPr lang="zh-CN" altLang="en-US" dirty="0"/>
        </a:p>
      </dgm:t>
    </dgm:pt>
    <dgm:pt modelId="{962C797B-1E81-4971-BC27-52AEAC45A34A}" type="parTrans" cxnId="{A74F17B8-A6CB-4738-B78F-68FCF7E90352}">
      <dgm:prSet/>
      <dgm:spPr/>
      <dgm:t>
        <a:bodyPr/>
        <a:lstStyle/>
        <a:p>
          <a:endParaRPr lang="zh-CN" altLang="en-US"/>
        </a:p>
      </dgm:t>
    </dgm:pt>
    <dgm:pt modelId="{E5EADF73-ED6B-452D-86E3-2E8C86EE6B16}" type="sibTrans" cxnId="{A74F17B8-A6CB-4738-B78F-68FCF7E90352}">
      <dgm:prSet/>
      <dgm:spPr/>
      <dgm:t>
        <a:bodyPr/>
        <a:lstStyle/>
        <a:p>
          <a:endParaRPr lang="zh-CN" altLang="en-US"/>
        </a:p>
      </dgm:t>
    </dgm:pt>
    <dgm:pt modelId="{7457E02F-E1D2-47C8-A539-5B00689D56CA}">
      <dgm:prSet phldrT="[文本]"/>
      <dgm:spPr/>
      <dgm:t>
        <a:bodyPr/>
        <a:lstStyle/>
        <a:p>
          <a:r>
            <a:rPr lang="en-US" altLang="en-US" dirty="0"/>
            <a:t>SARI Photocathode Facility: Photocathode Preparation Apparatus, Photocathode Emittance Measurement Apparatus, Photocathode Transfer Apparatus</a:t>
          </a:r>
          <a:endParaRPr lang="zh-CN" altLang="en-US" dirty="0"/>
        </a:p>
      </dgm:t>
    </dgm:pt>
    <dgm:pt modelId="{F08A382E-5737-4119-B69B-03239F83C6DB}" type="parTrans" cxnId="{2E2CBAE6-0DCA-404C-979D-399A155CA79B}">
      <dgm:prSet/>
      <dgm:spPr/>
      <dgm:t>
        <a:bodyPr/>
        <a:lstStyle/>
        <a:p>
          <a:endParaRPr lang="zh-CN" altLang="en-US"/>
        </a:p>
      </dgm:t>
    </dgm:pt>
    <dgm:pt modelId="{6A168048-7BC3-41C4-864C-0514EDB6A494}" type="sibTrans" cxnId="{2E2CBAE6-0DCA-404C-979D-399A155CA79B}">
      <dgm:prSet/>
      <dgm:spPr/>
      <dgm:t>
        <a:bodyPr/>
        <a:lstStyle/>
        <a:p>
          <a:endParaRPr lang="zh-CN" altLang="en-US"/>
        </a:p>
      </dgm:t>
    </dgm:pt>
    <dgm:pt modelId="{A4A841E6-3EB8-4113-9C5F-621CA00790AB}">
      <dgm:prSet phldrT="[文本]"/>
      <dgm:spPr/>
      <dgm:t>
        <a:bodyPr/>
        <a:lstStyle/>
        <a:p>
          <a:pPr>
            <a:defRPr b="1"/>
          </a:pPr>
          <a:r>
            <a:rPr lang="en-US" altLang="en-US" dirty="0"/>
            <a:t>2022-2024 </a:t>
          </a:r>
          <a:endParaRPr lang="zh-CN" altLang="en-US" dirty="0"/>
        </a:p>
      </dgm:t>
    </dgm:pt>
    <dgm:pt modelId="{935BC149-E573-4816-8FA3-66166B255A4E}" type="parTrans" cxnId="{F954FB2C-55E1-48CB-A8D1-1FFD5C49220E}">
      <dgm:prSet/>
      <dgm:spPr/>
      <dgm:t>
        <a:bodyPr/>
        <a:lstStyle/>
        <a:p>
          <a:endParaRPr lang="zh-CN" altLang="en-US"/>
        </a:p>
      </dgm:t>
    </dgm:pt>
    <dgm:pt modelId="{A12CEC71-ADE2-45EE-8912-F49E3A7BE39A}" type="sibTrans" cxnId="{F954FB2C-55E1-48CB-A8D1-1FFD5C49220E}">
      <dgm:prSet/>
      <dgm:spPr/>
      <dgm:t>
        <a:bodyPr/>
        <a:lstStyle/>
        <a:p>
          <a:endParaRPr lang="zh-CN" altLang="en-US"/>
        </a:p>
      </dgm:t>
    </dgm:pt>
    <dgm:pt modelId="{C31BD876-BB88-42CC-9285-706A49C32FCA}">
      <dgm:prSet phldrT="[文本]"/>
      <dgm:spPr/>
      <dgm:t>
        <a:bodyPr/>
        <a:lstStyle/>
        <a:p>
          <a:r>
            <a:rPr lang="en-US" altLang="en-US" dirty="0"/>
            <a:t>ZJLAB Photocathode Facility: Photocathode Preparation Apparatus, Photocathode Transfer Apparatus</a:t>
          </a:r>
          <a:endParaRPr lang="zh-CN" altLang="en-US" dirty="0"/>
        </a:p>
      </dgm:t>
    </dgm:pt>
    <dgm:pt modelId="{2239D6A9-A0A5-4247-99B8-3C40D8F91593}" type="parTrans" cxnId="{9FCE5675-55F7-4467-AD56-0C6198846F1C}">
      <dgm:prSet/>
      <dgm:spPr/>
      <dgm:t>
        <a:bodyPr/>
        <a:lstStyle/>
        <a:p>
          <a:endParaRPr lang="zh-CN" altLang="en-US"/>
        </a:p>
      </dgm:t>
    </dgm:pt>
    <dgm:pt modelId="{12A86FAB-2CA9-438B-9600-BED9BADD8195}" type="sibTrans" cxnId="{9FCE5675-55F7-4467-AD56-0C6198846F1C}">
      <dgm:prSet/>
      <dgm:spPr/>
      <dgm:t>
        <a:bodyPr/>
        <a:lstStyle/>
        <a:p>
          <a:endParaRPr lang="zh-CN" altLang="en-US"/>
        </a:p>
      </dgm:t>
    </dgm:pt>
    <dgm:pt modelId="{EC7FDC41-8DEB-47B5-A8AB-F8E98CF4F7FD}">
      <dgm:prSet phldrT="[文本]"/>
      <dgm:spPr/>
      <dgm:t>
        <a:bodyPr/>
        <a:lstStyle/>
        <a:p>
          <a:pPr>
            <a:defRPr b="1"/>
          </a:pPr>
          <a:r>
            <a:rPr lang="en-US" altLang="en-US" dirty="0"/>
            <a:t>2022-2025</a:t>
          </a:r>
          <a:endParaRPr lang="zh-CN" altLang="en-US" dirty="0"/>
        </a:p>
      </dgm:t>
    </dgm:pt>
    <dgm:pt modelId="{567A35FB-C125-471E-85C2-4F56473609C3}" type="parTrans" cxnId="{62E08505-17B1-4F57-AC39-9DFA72F4B1D5}">
      <dgm:prSet/>
      <dgm:spPr/>
      <dgm:t>
        <a:bodyPr/>
        <a:lstStyle/>
        <a:p>
          <a:endParaRPr lang="zh-CN" altLang="en-US"/>
        </a:p>
      </dgm:t>
    </dgm:pt>
    <dgm:pt modelId="{06527AF8-3C66-4CB0-8731-7EEC9C72A2A0}" type="sibTrans" cxnId="{62E08505-17B1-4F57-AC39-9DFA72F4B1D5}">
      <dgm:prSet/>
      <dgm:spPr/>
      <dgm:t>
        <a:bodyPr/>
        <a:lstStyle/>
        <a:p>
          <a:endParaRPr lang="zh-CN" altLang="en-US"/>
        </a:p>
      </dgm:t>
    </dgm:pt>
    <dgm:pt modelId="{6AAC75B6-F53E-4F5C-88D9-4E5E2F6E429E}">
      <dgm:prSet phldrT="[文本]"/>
      <dgm:spPr/>
      <dgm:t>
        <a:bodyPr/>
        <a:lstStyle/>
        <a:p>
          <a:pPr>
            <a:defRPr b="1"/>
          </a:pPr>
          <a:r>
            <a:rPr lang="en-US" altLang="en-US" dirty="0"/>
            <a:t>2026-</a:t>
          </a:r>
          <a:r>
            <a:rPr lang="en-US" altLang="zh-CN" dirty="0"/>
            <a:t>now </a:t>
          </a:r>
          <a:endParaRPr lang="zh-CN" altLang="en-US" dirty="0"/>
        </a:p>
      </dgm:t>
    </dgm:pt>
    <dgm:pt modelId="{5B4BD16A-B5F9-47A1-8492-8CEFC24B433E}" type="parTrans" cxnId="{9F202E84-A85D-4AA5-9CF4-713F532580DB}">
      <dgm:prSet/>
      <dgm:spPr/>
      <dgm:t>
        <a:bodyPr/>
        <a:lstStyle/>
        <a:p>
          <a:endParaRPr lang="zh-CN" altLang="en-US"/>
        </a:p>
      </dgm:t>
    </dgm:pt>
    <dgm:pt modelId="{8218E2E4-3E8C-4727-928B-0BDF46DC9F38}" type="sibTrans" cxnId="{9F202E84-A85D-4AA5-9CF4-713F532580DB}">
      <dgm:prSet/>
      <dgm:spPr/>
      <dgm:t>
        <a:bodyPr/>
        <a:lstStyle/>
        <a:p>
          <a:endParaRPr lang="zh-CN" altLang="en-US"/>
        </a:p>
      </dgm:t>
    </dgm:pt>
    <dgm:pt modelId="{6E477126-5437-4DCC-BD92-4E11E1DFF0A5}">
      <dgm:prSet phldrT="[文本]"/>
      <dgm:spPr/>
      <dgm:t>
        <a:bodyPr/>
        <a:lstStyle/>
        <a:p>
          <a:r>
            <a:rPr lang="en-US" altLang="en-US" dirty="0"/>
            <a:t>ZJLAB MBE Photocathode System </a:t>
          </a:r>
          <a:endParaRPr lang="zh-CN" altLang="en-US" dirty="0"/>
        </a:p>
      </dgm:t>
    </dgm:pt>
    <dgm:pt modelId="{B67E6A09-8553-4533-83DE-F43B2A1B283C}" type="parTrans" cxnId="{D2A842DB-23BB-4799-A4ED-C923839DE070}">
      <dgm:prSet/>
      <dgm:spPr/>
      <dgm:t>
        <a:bodyPr/>
        <a:lstStyle/>
        <a:p>
          <a:endParaRPr lang="zh-CN" altLang="en-US"/>
        </a:p>
      </dgm:t>
    </dgm:pt>
    <dgm:pt modelId="{73707572-C694-4FFC-9316-EE89BC5ECE38}" type="sibTrans" cxnId="{D2A842DB-23BB-4799-A4ED-C923839DE070}">
      <dgm:prSet/>
      <dgm:spPr/>
      <dgm:t>
        <a:bodyPr/>
        <a:lstStyle/>
        <a:p>
          <a:endParaRPr lang="zh-CN" altLang="en-US"/>
        </a:p>
      </dgm:t>
    </dgm:pt>
    <dgm:pt modelId="{66E913EB-41E8-4B8B-9CDB-B7EE73F62E35}">
      <dgm:prSet phldrT="[文本]"/>
      <dgm:spPr/>
      <dgm:t>
        <a:bodyPr/>
        <a:lstStyle/>
        <a:p>
          <a:r>
            <a:rPr lang="en-US" altLang="en-US" dirty="0"/>
            <a:t>In‑situ Photocathode Research Apparatus</a:t>
          </a:r>
          <a:endParaRPr lang="zh-CN" altLang="en-US" dirty="0"/>
        </a:p>
      </dgm:t>
    </dgm:pt>
    <dgm:pt modelId="{F8C1CA7C-A863-4528-AF09-DED36D0653CC}" type="sibTrans" cxnId="{CDD002DE-EF05-4BE3-86D0-5351B3BC0162}">
      <dgm:prSet/>
      <dgm:spPr/>
      <dgm:t>
        <a:bodyPr/>
        <a:lstStyle/>
        <a:p>
          <a:endParaRPr lang="zh-CN" altLang="en-US"/>
        </a:p>
      </dgm:t>
    </dgm:pt>
    <dgm:pt modelId="{A83B7715-F79F-4B24-BAC4-0D2D200435D5}" type="parTrans" cxnId="{CDD002DE-EF05-4BE3-86D0-5351B3BC0162}">
      <dgm:prSet/>
      <dgm:spPr/>
      <dgm:t>
        <a:bodyPr/>
        <a:lstStyle/>
        <a:p>
          <a:endParaRPr lang="zh-CN" altLang="en-US"/>
        </a:p>
      </dgm:t>
    </dgm:pt>
    <dgm:pt modelId="{AE1EA8B8-E9A3-4A6F-BCED-EC7665B92666}" type="pres">
      <dgm:prSet presAssocID="{51D426F4-84CD-4DCD-B17A-C2DC4E0ACBDA}" presName="root" presStyleCnt="0">
        <dgm:presLayoutVars>
          <dgm:dir/>
          <dgm:animLvl val="lvl"/>
        </dgm:presLayoutVars>
      </dgm:prSet>
      <dgm:spPr/>
    </dgm:pt>
    <dgm:pt modelId="{7BFCBBC8-4F53-4A58-B0FF-7F19EBAF400D}" type="pres">
      <dgm:prSet presAssocID="{51D426F4-84CD-4DCD-B17A-C2DC4E0ACBDA}" presName="divider" presStyleCnt="0"/>
      <dgm:spPr/>
    </dgm:pt>
    <dgm:pt modelId="{DB5391F3-F32A-47BC-97DD-A5BAB6CBEE50}" type="pres">
      <dgm:prSet presAssocID="{51D426F4-84CD-4DCD-B17A-C2DC4E0ACBDA}" presName="rectBar" presStyleLbl="dkBgShp" presStyleIdx="0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D8ABEB5-6818-4D88-91E2-FAD560D274A2}" type="pres">
      <dgm:prSet presAssocID="{51D426F4-84CD-4DCD-B17A-C2DC4E0ACBDA}" presName="chevronArrow" presStyleLbl="dkBgShp" presStyleIdx="1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515BC264-A896-46FA-B83D-C6A0B4EC88CB}" type="pres">
      <dgm:prSet presAssocID="{51D426F4-84CD-4DCD-B17A-C2DC4E0ACBDA}" presName="nodes" presStyleCnt="0">
        <dgm:presLayoutVars>
          <dgm:chMax/>
          <dgm:chPref/>
          <dgm:animLvl val="lvl"/>
        </dgm:presLayoutVars>
      </dgm:prSet>
      <dgm:spPr/>
    </dgm:pt>
    <dgm:pt modelId="{8C48237A-50B6-4ACD-A020-FA7EC7637897}" type="pres">
      <dgm:prSet presAssocID="{9D663628-FE86-4F17-A5D4-016ED5D4C57D}" presName="composite" presStyleCnt="0"/>
      <dgm:spPr/>
    </dgm:pt>
    <dgm:pt modelId="{4B7302C5-837E-45C7-8D3D-167ABBBBA4D0}" type="pres">
      <dgm:prSet presAssocID="{9D663628-FE86-4F17-A5D4-016ED5D4C57D}" presName="DropPinPlaceHolder" presStyleCnt="0"/>
      <dgm:spPr/>
    </dgm:pt>
    <dgm:pt modelId="{4F0831E7-6779-42F3-9C0A-E2B53B5AF8CB}" type="pres">
      <dgm:prSet presAssocID="{9D663628-FE86-4F17-A5D4-016ED5D4C57D}" presName="DropPin" presStyleLbl="alignNode1" presStyleIdx="0" presStyleCnt="8"/>
      <dgm:spPr/>
    </dgm:pt>
    <dgm:pt modelId="{8B29AA72-D3CF-4D6F-B91D-16A6B306DF6C}" type="pres">
      <dgm:prSet presAssocID="{9D663628-FE86-4F17-A5D4-016ED5D4C57D}" presName="Ellipse" presStyleLbl="fgAcc1" presStyleIdx="0" presStyleCnt="8"/>
      <dgm:spPr/>
    </dgm:pt>
    <dgm:pt modelId="{7B17A73C-20D1-4C45-82A5-8EF6BACD52C1}" type="pres">
      <dgm:prSet presAssocID="{9D663628-FE86-4F17-A5D4-016ED5D4C57D}" presName="L2TextContainer" presStyleLbl="revTx" presStyleIdx="0" presStyleCnt="16">
        <dgm:presLayoutVars>
          <dgm:bulletEnabled val="1"/>
        </dgm:presLayoutVars>
      </dgm:prSet>
      <dgm:spPr/>
    </dgm:pt>
    <dgm:pt modelId="{584C1ED0-9BD4-4982-8F0C-77F0A9C6DD68}" type="pres">
      <dgm:prSet presAssocID="{9D663628-FE86-4F17-A5D4-016ED5D4C57D}" presName="L1TextContainer" presStyleLbl="revTx" presStyleIdx="1" presStyleCnt="16">
        <dgm:presLayoutVars>
          <dgm:chMax val="1"/>
          <dgm:chPref val="1"/>
          <dgm:bulletEnabled val="1"/>
        </dgm:presLayoutVars>
      </dgm:prSet>
      <dgm:spPr/>
    </dgm:pt>
    <dgm:pt modelId="{63CE686D-9D95-45E6-A273-3F0094DF2D36}" type="pres">
      <dgm:prSet presAssocID="{9D663628-FE86-4F17-A5D4-016ED5D4C57D}" presName="ConnectLine" presStyleLbl="dkBgShp" presStyleIdx="2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66046D91-EAFF-42B9-9F91-03D5FFD0A448}" type="pres">
      <dgm:prSet presAssocID="{9D663628-FE86-4F17-A5D4-016ED5D4C57D}" presName="ConnectorPoint" presStyleCnt="0"/>
      <dgm:spPr/>
    </dgm:pt>
    <dgm:pt modelId="{0ABD02E4-5E36-4311-A437-1DE0F75F8857}" type="pres">
      <dgm:prSet presAssocID="{9D663628-FE86-4F17-A5D4-016ED5D4C57D}" presName="Bullet" presStyleLbl="node1NoLn" presStyleIdx="0" presStyleCnt="8"/>
      <dgm:spPr/>
    </dgm:pt>
    <dgm:pt modelId="{B4CF3FB0-D79A-4C31-817D-CAFFE419A09A}" type="pres">
      <dgm:prSet presAssocID="{9D663628-FE86-4F17-A5D4-016ED5D4C57D}" presName="EmptyPlaceHolder" presStyleCnt="0"/>
      <dgm:spPr/>
    </dgm:pt>
    <dgm:pt modelId="{B2A39A5C-C805-4DC7-BE1E-0159C8EDDEA6}" type="pres">
      <dgm:prSet presAssocID="{3F025EF5-98AE-4B8C-9868-0342D5BEE1EB}" presName="spaceBetweenRectangles" presStyleCnt="0"/>
      <dgm:spPr/>
    </dgm:pt>
    <dgm:pt modelId="{BCDE8E4F-1A4E-4E53-BE0F-9BA1D382C9B0}" type="pres">
      <dgm:prSet presAssocID="{731C141A-9984-4C0E-9B6D-46BBE5755B35}" presName="composite" presStyleCnt="0"/>
      <dgm:spPr/>
    </dgm:pt>
    <dgm:pt modelId="{940E93BF-13CE-4244-966A-4AB4F3457C21}" type="pres">
      <dgm:prSet presAssocID="{731C141A-9984-4C0E-9B6D-46BBE5755B35}" presName="DropPinPlaceHolder" presStyleCnt="0"/>
      <dgm:spPr/>
    </dgm:pt>
    <dgm:pt modelId="{5E3B9ACC-82B5-4390-A6A9-FA51E905A777}" type="pres">
      <dgm:prSet presAssocID="{731C141A-9984-4C0E-9B6D-46BBE5755B35}" presName="DropPin" presStyleLbl="alignNode1" presStyleIdx="1" presStyleCnt="8"/>
      <dgm:spPr/>
    </dgm:pt>
    <dgm:pt modelId="{882A6F7C-A371-41BA-B9CF-F2EEB4E5D49C}" type="pres">
      <dgm:prSet presAssocID="{731C141A-9984-4C0E-9B6D-46BBE5755B35}" presName="Ellipse" presStyleLbl="fgAcc1" presStyleIdx="1" presStyleCnt="8"/>
      <dgm:spPr/>
    </dgm:pt>
    <dgm:pt modelId="{93B63C24-8BB3-4B3C-8447-A899F1D98ADF}" type="pres">
      <dgm:prSet presAssocID="{731C141A-9984-4C0E-9B6D-46BBE5755B35}" presName="L2TextContainer" presStyleLbl="revTx" presStyleIdx="2" presStyleCnt="16">
        <dgm:presLayoutVars>
          <dgm:bulletEnabled val="1"/>
        </dgm:presLayoutVars>
      </dgm:prSet>
      <dgm:spPr/>
    </dgm:pt>
    <dgm:pt modelId="{3854A232-3800-4EDA-8A95-55ADEBB8F98C}" type="pres">
      <dgm:prSet presAssocID="{731C141A-9984-4C0E-9B6D-46BBE5755B35}" presName="L1TextContainer" presStyleLbl="revTx" presStyleIdx="3" presStyleCnt="16">
        <dgm:presLayoutVars>
          <dgm:chMax val="1"/>
          <dgm:chPref val="1"/>
          <dgm:bulletEnabled val="1"/>
        </dgm:presLayoutVars>
      </dgm:prSet>
      <dgm:spPr/>
    </dgm:pt>
    <dgm:pt modelId="{EF8465D0-835C-4657-9DDF-D68D050B2DF0}" type="pres">
      <dgm:prSet presAssocID="{731C141A-9984-4C0E-9B6D-46BBE5755B35}" presName="ConnectLine" presStyleLbl="dkBgShp" presStyleIdx="3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59D36008-39B7-43FB-BC64-A59210616E7A}" type="pres">
      <dgm:prSet presAssocID="{731C141A-9984-4C0E-9B6D-46BBE5755B35}" presName="ConnectorPoint" presStyleCnt="0"/>
      <dgm:spPr/>
    </dgm:pt>
    <dgm:pt modelId="{1BE85072-98D4-4580-A2A3-877A1645BE55}" type="pres">
      <dgm:prSet presAssocID="{731C141A-9984-4C0E-9B6D-46BBE5755B35}" presName="Bullet" presStyleLbl="node1NoLn" presStyleIdx="1" presStyleCnt="8"/>
      <dgm:spPr/>
    </dgm:pt>
    <dgm:pt modelId="{FB0DBB48-C8F1-495F-8B3C-94E6CA9991ED}" type="pres">
      <dgm:prSet presAssocID="{731C141A-9984-4C0E-9B6D-46BBE5755B35}" presName="EmptyPlaceHolder" presStyleCnt="0"/>
      <dgm:spPr/>
    </dgm:pt>
    <dgm:pt modelId="{1725CC4D-BE4C-4D31-935B-889213EDAC59}" type="pres">
      <dgm:prSet presAssocID="{E24674CE-034D-463F-AAB3-F5FB8925AAA4}" presName="spaceBetweenRectangles" presStyleCnt="0"/>
      <dgm:spPr/>
    </dgm:pt>
    <dgm:pt modelId="{61196C78-FE2C-4944-8882-D99D45BD8416}" type="pres">
      <dgm:prSet presAssocID="{F221D1E5-AC21-46C6-9129-94BC940A6405}" presName="composite" presStyleCnt="0"/>
      <dgm:spPr/>
    </dgm:pt>
    <dgm:pt modelId="{730EBE08-A252-4FB4-AB4F-588DC38B2917}" type="pres">
      <dgm:prSet presAssocID="{F221D1E5-AC21-46C6-9129-94BC940A6405}" presName="DropPinPlaceHolder" presStyleCnt="0"/>
      <dgm:spPr/>
    </dgm:pt>
    <dgm:pt modelId="{5AD0401E-04DF-4966-967B-027371B2244A}" type="pres">
      <dgm:prSet presAssocID="{F221D1E5-AC21-46C6-9129-94BC940A6405}" presName="DropPin" presStyleLbl="alignNode1" presStyleIdx="2" presStyleCnt="8"/>
      <dgm:spPr/>
    </dgm:pt>
    <dgm:pt modelId="{E0A776C1-4AF8-451B-8CCA-C4FDBE476887}" type="pres">
      <dgm:prSet presAssocID="{F221D1E5-AC21-46C6-9129-94BC940A6405}" presName="Ellipse" presStyleLbl="fgAcc1" presStyleIdx="2" presStyleCnt="8"/>
      <dgm:spPr/>
    </dgm:pt>
    <dgm:pt modelId="{C0834F3F-008E-48CE-98DA-1C7DD76EB376}" type="pres">
      <dgm:prSet presAssocID="{F221D1E5-AC21-46C6-9129-94BC940A6405}" presName="L2TextContainer" presStyleLbl="revTx" presStyleIdx="4" presStyleCnt="16">
        <dgm:presLayoutVars>
          <dgm:bulletEnabled val="1"/>
        </dgm:presLayoutVars>
      </dgm:prSet>
      <dgm:spPr/>
    </dgm:pt>
    <dgm:pt modelId="{4A3F8A5B-9E5D-48A5-9B5F-EE2483359369}" type="pres">
      <dgm:prSet presAssocID="{F221D1E5-AC21-46C6-9129-94BC940A6405}" presName="L1TextContainer" presStyleLbl="revTx" presStyleIdx="5" presStyleCnt="16">
        <dgm:presLayoutVars>
          <dgm:chMax val="1"/>
          <dgm:chPref val="1"/>
          <dgm:bulletEnabled val="1"/>
        </dgm:presLayoutVars>
      </dgm:prSet>
      <dgm:spPr/>
    </dgm:pt>
    <dgm:pt modelId="{C2F62F00-9421-4EB1-BA69-F4654EAB0528}" type="pres">
      <dgm:prSet presAssocID="{F221D1E5-AC21-46C6-9129-94BC940A6405}" presName="ConnectLine" presStyleLbl="dkBgShp" presStyleIdx="4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7127BA27-275C-4E54-88DE-36DE9650E071}" type="pres">
      <dgm:prSet presAssocID="{F221D1E5-AC21-46C6-9129-94BC940A6405}" presName="ConnectorPoint" presStyleCnt="0"/>
      <dgm:spPr/>
    </dgm:pt>
    <dgm:pt modelId="{289AA221-63F5-4ADB-B523-329C4C55E5CF}" type="pres">
      <dgm:prSet presAssocID="{F221D1E5-AC21-46C6-9129-94BC940A6405}" presName="Bullet" presStyleLbl="node1NoLn" presStyleIdx="2" presStyleCnt="8"/>
      <dgm:spPr/>
    </dgm:pt>
    <dgm:pt modelId="{D731473C-CB54-4B15-9104-EA2B4CBBC118}" type="pres">
      <dgm:prSet presAssocID="{F221D1E5-AC21-46C6-9129-94BC940A6405}" presName="EmptyPlaceHolder" presStyleCnt="0"/>
      <dgm:spPr/>
    </dgm:pt>
    <dgm:pt modelId="{6882267B-509F-4A28-AAD7-45C3CA7AA350}" type="pres">
      <dgm:prSet presAssocID="{2B19F81F-5948-4654-8EE3-2E622F1D79F5}" presName="spaceBetweenRectangles" presStyleCnt="0"/>
      <dgm:spPr/>
    </dgm:pt>
    <dgm:pt modelId="{9D67F367-FB3A-4232-8F2B-EB2EAB8B7D61}" type="pres">
      <dgm:prSet presAssocID="{D1095609-49C0-4DEB-8DE4-450801614453}" presName="composite" presStyleCnt="0"/>
      <dgm:spPr/>
    </dgm:pt>
    <dgm:pt modelId="{5943A722-E1A2-4F72-8F3F-80E730B9ADE2}" type="pres">
      <dgm:prSet presAssocID="{D1095609-49C0-4DEB-8DE4-450801614453}" presName="DropPinPlaceHolder" presStyleCnt="0"/>
      <dgm:spPr/>
    </dgm:pt>
    <dgm:pt modelId="{8EE2B506-C7A4-49F2-87AE-6588D43BCC08}" type="pres">
      <dgm:prSet presAssocID="{D1095609-49C0-4DEB-8DE4-450801614453}" presName="DropPin" presStyleLbl="alignNode1" presStyleIdx="3" presStyleCnt="8"/>
      <dgm:spPr/>
    </dgm:pt>
    <dgm:pt modelId="{27131F92-BF69-4F11-97A2-9557B1FFD6E1}" type="pres">
      <dgm:prSet presAssocID="{D1095609-49C0-4DEB-8DE4-450801614453}" presName="Ellipse" presStyleLbl="fgAcc1" presStyleIdx="3" presStyleCnt="8"/>
      <dgm:spPr/>
    </dgm:pt>
    <dgm:pt modelId="{BBBB1B97-4D59-4EAB-B310-338CABF3E3A9}" type="pres">
      <dgm:prSet presAssocID="{D1095609-49C0-4DEB-8DE4-450801614453}" presName="L2TextContainer" presStyleLbl="revTx" presStyleIdx="6" presStyleCnt="16">
        <dgm:presLayoutVars>
          <dgm:bulletEnabled val="1"/>
        </dgm:presLayoutVars>
      </dgm:prSet>
      <dgm:spPr/>
    </dgm:pt>
    <dgm:pt modelId="{E09CE0A4-1C59-48B4-8153-4C4DF3E771A5}" type="pres">
      <dgm:prSet presAssocID="{D1095609-49C0-4DEB-8DE4-450801614453}" presName="L1TextContainer" presStyleLbl="revTx" presStyleIdx="7" presStyleCnt="16">
        <dgm:presLayoutVars>
          <dgm:chMax val="1"/>
          <dgm:chPref val="1"/>
          <dgm:bulletEnabled val="1"/>
        </dgm:presLayoutVars>
      </dgm:prSet>
      <dgm:spPr/>
    </dgm:pt>
    <dgm:pt modelId="{8296EF11-D944-4544-8B77-9B6218C895B3}" type="pres">
      <dgm:prSet presAssocID="{D1095609-49C0-4DEB-8DE4-450801614453}" presName="ConnectLine" presStyleLbl="dkBgShp" presStyleIdx="5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E036E413-BF15-4F9E-955C-DCDDECD8E25A}" type="pres">
      <dgm:prSet presAssocID="{D1095609-49C0-4DEB-8DE4-450801614453}" presName="ConnectorPoint" presStyleCnt="0"/>
      <dgm:spPr/>
    </dgm:pt>
    <dgm:pt modelId="{746CC16C-A2D3-4DFF-9DEB-6EE96924E496}" type="pres">
      <dgm:prSet presAssocID="{D1095609-49C0-4DEB-8DE4-450801614453}" presName="Bullet" presStyleLbl="node1NoLn" presStyleIdx="3" presStyleCnt="8"/>
      <dgm:spPr/>
    </dgm:pt>
    <dgm:pt modelId="{252ADE25-4E58-40B6-B24A-B806A09553FE}" type="pres">
      <dgm:prSet presAssocID="{D1095609-49C0-4DEB-8DE4-450801614453}" presName="EmptyPlaceHolder" presStyleCnt="0"/>
      <dgm:spPr/>
    </dgm:pt>
    <dgm:pt modelId="{25994932-D79A-402D-BF58-BA23884CBC2D}" type="pres">
      <dgm:prSet presAssocID="{4B07F7F3-D66C-4564-B4A6-9431DEC71A7C}" presName="spaceBetweenRectangles" presStyleCnt="0"/>
      <dgm:spPr/>
    </dgm:pt>
    <dgm:pt modelId="{C537EC4E-EC2E-4BCF-A5E3-7A3CC1A52521}" type="pres">
      <dgm:prSet presAssocID="{049EE44A-4B0E-4F90-B450-3D3EAD97FDCC}" presName="composite" presStyleCnt="0"/>
      <dgm:spPr/>
    </dgm:pt>
    <dgm:pt modelId="{01553DBE-4961-47FA-AD74-9DC285581368}" type="pres">
      <dgm:prSet presAssocID="{049EE44A-4B0E-4F90-B450-3D3EAD97FDCC}" presName="DropPinPlaceHolder" presStyleCnt="0"/>
      <dgm:spPr/>
    </dgm:pt>
    <dgm:pt modelId="{9B0CB60E-FB69-493C-94BA-2DD528818282}" type="pres">
      <dgm:prSet presAssocID="{049EE44A-4B0E-4F90-B450-3D3EAD97FDCC}" presName="DropPin" presStyleLbl="alignNode1" presStyleIdx="4" presStyleCnt="8"/>
      <dgm:spPr/>
    </dgm:pt>
    <dgm:pt modelId="{D5C78B65-3EBE-4E31-94A3-7B4089732748}" type="pres">
      <dgm:prSet presAssocID="{049EE44A-4B0E-4F90-B450-3D3EAD97FDCC}" presName="Ellipse" presStyleLbl="fgAcc1" presStyleIdx="4" presStyleCnt="8"/>
      <dgm:spPr/>
    </dgm:pt>
    <dgm:pt modelId="{1BD927D7-B6D2-44AC-B3E2-6D1F4C91BC1C}" type="pres">
      <dgm:prSet presAssocID="{049EE44A-4B0E-4F90-B450-3D3EAD97FDCC}" presName="L2TextContainer" presStyleLbl="revTx" presStyleIdx="8" presStyleCnt="16">
        <dgm:presLayoutVars>
          <dgm:bulletEnabled val="1"/>
        </dgm:presLayoutVars>
      </dgm:prSet>
      <dgm:spPr/>
    </dgm:pt>
    <dgm:pt modelId="{F9BEE0A5-AAFA-4D38-A5B0-A6729F337A61}" type="pres">
      <dgm:prSet presAssocID="{049EE44A-4B0E-4F90-B450-3D3EAD97FDCC}" presName="L1TextContainer" presStyleLbl="revTx" presStyleIdx="9" presStyleCnt="16">
        <dgm:presLayoutVars>
          <dgm:chMax val="1"/>
          <dgm:chPref val="1"/>
          <dgm:bulletEnabled val="1"/>
        </dgm:presLayoutVars>
      </dgm:prSet>
      <dgm:spPr/>
    </dgm:pt>
    <dgm:pt modelId="{744C844B-2E13-4DC7-93CE-9C022A805C44}" type="pres">
      <dgm:prSet presAssocID="{049EE44A-4B0E-4F90-B450-3D3EAD97FDCC}" presName="ConnectLine" presStyleLbl="dkBgShp" presStyleIdx="6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42B1BADD-3F65-4A64-9C54-A13111807EB4}" type="pres">
      <dgm:prSet presAssocID="{049EE44A-4B0E-4F90-B450-3D3EAD97FDCC}" presName="ConnectorPoint" presStyleCnt="0"/>
      <dgm:spPr/>
    </dgm:pt>
    <dgm:pt modelId="{7DB98EA3-9E09-467E-AB30-03886FB61497}" type="pres">
      <dgm:prSet presAssocID="{049EE44A-4B0E-4F90-B450-3D3EAD97FDCC}" presName="Bullet" presStyleLbl="node1NoLn" presStyleIdx="4" presStyleCnt="8"/>
      <dgm:spPr/>
    </dgm:pt>
    <dgm:pt modelId="{8B408302-4BE9-4C83-B7B1-2DE48A471889}" type="pres">
      <dgm:prSet presAssocID="{049EE44A-4B0E-4F90-B450-3D3EAD97FDCC}" presName="EmptyPlaceHolder" presStyleCnt="0"/>
      <dgm:spPr/>
    </dgm:pt>
    <dgm:pt modelId="{73ADF7E5-5091-4F97-B8C2-4F95DB8BC0C1}" type="pres">
      <dgm:prSet presAssocID="{E5EADF73-ED6B-452D-86E3-2E8C86EE6B16}" presName="spaceBetweenRectangles" presStyleCnt="0"/>
      <dgm:spPr/>
    </dgm:pt>
    <dgm:pt modelId="{8D5E1988-3C77-4941-BF0E-ABE315EB1503}" type="pres">
      <dgm:prSet presAssocID="{A4A841E6-3EB8-4113-9C5F-621CA00790AB}" presName="composite" presStyleCnt="0"/>
      <dgm:spPr/>
    </dgm:pt>
    <dgm:pt modelId="{26CC416A-B8BE-485F-AFDB-76B1098DA511}" type="pres">
      <dgm:prSet presAssocID="{A4A841E6-3EB8-4113-9C5F-621CA00790AB}" presName="DropPinPlaceHolder" presStyleCnt="0"/>
      <dgm:spPr/>
    </dgm:pt>
    <dgm:pt modelId="{AAF9E32F-2AF7-4E15-9F16-6EC23662CA08}" type="pres">
      <dgm:prSet presAssocID="{A4A841E6-3EB8-4113-9C5F-621CA00790AB}" presName="DropPin" presStyleLbl="alignNode1" presStyleIdx="5" presStyleCnt="8"/>
      <dgm:spPr/>
    </dgm:pt>
    <dgm:pt modelId="{07141636-E379-4182-95DC-FE535B0AC801}" type="pres">
      <dgm:prSet presAssocID="{A4A841E6-3EB8-4113-9C5F-621CA00790AB}" presName="Ellipse" presStyleLbl="fgAcc1" presStyleIdx="5" presStyleCnt="8"/>
      <dgm:spPr/>
    </dgm:pt>
    <dgm:pt modelId="{834B8309-BB8B-4A7B-B12D-3B8167D6E65A}" type="pres">
      <dgm:prSet presAssocID="{A4A841E6-3EB8-4113-9C5F-621CA00790AB}" presName="L2TextContainer" presStyleLbl="revTx" presStyleIdx="10" presStyleCnt="16">
        <dgm:presLayoutVars>
          <dgm:bulletEnabled val="1"/>
        </dgm:presLayoutVars>
      </dgm:prSet>
      <dgm:spPr/>
    </dgm:pt>
    <dgm:pt modelId="{DB2D2865-BE87-4D70-B447-AF0EE457A892}" type="pres">
      <dgm:prSet presAssocID="{A4A841E6-3EB8-4113-9C5F-621CA00790AB}" presName="L1TextContainer" presStyleLbl="revTx" presStyleIdx="11" presStyleCnt="16">
        <dgm:presLayoutVars>
          <dgm:chMax val="1"/>
          <dgm:chPref val="1"/>
          <dgm:bulletEnabled val="1"/>
        </dgm:presLayoutVars>
      </dgm:prSet>
      <dgm:spPr/>
    </dgm:pt>
    <dgm:pt modelId="{5F24D5B8-9081-4FF3-86CB-152AACB566CC}" type="pres">
      <dgm:prSet presAssocID="{A4A841E6-3EB8-4113-9C5F-621CA00790AB}" presName="ConnectLine" presStyleLbl="dkBgShp" presStyleIdx="7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F31E9C5F-2605-4286-99F8-3316AC9B2E38}" type="pres">
      <dgm:prSet presAssocID="{A4A841E6-3EB8-4113-9C5F-621CA00790AB}" presName="ConnectorPoint" presStyleCnt="0"/>
      <dgm:spPr/>
    </dgm:pt>
    <dgm:pt modelId="{07A90BC2-C76E-4997-99B6-63E6CDB490C5}" type="pres">
      <dgm:prSet presAssocID="{A4A841E6-3EB8-4113-9C5F-621CA00790AB}" presName="Bullet" presStyleLbl="node1NoLn" presStyleIdx="5" presStyleCnt="8"/>
      <dgm:spPr/>
    </dgm:pt>
    <dgm:pt modelId="{EB0A8F61-53FB-404E-9CCD-707522777100}" type="pres">
      <dgm:prSet presAssocID="{A4A841E6-3EB8-4113-9C5F-621CA00790AB}" presName="EmptyPlaceHolder" presStyleCnt="0"/>
      <dgm:spPr/>
    </dgm:pt>
    <dgm:pt modelId="{AA925A19-975C-4F90-BE91-7824535AF467}" type="pres">
      <dgm:prSet presAssocID="{A12CEC71-ADE2-45EE-8912-F49E3A7BE39A}" presName="spaceBetweenRectangles" presStyleCnt="0"/>
      <dgm:spPr/>
    </dgm:pt>
    <dgm:pt modelId="{4E2EB2DF-3B66-41FF-94EB-F1EABB3606E5}" type="pres">
      <dgm:prSet presAssocID="{EC7FDC41-8DEB-47B5-A8AB-F8E98CF4F7FD}" presName="composite" presStyleCnt="0"/>
      <dgm:spPr/>
    </dgm:pt>
    <dgm:pt modelId="{FAD1297A-289C-4C56-9E16-87B7D5A2308E}" type="pres">
      <dgm:prSet presAssocID="{EC7FDC41-8DEB-47B5-A8AB-F8E98CF4F7FD}" presName="DropPinPlaceHolder" presStyleCnt="0"/>
      <dgm:spPr/>
    </dgm:pt>
    <dgm:pt modelId="{9C300B59-CA1F-4396-A9C6-A855345F57D7}" type="pres">
      <dgm:prSet presAssocID="{EC7FDC41-8DEB-47B5-A8AB-F8E98CF4F7FD}" presName="DropPin" presStyleLbl="alignNode1" presStyleIdx="6" presStyleCnt="8"/>
      <dgm:spPr/>
    </dgm:pt>
    <dgm:pt modelId="{89B8B4E2-4F2C-4D8F-BAF8-98CAD4122237}" type="pres">
      <dgm:prSet presAssocID="{EC7FDC41-8DEB-47B5-A8AB-F8E98CF4F7FD}" presName="Ellipse" presStyleLbl="fgAcc1" presStyleIdx="6" presStyleCnt="8"/>
      <dgm:spPr/>
    </dgm:pt>
    <dgm:pt modelId="{114C2113-DB43-480E-998E-53D55A530918}" type="pres">
      <dgm:prSet presAssocID="{EC7FDC41-8DEB-47B5-A8AB-F8E98CF4F7FD}" presName="L2TextContainer" presStyleLbl="revTx" presStyleIdx="12" presStyleCnt="16">
        <dgm:presLayoutVars>
          <dgm:bulletEnabled val="1"/>
        </dgm:presLayoutVars>
      </dgm:prSet>
      <dgm:spPr/>
    </dgm:pt>
    <dgm:pt modelId="{19C77162-E8FA-49D2-81E4-22F78054B805}" type="pres">
      <dgm:prSet presAssocID="{EC7FDC41-8DEB-47B5-A8AB-F8E98CF4F7FD}" presName="L1TextContainer" presStyleLbl="revTx" presStyleIdx="13" presStyleCnt="16">
        <dgm:presLayoutVars>
          <dgm:chMax val="1"/>
          <dgm:chPref val="1"/>
          <dgm:bulletEnabled val="1"/>
        </dgm:presLayoutVars>
      </dgm:prSet>
      <dgm:spPr/>
    </dgm:pt>
    <dgm:pt modelId="{ED5A4F3C-81EE-411F-831C-01572DABBD7A}" type="pres">
      <dgm:prSet presAssocID="{EC7FDC41-8DEB-47B5-A8AB-F8E98CF4F7FD}" presName="ConnectLine" presStyleLbl="dkBgShp" presStyleIdx="8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BF2B10C-58A3-4065-BF66-D31879094D07}" type="pres">
      <dgm:prSet presAssocID="{EC7FDC41-8DEB-47B5-A8AB-F8E98CF4F7FD}" presName="ConnectorPoint" presStyleCnt="0"/>
      <dgm:spPr/>
    </dgm:pt>
    <dgm:pt modelId="{58DA3FD7-68DD-4F13-9606-3ADE11A738A3}" type="pres">
      <dgm:prSet presAssocID="{EC7FDC41-8DEB-47B5-A8AB-F8E98CF4F7FD}" presName="Bullet" presStyleLbl="node1NoLn" presStyleIdx="6" presStyleCnt="8"/>
      <dgm:spPr/>
    </dgm:pt>
    <dgm:pt modelId="{090B1945-A43F-4DA7-BE45-6C5386897805}" type="pres">
      <dgm:prSet presAssocID="{EC7FDC41-8DEB-47B5-A8AB-F8E98CF4F7FD}" presName="EmptyPlaceHolder" presStyleCnt="0"/>
      <dgm:spPr/>
    </dgm:pt>
    <dgm:pt modelId="{1F4A9723-CB65-4423-A7A1-E79B0E549E77}" type="pres">
      <dgm:prSet presAssocID="{06527AF8-3C66-4CB0-8731-7EEC9C72A2A0}" presName="spaceBetweenRectangles" presStyleCnt="0"/>
      <dgm:spPr/>
    </dgm:pt>
    <dgm:pt modelId="{A29D9910-129F-435C-A21A-584B7B19A475}" type="pres">
      <dgm:prSet presAssocID="{6AAC75B6-F53E-4F5C-88D9-4E5E2F6E429E}" presName="composite" presStyleCnt="0"/>
      <dgm:spPr/>
    </dgm:pt>
    <dgm:pt modelId="{E88C4A9D-5DF2-469F-8B0E-15B4C29EAC68}" type="pres">
      <dgm:prSet presAssocID="{6AAC75B6-F53E-4F5C-88D9-4E5E2F6E429E}" presName="DropPinPlaceHolder" presStyleCnt="0"/>
      <dgm:spPr/>
    </dgm:pt>
    <dgm:pt modelId="{40F86E32-57BF-4100-B26D-AB1F34CD8962}" type="pres">
      <dgm:prSet presAssocID="{6AAC75B6-F53E-4F5C-88D9-4E5E2F6E429E}" presName="DropPin" presStyleLbl="alignNode1" presStyleIdx="7" presStyleCnt="8"/>
      <dgm:spPr/>
    </dgm:pt>
    <dgm:pt modelId="{F7F26F75-BD21-4785-85C5-5FF5E06521DD}" type="pres">
      <dgm:prSet presAssocID="{6AAC75B6-F53E-4F5C-88D9-4E5E2F6E429E}" presName="Ellipse" presStyleLbl="fgAcc1" presStyleIdx="7" presStyleCnt="8"/>
      <dgm:spPr/>
    </dgm:pt>
    <dgm:pt modelId="{B22DCC8B-3375-486E-A448-597CE96AE4AE}" type="pres">
      <dgm:prSet presAssocID="{6AAC75B6-F53E-4F5C-88D9-4E5E2F6E429E}" presName="L2TextContainer" presStyleLbl="revTx" presStyleIdx="14" presStyleCnt="16">
        <dgm:presLayoutVars>
          <dgm:bulletEnabled val="1"/>
        </dgm:presLayoutVars>
      </dgm:prSet>
      <dgm:spPr/>
    </dgm:pt>
    <dgm:pt modelId="{AFCBE0FE-9C54-49FD-A849-1686F4EA0207}" type="pres">
      <dgm:prSet presAssocID="{6AAC75B6-F53E-4F5C-88D9-4E5E2F6E429E}" presName="L1TextContainer" presStyleLbl="revTx" presStyleIdx="15" presStyleCnt="16">
        <dgm:presLayoutVars>
          <dgm:chMax val="1"/>
          <dgm:chPref val="1"/>
          <dgm:bulletEnabled val="1"/>
        </dgm:presLayoutVars>
      </dgm:prSet>
      <dgm:spPr/>
    </dgm:pt>
    <dgm:pt modelId="{8AAEA408-8534-412E-B9A8-0E1C79C1FD51}" type="pres">
      <dgm:prSet presAssocID="{6AAC75B6-F53E-4F5C-88D9-4E5E2F6E429E}" presName="ConnectLine" presStyleLbl="dkBgShp" presStyleIdx="9" presStyleCnt="10"/>
      <dgm:spPr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059CBB80-CFC6-449C-9D84-0EBD42109EF8}" type="pres">
      <dgm:prSet presAssocID="{6AAC75B6-F53E-4F5C-88D9-4E5E2F6E429E}" presName="ConnectorPoint" presStyleCnt="0"/>
      <dgm:spPr/>
    </dgm:pt>
    <dgm:pt modelId="{26243384-BD89-443C-B2AD-01D81BF4DA73}" type="pres">
      <dgm:prSet presAssocID="{6AAC75B6-F53E-4F5C-88D9-4E5E2F6E429E}" presName="Bullet" presStyleLbl="node1NoLn" presStyleIdx="7" presStyleCnt="8"/>
      <dgm:spPr/>
    </dgm:pt>
    <dgm:pt modelId="{541D50BF-C4D2-4DCC-B36C-7290791C25DB}" type="pres">
      <dgm:prSet presAssocID="{6AAC75B6-F53E-4F5C-88D9-4E5E2F6E429E}" presName="EmptyPlaceHolder" presStyleCnt="0"/>
      <dgm:spPr/>
    </dgm:pt>
  </dgm:ptLst>
  <dgm:cxnLst>
    <dgm:cxn modelId="{62E08505-17B1-4F57-AC39-9DFA72F4B1D5}" srcId="{51D426F4-84CD-4DCD-B17A-C2DC4E0ACBDA}" destId="{EC7FDC41-8DEB-47B5-A8AB-F8E98CF4F7FD}" srcOrd="6" destOrd="0" parTransId="{567A35FB-C125-471E-85C2-4F56473609C3}" sibTransId="{06527AF8-3C66-4CB0-8731-7EEC9C72A2A0}"/>
    <dgm:cxn modelId="{6D612C11-EF1E-4900-9BE7-8D5ECE138262}" srcId="{D1095609-49C0-4DEB-8DE4-450801614453}" destId="{EE0DB928-0903-4874-BCD5-FBA33D1E6B7A}" srcOrd="0" destOrd="0" parTransId="{2E44D254-1BE1-4794-9656-E56C79DC2A55}" sibTransId="{44ED0374-E2E9-48F2-AC74-4D9D1689FFC4}"/>
    <dgm:cxn modelId="{54794017-9FFD-4795-938E-226F443E9BE2}" type="presOf" srcId="{EC7FDC41-8DEB-47B5-A8AB-F8E98CF4F7FD}" destId="{19C77162-E8FA-49D2-81E4-22F78054B805}" srcOrd="0" destOrd="0" presId="urn:microsoft.com/office/officeart/2024/layout/BulletTimeline"/>
    <dgm:cxn modelId="{8500E623-BDB4-454A-AE8B-2D836AFD5309}" type="presOf" srcId="{51D426F4-84CD-4DCD-B17A-C2DC4E0ACBDA}" destId="{AE1EA8B8-E9A3-4A6F-BCED-EC7665B92666}" srcOrd="0" destOrd="0" presId="urn:microsoft.com/office/officeart/2024/layout/BulletTimeline"/>
    <dgm:cxn modelId="{9B016328-9F66-411B-9D38-DE6457C7A351}" srcId="{731C141A-9984-4C0E-9B6D-46BBE5755B35}" destId="{DAF71F5B-A166-45D4-A513-A8637BCC9593}" srcOrd="0" destOrd="0" parTransId="{B79D0694-411B-45BB-96C2-D8A774C2E6F7}" sibTransId="{2618E0CE-23A8-4788-9D78-926DF4F4F4C9}"/>
    <dgm:cxn modelId="{F954FB2C-55E1-48CB-A8D1-1FFD5C49220E}" srcId="{51D426F4-84CD-4DCD-B17A-C2DC4E0ACBDA}" destId="{A4A841E6-3EB8-4113-9C5F-621CA00790AB}" srcOrd="5" destOrd="0" parTransId="{935BC149-E573-4816-8FA3-66166B255A4E}" sibTransId="{A12CEC71-ADE2-45EE-8912-F49E3A7BE39A}"/>
    <dgm:cxn modelId="{6F567A2F-E592-4152-8C4A-0F07A62F7B11}" type="presOf" srcId="{C31BD876-BB88-42CC-9285-706A49C32FCA}" destId="{834B8309-BB8B-4A7B-B12D-3B8167D6E65A}" srcOrd="0" destOrd="0" presId="urn:microsoft.com/office/officeart/2024/layout/BulletTimeline"/>
    <dgm:cxn modelId="{3BFF0836-D538-42B0-B3F3-2EC1913DAC7D}" type="presOf" srcId="{52E7FBFA-F85D-48F6-A619-871369A8173C}" destId="{C0834F3F-008E-48CE-98DA-1C7DD76EB376}" srcOrd="0" destOrd="0" presId="urn:microsoft.com/office/officeart/2024/layout/BulletTimeline"/>
    <dgm:cxn modelId="{95DDE940-9F04-422B-96FF-8F36556AF1F2}" type="presOf" srcId="{DAF71F5B-A166-45D4-A513-A8637BCC9593}" destId="{93B63C24-8BB3-4B3C-8447-A899F1D98ADF}" srcOrd="0" destOrd="0" presId="urn:microsoft.com/office/officeart/2024/layout/BulletTimeline"/>
    <dgm:cxn modelId="{0CF3735D-A763-41AB-A606-FF4240EC35A5}" srcId="{9D663628-FE86-4F17-A5D4-016ED5D4C57D}" destId="{1315F0A8-936C-4FC0-A682-22AB33E9DFFF}" srcOrd="0" destOrd="0" parTransId="{12EEFB36-2CA0-491C-9F3B-D285434E9071}" sibTransId="{BC724E07-0293-4F76-9B7F-6AA1B6F3971D}"/>
    <dgm:cxn modelId="{1239C560-38B6-41CB-BBC0-021170C63501}" srcId="{51D426F4-84CD-4DCD-B17A-C2DC4E0ACBDA}" destId="{D1095609-49C0-4DEB-8DE4-450801614453}" srcOrd="3" destOrd="0" parTransId="{3C07B8E2-D88C-4429-B681-DB9F4DE1E527}" sibTransId="{4B07F7F3-D66C-4564-B4A6-9431DEC71A7C}"/>
    <dgm:cxn modelId="{373CC065-55B2-4F6C-AE6D-AE6D80A5733D}" type="presOf" srcId="{9D663628-FE86-4F17-A5D4-016ED5D4C57D}" destId="{584C1ED0-9BD4-4982-8F0C-77F0A9C6DD68}" srcOrd="0" destOrd="0" presId="urn:microsoft.com/office/officeart/2024/layout/BulletTimeline"/>
    <dgm:cxn modelId="{ED21AF6A-4B0A-4068-A300-4DF0DA0A9CC5}" type="presOf" srcId="{1315F0A8-936C-4FC0-A682-22AB33E9DFFF}" destId="{7B17A73C-20D1-4C45-82A5-8EF6BACD52C1}" srcOrd="0" destOrd="0" presId="urn:microsoft.com/office/officeart/2024/layout/BulletTimeline"/>
    <dgm:cxn modelId="{8BFCFF4E-9B20-4FB1-BED1-EBC5626950C0}" type="presOf" srcId="{7457E02F-E1D2-47C8-A539-5B00689D56CA}" destId="{1BD927D7-B6D2-44AC-B3E2-6D1F4C91BC1C}" srcOrd="0" destOrd="0" presId="urn:microsoft.com/office/officeart/2024/layout/BulletTimeline"/>
    <dgm:cxn modelId="{CEB96453-BA1D-4FBE-A9E4-CC2E32F1AA98}" srcId="{51D426F4-84CD-4DCD-B17A-C2DC4E0ACBDA}" destId="{731C141A-9984-4C0E-9B6D-46BBE5755B35}" srcOrd="1" destOrd="0" parTransId="{F6B21BF6-8A63-445C-A2E5-E8C217117604}" sibTransId="{E24674CE-034D-463F-AAB3-F5FB8925AAA4}"/>
    <dgm:cxn modelId="{3DB2B754-FA7B-4B21-9058-D6B63E78877B}" type="presOf" srcId="{6AAC75B6-F53E-4F5C-88D9-4E5E2F6E429E}" destId="{AFCBE0FE-9C54-49FD-A849-1686F4EA0207}" srcOrd="0" destOrd="0" presId="urn:microsoft.com/office/officeart/2024/layout/BulletTimeline"/>
    <dgm:cxn modelId="{4123CC74-2388-4D09-9BCD-F3DE9703B845}" type="presOf" srcId="{D1095609-49C0-4DEB-8DE4-450801614453}" destId="{E09CE0A4-1C59-48B4-8153-4C4DF3E771A5}" srcOrd="0" destOrd="0" presId="urn:microsoft.com/office/officeart/2024/layout/BulletTimeline"/>
    <dgm:cxn modelId="{9FCE5675-55F7-4467-AD56-0C6198846F1C}" srcId="{A4A841E6-3EB8-4113-9C5F-621CA00790AB}" destId="{C31BD876-BB88-42CC-9285-706A49C32FCA}" srcOrd="0" destOrd="0" parTransId="{2239D6A9-A0A5-4247-99B8-3C40D8F91593}" sibTransId="{12A86FAB-2CA9-438B-9600-BED9BADD8195}"/>
    <dgm:cxn modelId="{9F202E84-A85D-4AA5-9CF4-713F532580DB}" srcId="{51D426F4-84CD-4DCD-B17A-C2DC4E0ACBDA}" destId="{6AAC75B6-F53E-4F5C-88D9-4E5E2F6E429E}" srcOrd="7" destOrd="0" parTransId="{5B4BD16A-B5F9-47A1-8492-8CEFC24B433E}" sibTransId="{8218E2E4-3E8C-4727-928B-0BDF46DC9F38}"/>
    <dgm:cxn modelId="{DF221F88-1470-4FAB-B0A5-C07AC2573907}" type="presOf" srcId="{6E477126-5437-4DCC-BD92-4E11E1DFF0A5}" destId="{B22DCC8B-3375-486E-A448-597CE96AE4AE}" srcOrd="0" destOrd="0" presId="urn:microsoft.com/office/officeart/2024/layout/BulletTimeline"/>
    <dgm:cxn modelId="{B41AFA8D-481C-47DD-B6D7-B827D7F7D54E}" type="presOf" srcId="{049EE44A-4B0E-4F90-B450-3D3EAD97FDCC}" destId="{F9BEE0A5-AAFA-4D38-A5B0-A6729F337A61}" srcOrd="0" destOrd="0" presId="urn:microsoft.com/office/officeart/2024/layout/BulletTimeline"/>
    <dgm:cxn modelId="{4C106EA7-BD1C-4A2C-874A-0935F4AAC3F7}" type="presOf" srcId="{66E913EB-41E8-4B8B-9CDB-B7EE73F62E35}" destId="{114C2113-DB43-480E-998E-53D55A530918}" srcOrd="0" destOrd="0" presId="urn:microsoft.com/office/officeart/2024/layout/BulletTimeline"/>
    <dgm:cxn modelId="{A74F17B8-A6CB-4738-B78F-68FCF7E90352}" srcId="{51D426F4-84CD-4DCD-B17A-C2DC4E0ACBDA}" destId="{049EE44A-4B0E-4F90-B450-3D3EAD97FDCC}" srcOrd="4" destOrd="0" parTransId="{962C797B-1E81-4971-BC27-52AEAC45A34A}" sibTransId="{E5EADF73-ED6B-452D-86E3-2E8C86EE6B16}"/>
    <dgm:cxn modelId="{454143C7-FA9E-4026-8371-2C5C016ABC27}" srcId="{51D426F4-84CD-4DCD-B17A-C2DC4E0ACBDA}" destId="{F221D1E5-AC21-46C6-9129-94BC940A6405}" srcOrd="2" destOrd="0" parTransId="{44FEBE43-0334-44F7-B3E0-84E769AEB61E}" sibTransId="{2B19F81F-5948-4654-8EE3-2E622F1D79F5}"/>
    <dgm:cxn modelId="{C1031FCB-928A-4DDF-82F0-B7B6D86C5C5C}" type="presOf" srcId="{A4A841E6-3EB8-4113-9C5F-621CA00790AB}" destId="{DB2D2865-BE87-4D70-B447-AF0EE457A892}" srcOrd="0" destOrd="0" presId="urn:microsoft.com/office/officeart/2024/layout/BulletTimeline"/>
    <dgm:cxn modelId="{AD5215D8-BE50-4658-95F4-4541050A4D08}" srcId="{F221D1E5-AC21-46C6-9129-94BC940A6405}" destId="{52E7FBFA-F85D-48F6-A619-871369A8173C}" srcOrd="0" destOrd="0" parTransId="{3156C805-AEE7-4F8E-8C2E-782700292AF0}" sibTransId="{E38744A5-D9EB-4FFB-91E1-4E6AFF9FA330}"/>
    <dgm:cxn modelId="{D2A842DB-23BB-4799-A4ED-C923839DE070}" srcId="{6AAC75B6-F53E-4F5C-88D9-4E5E2F6E429E}" destId="{6E477126-5437-4DCC-BD92-4E11E1DFF0A5}" srcOrd="0" destOrd="0" parTransId="{B67E6A09-8553-4533-83DE-F43B2A1B283C}" sibTransId="{73707572-C694-4FFC-9316-EE89BC5ECE38}"/>
    <dgm:cxn modelId="{6A047FDD-C4EB-4BC0-AE39-477A433B7AB2}" type="presOf" srcId="{731C141A-9984-4C0E-9B6D-46BBE5755B35}" destId="{3854A232-3800-4EDA-8A95-55ADEBB8F98C}" srcOrd="0" destOrd="0" presId="urn:microsoft.com/office/officeart/2024/layout/BulletTimeline"/>
    <dgm:cxn modelId="{CDD002DE-EF05-4BE3-86D0-5351B3BC0162}" srcId="{EC7FDC41-8DEB-47B5-A8AB-F8E98CF4F7FD}" destId="{66E913EB-41E8-4B8B-9CDB-B7EE73F62E35}" srcOrd="0" destOrd="0" parTransId="{A83B7715-F79F-4B24-BAC4-0D2D200435D5}" sibTransId="{F8C1CA7C-A863-4528-AF09-DED36D0653CC}"/>
    <dgm:cxn modelId="{28A71AE1-89E4-4F31-AAE6-BB4447E43761}" srcId="{51D426F4-84CD-4DCD-B17A-C2DC4E0ACBDA}" destId="{9D663628-FE86-4F17-A5D4-016ED5D4C57D}" srcOrd="0" destOrd="0" parTransId="{2FB6B68B-1FF3-49A3-AA23-237A5E033DE9}" sibTransId="{3F025EF5-98AE-4B8C-9868-0342D5BEE1EB}"/>
    <dgm:cxn modelId="{2E2CBAE6-0DCA-404C-979D-399A155CA79B}" srcId="{049EE44A-4B0E-4F90-B450-3D3EAD97FDCC}" destId="{7457E02F-E1D2-47C8-A539-5B00689D56CA}" srcOrd="0" destOrd="0" parTransId="{F08A382E-5737-4119-B69B-03239F83C6DB}" sibTransId="{6A168048-7BC3-41C4-864C-0514EDB6A494}"/>
    <dgm:cxn modelId="{99ABF5EA-A5D9-493D-85D2-7623885B3340}" type="presOf" srcId="{EE0DB928-0903-4874-BCD5-FBA33D1E6B7A}" destId="{BBBB1B97-4D59-4EAB-B310-338CABF3E3A9}" srcOrd="0" destOrd="0" presId="urn:microsoft.com/office/officeart/2024/layout/BulletTimeline"/>
    <dgm:cxn modelId="{F45CEFED-B66A-48CE-9E1A-E9AE3919348F}" type="presOf" srcId="{F221D1E5-AC21-46C6-9129-94BC940A6405}" destId="{4A3F8A5B-9E5D-48A5-9B5F-EE2483359369}" srcOrd="0" destOrd="0" presId="urn:microsoft.com/office/officeart/2024/layout/BulletTimeline"/>
    <dgm:cxn modelId="{C6AC7C8C-28FE-4CBA-B6D0-A5DB0D7953AC}" type="presParOf" srcId="{AE1EA8B8-E9A3-4A6F-BCED-EC7665B92666}" destId="{7BFCBBC8-4F53-4A58-B0FF-7F19EBAF400D}" srcOrd="0" destOrd="0" presId="urn:microsoft.com/office/officeart/2024/layout/BulletTimeline"/>
    <dgm:cxn modelId="{5DD3ACD8-09B8-4423-85EB-862C49F3C7EE}" type="presParOf" srcId="{7BFCBBC8-4F53-4A58-B0FF-7F19EBAF400D}" destId="{DB5391F3-F32A-47BC-97DD-A5BAB6CBEE50}" srcOrd="0" destOrd="0" presId="urn:microsoft.com/office/officeart/2024/layout/BulletTimeline"/>
    <dgm:cxn modelId="{98B397D9-A969-4B19-931B-2733A9B8408F}" type="presParOf" srcId="{7BFCBBC8-4F53-4A58-B0FF-7F19EBAF400D}" destId="{3D8ABEB5-6818-4D88-91E2-FAD560D274A2}" srcOrd="1" destOrd="0" presId="urn:microsoft.com/office/officeart/2024/layout/BulletTimeline"/>
    <dgm:cxn modelId="{B70E8138-A7C9-4802-BF5B-311418E4F51D}" type="presParOf" srcId="{AE1EA8B8-E9A3-4A6F-BCED-EC7665B92666}" destId="{515BC264-A896-46FA-B83D-C6A0B4EC88CB}" srcOrd="1" destOrd="0" presId="urn:microsoft.com/office/officeart/2024/layout/BulletTimeline"/>
    <dgm:cxn modelId="{D25733B1-1E97-405F-AC59-D511CE891ED8}" type="presParOf" srcId="{515BC264-A896-46FA-B83D-C6A0B4EC88CB}" destId="{8C48237A-50B6-4ACD-A020-FA7EC7637897}" srcOrd="0" destOrd="0" presId="urn:microsoft.com/office/officeart/2024/layout/BulletTimeline"/>
    <dgm:cxn modelId="{8F81B14B-0E2A-4AAE-B2B4-4BB98E48B892}" type="presParOf" srcId="{8C48237A-50B6-4ACD-A020-FA7EC7637897}" destId="{4B7302C5-837E-45C7-8D3D-167ABBBBA4D0}" srcOrd="0" destOrd="0" presId="urn:microsoft.com/office/officeart/2024/layout/BulletTimeline"/>
    <dgm:cxn modelId="{C851624C-5007-48D8-85D5-76F98C148F0D}" type="presParOf" srcId="{4B7302C5-837E-45C7-8D3D-167ABBBBA4D0}" destId="{4F0831E7-6779-42F3-9C0A-E2B53B5AF8CB}" srcOrd="0" destOrd="0" presId="urn:microsoft.com/office/officeart/2024/layout/BulletTimeline"/>
    <dgm:cxn modelId="{8CA5AD43-7B6F-4D8D-BE47-1C270B58EF3B}" type="presParOf" srcId="{4B7302C5-837E-45C7-8D3D-167ABBBBA4D0}" destId="{8B29AA72-D3CF-4D6F-B91D-16A6B306DF6C}" srcOrd="1" destOrd="0" presId="urn:microsoft.com/office/officeart/2024/layout/BulletTimeline"/>
    <dgm:cxn modelId="{202D6806-1782-480B-9291-E04ADE540364}" type="presParOf" srcId="{8C48237A-50B6-4ACD-A020-FA7EC7637897}" destId="{7B17A73C-20D1-4C45-82A5-8EF6BACD52C1}" srcOrd="1" destOrd="0" presId="urn:microsoft.com/office/officeart/2024/layout/BulletTimeline"/>
    <dgm:cxn modelId="{4EC05123-FE9F-4B8F-A005-22F0882DD36C}" type="presParOf" srcId="{8C48237A-50B6-4ACD-A020-FA7EC7637897}" destId="{584C1ED0-9BD4-4982-8F0C-77F0A9C6DD68}" srcOrd="2" destOrd="0" presId="urn:microsoft.com/office/officeart/2024/layout/BulletTimeline"/>
    <dgm:cxn modelId="{D9A21F72-5357-4D92-809A-AA23590ABCA2}" type="presParOf" srcId="{8C48237A-50B6-4ACD-A020-FA7EC7637897}" destId="{63CE686D-9D95-45E6-A273-3F0094DF2D36}" srcOrd="3" destOrd="0" presId="urn:microsoft.com/office/officeart/2024/layout/BulletTimeline"/>
    <dgm:cxn modelId="{435518D3-7829-4658-8549-17E631E1C4A4}" type="presParOf" srcId="{8C48237A-50B6-4ACD-A020-FA7EC7637897}" destId="{66046D91-EAFF-42B9-9F91-03D5FFD0A448}" srcOrd="4" destOrd="0" presId="urn:microsoft.com/office/officeart/2024/layout/BulletTimeline"/>
    <dgm:cxn modelId="{F8D48972-99AF-4A6B-9753-16970A08C51A}" type="presParOf" srcId="{66046D91-EAFF-42B9-9F91-03D5FFD0A448}" destId="{0ABD02E4-5E36-4311-A437-1DE0F75F8857}" srcOrd="0" destOrd="0" presId="urn:microsoft.com/office/officeart/2024/layout/BulletTimeline"/>
    <dgm:cxn modelId="{E6542905-9A59-4E9D-A7EB-AEC794C957DA}" type="presParOf" srcId="{8C48237A-50B6-4ACD-A020-FA7EC7637897}" destId="{B4CF3FB0-D79A-4C31-817D-CAFFE419A09A}" srcOrd="5" destOrd="0" presId="urn:microsoft.com/office/officeart/2024/layout/BulletTimeline"/>
    <dgm:cxn modelId="{A2773B8B-DEEE-4918-A72B-E277C77839A3}" type="presParOf" srcId="{515BC264-A896-46FA-B83D-C6A0B4EC88CB}" destId="{B2A39A5C-C805-4DC7-BE1E-0159C8EDDEA6}" srcOrd="1" destOrd="0" presId="urn:microsoft.com/office/officeart/2024/layout/BulletTimeline"/>
    <dgm:cxn modelId="{F17E1207-2262-4909-8FF9-20D9F0D3F44B}" type="presParOf" srcId="{515BC264-A896-46FA-B83D-C6A0B4EC88CB}" destId="{BCDE8E4F-1A4E-4E53-BE0F-9BA1D382C9B0}" srcOrd="2" destOrd="0" presId="urn:microsoft.com/office/officeart/2024/layout/BulletTimeline"/>
    <dgm:cxn modelId="{E3F771D5-3E30-4B3C-B9D5-69990CCC58A0}" type="presParOf" srcId="{BCDE8E4F-1A4E-4E53-BE0F-9BA1D382C9B0}" destId="{940E93BF-13CE-4244-966A-4AB4F3457C21}" srcOrd="0" destOrd="0" presId="urn:microsoft.com/office/officeart/2024/layout/BulletTimeline"/>
    <dgm:cxn modelId="{F8292348-627B-43AB-A443-24DA77228E32}" type="presParOf" srcId="{940E93BF-13CE-4244-966A-4AB4F3457C21}" destId="{5E3B9ACC-82B5-4390-A6A9-FA51E905A777}" srcOrd="0" destOrd="0" presId="urn:microsoft.com/office/officeart/2024/layout/BulletTimeline"/>
    <dgm:cxn modelId="{625B94F9-84C2-4CCF-9F89-0C18FBF03A8F}" type="presParOf" srcId="{940E93BF-13CE-4244-966A-4AB4F3457C21}" destId="{882A6F7C-A371-41BA-B9CF-F2EEB4E5D49C}" srcOrd="1" destOrd="0" presId="urn:microsoft.com/office/officeart/2024/layout/BulletTimeline"/>
    <dgm:cxn modelId="{E6A1E05E-3B04-48BD-8483-8D5CD7C94B3B}" type="presParOf" srcId="{BCDE8E4F-1A4E-4E53-BE0F-9BA1D382C9B0}" destId="{93B63C24-8BB3-4B3C-8447-A899F1D98ADF}" srcOrd="1" destOrd="0" presId="urn:microsoft.com/office/officeart/2024/layout/BulletTimeline"/>
    <dgm:cxn modelId="{45DCE966-B861-4A56-861C-2D0E0E13E394}" type="presParOf" srcId="{BCDE8E4F-1A4E-4E53-BE0F-9BA1D382C9B0}" destId="{3854A232-3800-4EDA-8A95-55ADEBB8F98C}" srcOrd="2" destOrd="0" presId="urn:microsoft.com/office/officeart/2024/layout/BulletTimeline"/>
    <dgm:cxn modelId="{F3763579-7E1A-43AF-879F-A15310426044}" type="presParOf" srcId="{BCDE8E4F-1A4E-4E53-BE0F-9BA1D382C9B0}" destId="{EF8465D0-835C-4657-9DDF-D68D050B2DF0}" srcOrd="3" destOrd="0" presId="urn:microsoft.com/office/officeart/2024/layout/BulletTimeline"/>
    <dgm:cxn modelId="{ABBAE34A-0292-49BE-B612-28FE025536EF}" type="presParOf" srcId="{BCDE8E4F-1A4E-4E53-BE0F-9BA1D382C9B0}" destId="{59D36008-39B7-43FB-BC64-A59210616E7A}" srcOrd="4" destOrd="0" presId="urn:microsoft.com/office/officeart/2024/layout/BulletTimeline"/>
    <dgm:cxn modelId="{03E2274F-14A5-4BFE-A86F-B5E38AF91394}" type="presParOf" srcId="{59D36008-39B7-43FB-BC64-A59210616E7A}" destId="{1BE85072-98D4-4580-A2A3-877A1645BE55}" srcOrd="0" destOrd="0" presId="urn:microsoft.com/office/officeart/2024/layout/BulletTimeline"/>
    <dgm:cxn modelId="{F490F684-A94E-4172-B0A9-654E10364B7D}" type="presParOf" srcId="{BCDE8E4F-1A4E-4E53-BE0F-9BA1D382C9B0}" destId="{FB0DBB48-C8F1-495F-8B3C-94E6CA9991ED}" srcOrd="5" destOrd="0" presId="urn:microsoft.com/office/officeart/2024/layout/BulletTimeline"/>
    <dgm:cxn modelId="{9D8F9752-A548-41D0-85DC-33E206230225}" type="presParOf" srcId="{515BC264-A896-46FA-B83D-C6A0B4EC88CB}" destId="{1725CC4D-BE4C-4D31-935B-889213EDAC59}" srcOrd="3" destOrd="0" presId="urn:microsoft.com/office/officeart/2024/layout/BulletTimeline"/>
    <dgm:cxn modelId="{94559812-9CE4-4C7E-9F55-AEE812E3448F}" type="presParOf" srcId="{515BC264-A896-46FA-B83D-C6A0B4EC88CB}" destId="{61196C78-FE2C-4944-8882-D99D45BD8416}" srcOrd="4" destOrd="0" presId="urn:microsoft.com/office/officeart/2024/layout/BulletTimeline"/>
    <dgm:cxn modelId="{D74DDC8B-4C11-4A13-B90B-F47FD976561E}" type="presParOf" srcId="{61196C78-FE2C-4944-8882-D99D45BD8416}" destId="{730EBE08-A252-4FB4-AB4F-588DC38B2917}" srcOrd="0" destOrd="0" presId="urn:microsoft.com/office/officeart/2024/layout/BulletTimeline"/>
    <dgm:cxn modelId="{6D99CC88-BDAE-4ACC-B3C2-6E87A9CC671E}" type="presParOf" srcId="{730EBE08-A252-4FB4-AB4F-588DC38B2917}" destId="{5AD0401E-04DF-4966-967B-027371B2244A}" srcOrd="0" destOrd="0" presId="urn:microsoft.com/office/officeart/2024/layout/BulletTimeline"/>
    <dgm:cxn modelId="{D58CE44F-7502-48EC-819B-76E9A13DE25B}" type="presParOf" srcId="{730EBE08-A252-4FB4-AB4F-588DC38B2917}" destId="{E0A776C1-4AF8-451B-8CCA-C4FDBE476887}" srcOrd="1" destOrd="0" presId="urn:microsoft.com/office/officeart/2024/layout/BulletTimeline"/>
    <dgm:cxn modelId="{5AE66D63-A6DB-451D-93B1-A92951290742}" type="presParOf" srcId="{61196C78-FE2C-4944-8882-D99D45BD8416}" destId="{C0834F3F-008E-48CE-98DA-1C7DD76EB376}" srcOrd="1" destOrd="0" presId="urn:microsoft.com/office/officeart/2024/layout/BulletTimeline"/>
    <dgm:cxn modelId="{CC1FDA27-D874-4B0F-A911-ECE9474468E5}" type="presParOf" srcId="{61196C78-FE2C-4944-8882-D99D45BD8416}" destId="{4A3F8A5B-9E5D-48A5-9B5F-EE2483359369}" srcOrd="2" destOrd="0" presId="urn:microsoft.com/office/officeart/2024/layout/BulletTimeline"/>
    <dgm:cxn modelId="{3AFAEF8E-E7FE-41AE-844F-81D2CC427BBA}" type="presParOf" srcId="{61196C78-FE2C-4944-8882-D99D45BD8416}" destId="{C2F62F00-9421-4EB1-BA69-F4654EAB0528}" srcOrd="3" destOrd="0" presId="urn:microsoft.com/office/officeart/2024/layout/BulletTimeline"/>
    <dgm:cxn modelId="{B921F474-91C5-46DF-ACFA-9B227CC45CA8}" type="presParOf" srcId="{61196C78-FE2C-4944-8882-D99D45BD8416}" destId="{7127BA27-275C-4E54-88DE-36DE9650E071}" srcOrd="4" destOrd="0" presId="urn:microsoft.com/office/officeart/2024/layout/BulletTimeline"/>
    <dgm:cxn modelId="{2610A7B3-82F7-4D00-819F-4097FC420F74}" type="presParOf" srcId="{7127BA27-275C-4E54-88DE-36DE9650E071}" destId="{289AA221-63F5-4ADB-B523-329C4C55E5CF}" srcOrd="0" destOrd="0" presId="urn:microsoft.com/office/officeart/2024/layout/BulletTimeline"/>
    <dgm:cxn modelId="{A8B19B46-5E51-4720-B173-7E85F62B91E8}" type="presParOf" srcId="{61196C78-FE2C-4944-8882-D99D45BD8416}" destId="{D731473C-CB54-4B15-9104-EA2B4CBBC118}" srcOrd="5" destOrd="0" presId="urn:microsoft.com/office/officeart/2024/layout/BulletTimeline"/>
    <dgm:cxn modelId="{7BC24B6E-D976-4199-8563-9E12F9B06F5A}" type="presParOf" srcId="{515BC264-A896-46FA-B83D-C6A0B4EC88CB}" destId="{6882267B-509F-4A28-AAD7-45C3CA7AA350}" srcOrd="5" destOrd="0" presId="urn:microsoft.com/office/officeart/2024/layout/BulletTimeline"/>
    <dgm:cxn modelId="{EAF0AA1B-65E3-46BD-8CCA-C649D24389FC}" type="presParOf" srcId="{515BC264-A896-46FA-B83D-C6A0B4EC88CB}" destId="{9D67F367-FB3A-4232-8F2B-EB2EAB8B7D61}" srcOrd="6" destOrd="0" presId="urn:microsoft.com/office/officeart/2024/layout/BulletTimeline"/>
    <dgm:cxn modelId="{5C59C2C0-D024-4F3F-83B1-B34E089656CA}" type="presParOf" srcId="{9D67F367-FB3A-4232-8F2B-EB2EAB8B7D61}" destId="{5943A722-E1A2-4F72-8F3F-80E730B9ADE2}" srcOrd="0" destOrd="0" presId="urn:microsoft.com/office/officeart/2024/layout/BulletTimeline"/>
    <dgm:cxn modelId="{C1BA51A7-F185-4288-B98E-3C6BCA2DB5BF}" type="presParOf" srcId="{5943A722-E1A2-4F72-8F3F-80E730B9ADE2}" destId="{8EE2B506-C7A4-49F2-87AE-6588D43BCC08}" srcOrd="0" destOrd="0" presId="urn:microsoft.com/office/officeart/2024/layout/BulletTimeline"/>
    <dgm:cxn modelId="{C3A073D8-62DE-4B76-8293-7159F8B5440A}" type="presParOf" srcId="{5943A722-E1A2-4F72-8F3F-80E730B9ADE2}" destId="{27131F92-BF69-4F11-97A2-9557B1FFD6E1}" srcOrd="1" destOrd="0" presId="urn:microsoft.com/office/officeart/2024/layout/BulletTimeline"/>
    <dgm:cxn modelId="{5C547D25-60C8-4FE3-A1B6-0341F74802FB}" type="presParOf" srcId="{9D67F367-FB3A-4232-8F2B-EB2EAB8B7D61}" destId="{BBBB1B97-4D59-4EAB-B310-338CABF3E3A9}" srcOrd="1" destOrd="0" presId="urn:microsoft.com/office/officeart/2024/layout/BulletTimeline"/>
    <dgm:cxn modelId="{B1A5DC62-686B-46E0-BEB6-ACC8B52DA67E}" type="presParOf" srcId="{9D67F367-FB3A-4232-8F2B-EB2EAB8B7D61}" destId="{E09CE0A4-1C59-48B4-8153-4C4DF3E771A5}" srcOrd="2" destOrd="0" presId="urn:microsoft.com/office/officeart/2024/layout/BulletTimeline"/>
    <dgm:cxn modelId="{EE241414-A6ED-4863-AF9D-B114A6EDE557}" type="presParOf" srcId="{9D67F367-FB3A-4232-8F2B-EB2EAB8B7D61}" destId="{8296EF11-D944-4544-8B77-9B6218C895B3}" srcOrd="3" destOrd="0" presId="urn:microsoft.com/office/officeart/2024/layout/BulletTimeline"/>
    <dgm:cxn modelId="{9B10A450-1967-4E9E-BED9-92BD628D7D87}" type="presParOf" srcId="{9D67F367-FB3A-4232-8F2B-EB2EAB8B7D61}" destId="{E036E413-BF15-4F9E-955C-DCDDECD8E25A}" srcOrd="4" destOrd="0" presId="urn:microsoft.com/office/officeart/2024/layout/BulletTimeline"/>
    <dgm:cxn modelId="{EC46953C-67A5-4206-9DBD-F2FBD48EFBCB}" type="presParOf" srcId="{E036E413-BF15-4F9E-955C-DCDDECD8E25A}" destId="{746CC16C-A2D3-4DFF-9DEB-6EE96924E496}" srcOrd="0" destOrd="0" presId="urn:microsoft.com/office/officeart/2024/layout/BulletTimeline"/>
    <dgm:cxn modelId="{06E58341-E7DA-48B3-93A1-8D9C5E0365ED}" type="presParOf" srcId="{9D67F367-FB3A-4232-8F2B-EB2EAB8B7D61}" destId="{252ADE25-4E58-40B6-B24A-B806A09553FE}" srcOrd="5" destOrd="0" presId="urn:microsoft.com/office/officeart/2024/layout/BulletTimeline"/>
    <dgm:cxn modelId="{08DC1C51-F0E0-488C-BD4F-DC7A1C268F82}" type="presParOf" srcId="{515BC264-A896-46FA-B83D-C6A0B4EC88CB}" destId="{25994932-D79A-402D-BF58-BA23884CBC2D}" srcOrd="7" destOrd="0" presId="urn:microsoft.com/office/officeart/2024/layout/BulletTimeline"/>
    <dgm:cxn modelId="{3A779B06-3792-4B63-821F-DF7978F6B426}" type="presParOf" srcId="{515BC264-A896-46FA-B83D-C6A0B4EC88CB}" destId="{C537EC4E-EC2E-4BCF-A5E3-7A3CC1A52521}" srcOrd="8" destOrd="0" presId="urn:microsoft.com/office/officeart/2024/layout/BulletTimeline"/>
    <dgm:cxn modelId="{DC517977-32A7-4960-903F-3CCCD2975D3A}" type="presParOf" srcId="{C537EC4E-EC2E-4BCF-A5E3-7A3CC1A52521}" destId="{01553DBE-4961-47FA-AD74-9DC285581368}" srcOrd="0" destOrd="0" presId="urn:microsoft.com/office/officeart/2024/layout/BulletTimeline"/>
    <dgm:cxn modelId="{E7CA2C05-56F1-4F54-B7E1-B72B40AC875C}" type="presParOf" srcId="{01553DBE-4961-47FA-AD74-9DC285581368}" destId="{9B0CB60E-FB69-493C-94BA-2DD528818282}" srcOrd="0" destOrd="0" presId="urn:microsoft.com/office/officeart/2024/layout/BulletTimeline"/>
    <dgm:cxn modelId="{F96DE4B4-EFF9-4533-A715-5117A25C96CD}" type="presParOf" srcId="{01553DBE-4961-47FA-AD74-9DC285581368}" destId="{D5C78B65-3EBE-4E31-94A3-7B4089732748}" srcOrd="1" destOrd="0" presId="urn:microsoft.com/office/officeart/2024/layout/BulletTimeline"/>
    <dgm:cxn modelId="{4D5C3BE6-92AD-41CD-BFCE-029204578789}" type="presParOf" srcId="{C537EC4E-EC2E-4BCF-A5E3-7A3CC1A52521}" destId="{1BD927D7-B6D2-44AC-B3E2-6D1F4C91BC1C}" srcOrd="1" destOrd="0" presId="urn:microsoft.com/office/officeart/2024/layout/BulletTimeline"/>
    <dgm:cxn modelId="{9401A489-59D7-4DC8-B8F5-C07E913C904D}" type="presParOf" srcId="{C537EC4E-EC2E-4BCF-A5E3-7A3CC1A52521}" destId="{F9BEE0A5-AAFA-4D38-A5B0-A6729F337A61}" srcOrd="2" destOrd="0" presId="urn:microsoft.com/office/officeart/2024/layout/BulletTimeline"/>
    <dgm:cxn modelId="{AC0F102A-5E9A-481F-B2A6-D08E8695945B}" type="presParOf" srcId="{C537EC4E-EC2E-4BCF-A5E3-7A3CC1A52521}" destId="{744C844B-2E13-4DC7-93CE-9C022A805C44}" srcOrd="3" destOrd="0" presId="urn:microsoft.com/office/officeart/2024/layout/BulletTimeline"/>
    <dgm:cxn modelId="{DA9B95C0-F2C6-4DA4-B398-45668DFB7A1B}" type="presParOf" srcId="{C537EC4E-EC2E-4BCF-A5E3-7A3CC1A52521}" destId="{42B1BADD-3F65-4A64-9C54-A13111807EB4}" srcOrd="4" destOrd="0" presId="urn:microsoft.com/office/officeart/2024/layout/BulletTimeline"/>
    <dgm:cxn modelId="{49F4268C-0805-4933-A38C-700E67CF979B}" type="presParOf" srcId="{42B1BADD-3F65-4A64-9C54-A13111807EB4}" destId="{7DB98EA3-9E09-467E-AB30-03886FB61497}" srcOrd="0" destOrd="0" presId="urn:microsoft.com/office/officeart/2024/layout/BulletTimeline"/>
    <dgm:cxn modelId="{2FFE26C4-AC02-4BE2-91B7-43D4D0465421}" type="presParOf" srcId="{C537EC4E-EC2E-4BCF-A5E3-7A3CC1A52521}" destId="{8B408302-4BE9-4C83-B7B1-2DE48A471889}" srcOrd="5" destOrd="0" presId="urn:microsoft.com/office/officeart/2024/layout/BulletTimeline"/>
    <dgm:cxn modelId="{4F1192B1-929C-4C98-A439-7248E7E4BAEB}" type="presParOf" srcId="{515BC264-A896-46FA-B83D-C6A0B4EC88CB}" destId="{73ADF7E5-5091-4F97-B8C2-4F95DB8BC0C1}" srcOrd="9" destOrd="0" presId="urn:microsoft.com/office/officeart/2024/layout/BulletTimeline"/>
    <dgm:cxn modelId="{357ABCBD-7ED6-436F-8393-905313642117}" type="presParOf" srcId="{515BC264-A896-46FA-B83D-C6A0B4EC88CB}" destId="{8D5E1988-3C77-4941-BF0E-ABE315EB1503}" srcOrd="10" destOrd="0" presId="urn:microsoft.com/office/officeart/2024/layout/BulletTimeline"/>
    <dgm:cxn modelId="{5FAE5E6A-7D4F-4429-B603-417AA5970756}" type="presParOf" srcId="{8D5E1988-3C77-4941-BF0E-ABE315EB1503}" destId="{26CC416A-B8BE-485F-AFDB-76B1098DA511}" srcOrd="0" destOrd="0" presId="urn:microsoft.com/office/officeart/2024/layout/BulletTimeline"/>
    <dgm:cxn modelId="{2D726B5D-08F6-40B2-B5AE-509816BB63C9}" type="presParOf" srcId="{26CC416A-B8BE-485F-AFDB-76B1098DA511}" destId="{AAF9E32F-2AF7-4E15-9F16-6EC23662CA08}" srcOrd="0" destOrd="0" presId="urn:microsoft.com/office/officeart/2024/layout/BulletTimeline"/>
    <dgm:cxn modelId="{0DBF1CF9-49D1-4A05-8AF6-7D5F10B887CD}" type="presParOf" srcId="{26CC416A-B8BE-485F-AFDB-76B1098DA511}" destId="{07141636-E379-4182-95DC-FE535B0AC801}" srcOrd="1" destOrd="0" presId="urn:microsoft.com/office/officeart/2024/layout/BulletTimeline"/>
    <dgm:cxn modelId="{12603690-40DC-437C-8011-32CDB7C3483F}" type="presParOf" srcId="{8D5E1988-3C77-4941-BF0E-ABE315EB1503}" destId="{834B8309-BB8B-4A7B-B12D-3B8167D6E65A}" srcOrd="1" destOrd="0" presId="urn:microsoft.com/office/officeart/2024/layout/BulletTimeline"/>
    <dgm:cxn modelId="{1EA7F294-4EFE-4E1B-ACC2-7F112D1580CD}" type="presParOf" srcId="{8D5E1988-3C77-4941-BF0E-ABE315EB1503}" destId="{DB2D2865-BE87-4D70-B447-AF0EE457A892}" srcOrd="2" destOrd="0" presId="urn:microsoft.com/office/officeart/2024/layout/BulletTimeline"/>
    <dgm:cxn modelId="{0DB76018-D6C3-45B3-AFCE-8C025DA3DAFB}" type="presParOf" srcId="{8D5E1988-3C77-4941-BF0E-ABE315EB1503}" destId="{5F24D5B8-9081-4FF3-86CB-152AACB566CC}" srcOrd="3" destOrd="0" presId="urn:microsoft.com/office/officeart/2024/layout/BulletTimeline"/>
    <dgm:cxn modelId="{610B2C02-DCAF-4DE4-BA4F-1662BBA754DF}" type="presParOf" srcId="{8D5E1988-3C77-4941-BF0E-ABE315EB1503}" destId="{F31E9C5F-2605-4286-99F8-3316AC9B2E38}" srcOrd="4" destOrd="0" presId="urn:microsoft.com/office/officeart/2024/layout/BulletTimeline"/>
    <dgm:cxn modelId="{FE338783-C386-4C9A-9DF3-AC656BFE3FBC}" type="presParOf" srcId="{F31E9C5F-2605-4286-99F8-3316AC9B2E38}" destId="{07A90BC2-C76E-4997-99B6-63E6CDB490C5}" srcOrd="0" destOrd="0" presId="urn:microsoft.com/office/officeart/2024/layout/BulletTimeline"/>
    <dgm:cxn modelId="{500B749A-15C6-4E60-852D-7EC48293C731}" type="presParOf" srcId="{8D5E1988-3C77-4941-BF0E-ABE315EB1503}" destId="{EB0A8F61-53FB-404E-9CCD-707522777100}" srcOrd="5" destOrd="0" presId="urn:microsoft.com/office/officeart/2024/layout/BulletTimeline"/>
    <dgm:cxn modelId="{F428C626-AF8D-408C-AC87-805A14DD3EBD}" type="presParOf" srcId="{515BC264-A896-46FA-B83D-C6A0B4EC88CB}" destId="{AA925A19-975C-4F90-BE91-7824535AF467}" srcOrd="11" destOrd="0" presId="urn:microsoft.com/office/officeart/2024/layout/BulletTimeline"/>
    <dgm:cxn modelId="{0DC3AA5D-3715-4C69-BD5B-3579F34E6CF3}" type="presParOf" srcId="{515BC264-A896-46FA-B83D-C6A0B4EC88CB}" destId="{4E2EB2DF-3B66-41FF-94EB-F1EABB3606E5}" srcOrd="12" destOrd="0" presId="urn:microsoft.com/office/officeart/2024/layout/BulletTimeline"/>
    <dgm:cxn modelId="{7A54C760-A974-4D6C-82A8-9C16D904E3E3}" type="presParOf" srcId="{4E2EB2DF-3B66-41FF-94EB-F1EABB3606E5}" destId="{FAD1297A-289C-4C56-9E16-87B7D5A2308E}" srcOrd="0" destOrd="0" presId="urn:microsoft.com/office/officeart/2024/layout/BulletTimeline"/>
    <dgm:cxn modelId="{2ED0052B-55AB-4F5E-8AC6-5BD83DF4196A}" type="presParOf" srcId="{FAD1297A-289C-4C56-9E16-87B7D5A2308E}" destId="{9C300B59-CA1F-4396-A9C6-A855345F57D7}" srcOrd="0" destOrd="0" presId="urn:microsoft.com/office/officeart/2024/layout/BulletTimeline"/>
    <dgm:cxn modelId="{A84149B0-50AE-4F5C-B60C-C54F4C9425B8}" type="presParOf" srcId="{FAD1297A-289C-4C56-9E16-87B7D5A2308E}" destId="{89B8B4E2-4F2C-4D8F-BAF8-98CAD4122237}" srcOrd="1" destOrd="0" presId="urn:microsoft.com/office/officeart/2024/layout/BulletTimeline"/>
    <dgm:cxn modelId="{3B59AE33-7EAA-42AB-B2A2-6C8B2BDCA02E}" type="presParOf" srcId="{4E2EB2DF-3B66-41FF-94EB-F1EABB3606E5}" destId="{114C2113-DB43-480E-998E-53D55A530918}" srcOrd="1" destOrd="0" presId="urn:microsoft.com/office/officeart/2024/layout/BulletTimeline"/>
    <dgm:cxn modelId="{13AA423C-907C-46C5-950F-0035B91EB22A}" type="presParOf" srcId="{4E2EB2DF-3B66-41FF-94EB-F1EABB3606E5}" destId="{19C77162-E8FA-49D2-81E4-22F78054B805}" srcOrd="2" destOrd="0" presId="urn:microsoft.com/office/officeart/2024/layout/BulletTimeline"/>
    <dgm:cxn modelId="{220ED3F5-5633-42B4-BCE2-769970658946}" type="presParOf" srcId="{4E2EB2DF-3B66-41FF-94EB-F1EABB3606E5}" destId="{ED5A4F3C-81EE-411F-831C-01572DABBD7A}" srcOrd="3" destOrd="0" presId="urn:microsoft.com/office/officeart/2024/layout/BulletTimeline"/>
    <dgm:cxn modelId="{0DEA6923-FE7E-4CCE-B6E8-1007D01A45DD}" type="presParOf" srcId="{4E2EB2DF-3B66-41FF-94EB-F1EABB3606E5}" destId="{3BF2B10C-58A3-4065-BF66-D31879094D07}" srcOrd="4" destOrd="0" presId="urn:microsoft.com/office/officeart/2024/layout/BulletTimeline"/>
    <dgm:cxn modelId="{AC55FCBC-19FF-47F5-9A79-2C46A8CF703F}" type="presParOf" srcId="{3BF2B10C-58A3-4065-BF66-D31879094D07}" destId="{58DA3FD7-68DD-4F13-9606-3ADE11A738A3}" srcOrd="0" destOrd="0" presId="urn:microsoft.com/office/officeart/2024/layout/BulletTimeline"/>
    <dgm:cxn modelId="{214537F3-3B40-4C64-B633-3C8CAE7B2971}" type="presParOf" srcId="{4E2EB2DF-3B66-41FF-94EB-F1EABB3606E5}" destId="{090B1945-A43F-4DA7-BE45-6C5386897805}" srcOrd="5" destOrd="0" presId="urn:microsoft.com/office/officeart/2024/layout/BulletTimeline"/>
    <dgm:cxn modelId="{1DB310C3-461E-4A9D-ABD1-35C649342C98}" type="presParOf" srcId="{515BC264-A896-46FA-B83D-C6A0B4EC88CB}" destId="{1F4A9723-CB65-4423-A7A1-E79B0E549E77}" srcOrd="13" destOrd="0" presId="urn:microsoft.com/office/officeart/2024/layout/BulletTimeline"/>
    <dgm:cxn modelId="{C5662FDC-1DBB-42C7-BB0C-2AC7313459E8}" type="presParOf" srcId="{515BC264-A896-46FA-B83D-C6A0B4EC88CB}" destId="{A29D9910-129F-435C-A21A-584B7B19A475}" srcOrd="14" destOrd="0" presId="urn:microsoft.com/office/officeart/2024/layout/BulletTimeline"/>
    <dgm:cxn modelId="{5D6D725F-5F63-4F29-9CD2-0C6DB5DCAB2A}" type="presParOf" srcId="{A29D9910-129F-435C-A21A-584B7B19A475}" destId="{E88C4A9D-5DF2-469F-8B0E-15B4C29EAC68}" srcOrd="0" destOrd="0" presId="urn:microsoft.com/office/officeart/2024/layout/BulletTimeline"/>
    <dgm:cxn modelId="{A1A3CE35-41B1-47F2-9DBB-5C582543622D}" type="presParOf" srcId="{E88C4A9D-5DF2-469F-8B0E-15B4C29EAC68}" destId="{40F86E32-57BF-4100-B26D-AB1F34CD8962}" srcOrd="0" destOrd="0" presId="urn:microsoft.com/office/officeart/2024/layout/BulletTimeline"/>
    <dgm:cxn modelId="{9AB5861B-D278-4D00-B28E-B024C5BDCCBE}" type="presParOf" srcId="{E88C4A9D-5DF2-469F-8B0E-15B4C29EAC68}" destId="{F7F26F75-BD21-4785-85C5-5FF5E06521DD}" srcOrd="1" destOrd="0" presId="urn:microsoft.com/office/officeart/2024/layout/BulletTimeline"/>
    <dgm:cxn modelId="{42040DF9-CDA3-4224-94E9-5C863E2AAD4B}" type="presParOf" srcId="{A29D9910-129F-435C-A21A-584B7B19A475}" destId="{B22DCC8B-3375-486E-A448-597CE96AE4AE}" srcOrd="1" destOrd="0" presId="urn:microsoft.com/office/officeart/2024/layout/BulletTimeline"/>
    <dgm:cxn modelId="{EB540A9B-6291-4A8E-AF6F-5A6B7CE3054E}" type="presParOf" srcId="{A29D9910-129F-435C-A21A-584B7B19A475}" destId="{AFCBE0FE-9C54-49FD-A849-1686F4EA0207}" srcOrd="2" destOrd="0" presId="urn:microsoft.com/office/officeart/2024/layout/BulletTimeline"/>
    <dgm:cxn modelId="{E78D4807-169E-4E46-947C-469D27C2EB87}" type="presParOf" srcId="{A29D9910-129F-435C-A21A-584B7B19A475}" destId="{8AAEA408-8534-412E-B9A8-0E1C79C1FD51}" srcOrd="3" destOrd="0" presId="urn:microsoft.com/office/officeart/2024/layout/BulletTimeline"/>
    <dgm:cxn modelId="{9B239B22-8AD3-4993-9E1F-A228746DF51B}" type="presParOf" srcId="{A29D9910-129F-435C-A21A-584B7B19A475}" destId="{059CBB80-CFC6-449C-9D84-0EBD42109EF8}" srcOrd="4" destOrd="0" presId="urn:microsoft.com/office/officeart/2024/layout/BulletTimeline"/>
    <dgm:cxn modelId="{904FB735-D511-4815-97ED-9D4BAFF457B7}" type="presParOf" srcId="{059CBB80-CFC6-449C-9D84-0EBD42109EF8}" destId="{26243384-BD89-443C-B2AD-01D81BF4DA73}" srcOrd="0" destOrd="0" presId="urn:microsoft.com/office/officeart/2024/layout/BulletTimeline"/>
    <dgm:cxn modelId="{C18AC45A-3CE8-42D1-92E2-C2F412FBB2B8}" type="presParOf" srcId="{A29D9910-129F-435C-A21A-584B7B19A475}" destId="{541D50BF-C4D2-4DCC-B36C-7290791C25DB}" srcOrd="5" destOrd="0" presId="urn:microsoft.com/office/officeart/2024/layout/Bulle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5983C7-26FE-40E9-8C31-5345C9F79E06}" type="doc">
      <dgm:prSet loTypeId="urn:microsoft.com/office/officeart/2009/3/layout/SubStepProcess" loCatId="process" qsTypeId="urn:microsoft.com/office/officeart/2005/8/quickstyle/simple2#1" qsCatId="simple" csTypeId="urn:microsoft.com/office/officeart/2005/8/colors/colorful2#2" csCatId="colorful" phldr="1"/>
      <dgm:spPr/>
      <dgm:t>
        <a:bodyPr/>
        <a:lstStyle/>
        <a:p>
          <a:endParaRPr lang="zh-CN" altLang="en-US"/>
        </a:p>
      </dgm:t>
    </dgm:pt>
    <dgm:pt modelId="{4059F898-7C43-40FF-A6B7-C44BF9D780BF}">
      <dgm:prSet phldrT="[文本]"/>
      <dgm:spPr/>
      <dgm:t>
        <a:bodyPr/>
        <a:lstStyle/>
        <a:p>
          <a:r>
            <a:rPr lang="en-US" alt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P</a:t>
          </a:r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reparation</a:t>
          </a:r>
          <a:r>
            <a:rPr lang="en-US" alt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Apparatus 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ADD3FC-A99C-47CC-9FC1-0FF614E77F38}" type="parTrans" cxnId="{564DB45A-D4B9-4414-9585-CACA7B954899}">
      <dgm:prSet/>
      <dgm:spPr/>
      <dgm:t>
        <a:bodyPr/>
        <a:lstStyle/>
        <a:p>
          <a:endParaRPr lang="zh-CN" altLang="en-US"/>
        </a:p>
      </dgm:t>
    </dgm:pt>
    <dgm:pt modelId="{30A09038-0D84-4A31-AAA2-02F9687C996B}" type="sibTrans" cxnId="{564DB45A-D4B9-4414-9585-CACA7B954899}">
      <dgm:prSet/>
      <dgm:spPr/>
      <dgm:t>
        <a:bodyPr/>
        <a:lstStyle/>
        <a:p>
          <a:endParaRPr lang="zh-CN" altLang="en-US"/>
        </a:p>
      </dgm:t>
    </dgm:pt>
    <dgm:pt modelId="{66449C25-B8A2-4807-A26E-155EA54D7291}">
      <dgm:prSet phldrT="[文本]"/>
      <dgm:spPr/>
      <dgm:t>
        <a:bodyPr/>
        <a:lstStyle/>
        <a:p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Suitcase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F621E1-5447-4C83-BF73-6B475B5806F2}" type="parTrans" cxnId="{C1448394-5194-46AF-B2FF-1C5D503D5AFF}">
      <dgm:prSet/>
      <dgm:spPr/>
      <dgm:t>
        <a:bodyPr/>
        <a:lstStyle/>
        <a:p>
          <a:endParaRPr lang="zh-CN" altLang="en-US"/>
        </a:p>
      </dgm:t>
    </dgm:pt>
    <dgm:pt modelId="{C8501932-1B32-4721-BCCC-D2AE7B9A4656}" type="sibTrans" cxnId="{C1448394-5194-46AF-B2FF-1C5D503D5AFF}">
      <dgm:prSet/>
      <dgm:spPr/>
      <dgm:t>
        <a:bodyPr/>
        <a:lstStyle/>
        <a:p>
          <a:endParaRPr lang="zh-CN" altLang="en-US"/>
        </a:p>
      </dgm:t>
    </dgm:pt>
    <dgm:pt modelId="{BC16A7F1-0A7F-45A8-B9F1-E9DEEB0DBD00}">
      <dgm:prSet phldrT="[文本]" phldr="0"/>
      <dgm:spPr/>
      <dgm:t>
        <a:bodyPr/>
        <a:lstStyle/>
        <a:p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Transfer Apparatus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3BEC4B-5173-4683-A89E-F60EB89EDA4F}" type="parTrans" cxnId="{1DFAE768-38E2-402B-B4C3-E842A77B4A89}">
      <dgm:prSet/>
      <dgm:spPr/>
      <dgm:t>
        <a:bodyPr/>
        <a:lstStyle/>
        <a:p>
          <a:endParaRPr lang="zh-CN" altLang="en-US"/>
        </a:p>
      </dgm:t>
    </dgm:pt>
    <dgm:pt modelId="{E1B2E8E1-A1AD-4ABE-B1A3-A428897909DB}" type="sibTrans" cxnId="{1DFAE768-38E2-402B-B4C3-E842A77B4A89}">
      <dgm:prSet/>
      <dgm:spPr/>
      <dgm:t>
        <a:bodyPr/>
        <a:lstStyle/>
        <a:p>
          <a:endParaRPr lang="zh-CN" altLang="en-US"/>
        </a:p>
      </dgm:t>
    </dgm:pt>
    <dgm:pt modelId="{A75FE6D0-D484-467F-87E3-A687263C056C}">
      <dgm:prSet phldrT="[文本]" phldr="0"/>
      <dgm:spPr/>
      <dgm:t>
        <a:bodyPr/>
        <a:lstStyle/>
        <a:p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Electron Gun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8A9CBA-182A-409C-A3A8-B4EC912A538B}" type="parTrans" cxnId="{884A0627-6961-48C3-8D18-F8F06848FE2A}">
      <dgm:prSet/>
      <dgm:spPr/>
      <dgm:t>
        <a:bodyPr/>
        <a:lstStyle/>
        <a:p>
          <a:endParaRPr lang="zh-CN" altLang="en-US"/>
        </a:p>
      </dgm:t>
    </dgm:pt>
    <dgm:pt modelId="{9A7E5E29-8B38-4C08-9049-4A10BD7B049E}" type="sibTrans" cxnId="{884A0627-6961-48C3-8D18-F8F06848FE2A}">
      <dgm:prSet/>
      <dgm:spPr/>
      <dgm:t>
        <a:bodyPr/>
        <a:lstStyle/>
        <a:p>
          <a:endParaRPr lang="zh-CN" altLang="en-US"/>
        </a:p>
      </dgm:t>
    </dgm:pt>
    <dgm:pt modelId="{66731E9D-4DB8-4B5E-B895-046864B2742B}" type="pres">
      <dgm:prSet presAssocID="{005983C7-26FE-40E9-8C31-5345C9F79E06}" presName="Name0" presStyleCnt="0">
        <dgm:presLayoutVars>
          <dgm:chMax val="7"/>
          <dgm:dir/>
          <dgm:animOne val="branch"/>
        </dgm:presLayoutVars>
      </dgm:prSet>
      <dgm:spPr/>
    </dgm:pt>
    <dgm:pt modelId="{2D35FEA1-B443-4BBC-A3C4-45E2789BB5B4}" type="pres">
      <dgm:prSet presAssocID="{4059F898-7C43-40FF-A6B7-C44BF9D780BF}" presName="parTx1" presStyleLbl="node1" presStyleIdx="0" presStyleCnt="3" custScaleX="157971"/>
      <dgm:spPr/>
    </dgm:pt>
    <dgm:pt modelId="{7586350A-A950-46C8-8206-B21F8BFA9125}" type="pres">
      <dgm:prSet presAssocID="{4059F898-7C43-40FF-A6B7-C44BF9D780BF}" presName="spPre1" presStyleCnt="0"/>
      <dgm:spPr/>
    </dgm:pt>
    <dgm:pt modelId="{F03F073A-A3A8-4271-B13F-9692EA8D6452}" type="pres">
      <dgm:prSet presAssocID="{4059F898-7C43-40FF-A6B7-C44BF9D780BF}" presName="chLin1" presStyleCnt="0"/>
      <dgm:spPr/>
    </dgm:pt>
    <dgm:pt modelId="{8FEF932A-780B-445D-B6DC-07B11FB96FAD}" type="pres">
      <dgm:prSet presAssocID="{08F621E1-5447-4C83-BF73-6B475B5806F2}" presName="Name11" presStyleLbl="parChTrans1D1" presStyleIdx="0" presStyleCnt="4"/>
      <dgm:spPr/>
    </dgm:pt>
    <dgm:pt modelId="{8F4E0891-F255-4B6B-B268-03399753B768}" type="pres">
      <dgm:prSet presAssocID="{08F621E1-5447-4C83-BF73-6B475B5806F2}" presName="Name31" presStyleLbl="parChTrans1D1" presStyleIdx="1" presStyleCnt="4"/>
      <dgm:spPr/>
    </dgm:pt>
    <dgm:pt modelId="{A0729558-0136-4DC7-99A9-170D7EF59A03}" type="pres">
      <dgm:prSet presAssocID="{66449C25-B8A2-4807-A26E-155EA54D7291}" presName="top1" presStyleCnt="0"/>
      <dgm:spPr/>
    </dgm:pt>
    <dgm:pt modelId="{EF3E5156-FE6C-464E-98F2-40459839F74F}" type="pres">
      <dgm:prSet presAssocID="{66449C25-B8A2-4807-A26E-155EA54D7291}" presName="txAndLines1" presStyleCnt="0"/>
      <dgm:spPr/>
    </dgm:pt>
    <dgm:pt modelId="{0E20FB6C-529D-4FE0-B2DA-665E254F7602}" type="pres">
      <dgm:prSet presAssocID="{66449C25-B8A2-4807-A26E-155EA54D7291}" presName="anchor1" presStyleCnt="0"/>
      <dgm:spPr/>
    </dgm:pt>
    <dgm:pt modelId="{87250065-602E-4976-A5E6-F5350B26769F}" type="pres">
      <dgm:prSet presAssocID="{66449C25-B8A2-4807-A26E-155EA54D7291}" presName="backup1" presStyleCnt="0"/>
      <dgm:spPr/>
    </dgm:pt>
    <dgm:pt modelId="{8B128F78-702B-4402-A7AF-74C433D23D0E}" type="pres">
      <dgm:prSet presAssocID="{66449C25-B8A2-4807-A26E-155EA54D7291}" presName="preLine1" presStyleLbl="parChTrans1D1" presStyleIdx="2" presStyleCnt="4"/>
      <dgm:spPr/>
    </dgm:pt>
    <dgm:pt modelId="{E0136645-0E60-488F-B901-EC2804C5BCC3}" type="pres">
      <dgm:prSet presAssocID="{66449C25-B8A2-4807-A26E-155EA54D7291}" presName="desTx1" presStyleLbl="revTx" presStyleIdx="0" presStyleCnt="0" custScaleX="120538" custScaleY="101012" custLinFactNeighborX="416" custLinFactNeighborY="-59568">
        <dgm:presLayoutVars>
          <dgm:bulletEnabled val="1"/>
        </dgm:presLayoutVars>
      </dgm:prSet>
      <dgm:spPr/>
    </dgm:pt>
    <dgm:pt modelId="{EAF6527F-68C0-47E2-86CB-2B36B9C97100}" type="pres">
      <dgm:prSet presAssocID="{66449C25-B8A2-4807-A26E-155EA54D7291}" presName="postLine1" presStyleLbl="parChTrans1D1" presStyleIdx="3" presStyleCnt="4"/>
      <dgm:spPr/>
    </dgm:pt>
    <dgm:pt modelId="{733F6718-0489-416C-9459-E85ED478816B}" type="pres">
      <dgm:prSet presAssocID="{4059F898-7C43-40FF-A6B7-C44BF9D780BF}" presName="spPost1" presStyleCnt="0"/>
      <dgm:spPr/>
    </dgm:pt>
    <dgm:pt modelId="{9BB14C97-667C-4DEB-9E8D-CDE122D17227}" type="pres">
      <dgm:prSet presAssocID="{BC16A7F1-0A7F-45A8-B9F1-E9DEEB0DBD00}" presName="parTx2" presStyleLbl="node1" presStyleIdx="1" presStyleCnt="3" custScaleX="151565"/>
      <dgm:spPr/>
    </dgm:pt>
    <dgm:pt modelId="{0D934454-BFC6-4388-98B5-50672163FB2E}" type="pres">
      <dgm:prSet presAssocID="{A75FE6D0-D484-467F-87E3-A687263C056C}" presName="parTx3" presStyleLbl="node1" presStyleIdx="2" presStyleCnt="3"/>
      <dgm:spPr/>
    </dgm:pt>
  </dgm:ptLst>
  <dgm:cxnLst>
    <dgm:cxn modelId="{9D499A06-34E2-455C-B34D-64454B8E1BAD}" type="presOf" srcId="{A75FE6D0-D484-467F-87E3-A687263C056C}" destId="{0D934454-BFC6-4388-98B5-50672163FB2E}" srcOrd="0" destOrd="0" presId="urn:microsoft.com/office/officeart/2009/3/layout/SubStepProcess"/>
    <dgm:cxn modelId="{09F6621B-3267-4950-AEEC-8B7FA35D9785}" type="presOf" srcId="{66449C25-B8A2-4807-A26E-155EA54D7291}" destId="{E0136645-0E60-488F-B901-EC2804C5BCC3}" srcOrd="0" destOrd="0" presId="urn:microsoft.com/office/officeart/2009/3/layout/SubStepProcess"/>
    <dgm:cxn modelId="{4D91391C-5C62-472F-9245-CC4DA4E14ABC}" type="presOf" srcId="{005983C7-26FE-40E9-8C31-5345C9F79E06}" destId="{66731E9D-4DB8-4B5E-B895-046864B2742B}" srcOrd="0" destOrd="0" presId="urn:microsoft.com/office/officeart/2009/3/layout/SubStepProcess"/>
    <dgm:cxn modelId="{884A0627-6961-48C3-8D18-F8F06848FE2A}" srcId="{005983C7-26FE-40E9-8C31-5345C9F79E06}" destId="{A75FE6D0-D484-467F-87E3-A687263C056C}" srcOrd="2" destOrd="0" parTransId="{B58A9CBA-182A-409C-A3A8-B4EC912A538B}" sibTransId="{9A7E5E29-8B38-4C08-9049-4A10BD7B049E}"/>
    <dgm:cxn modelId="{29A1FD35-8E4C-44CF-86B2-402C6E7CB7AB}" type="presOf" srcId="{4059F898-7C43-40FF-A6B7-C44BF9D780BF}" destId="{2D35FEA1-B443-4BBC-A3C4-45E2789BB5B4}" srcOrd="0" destOrd="0" presId="urn:microsoft.com/office/officeart/2009/3/layout/SubStepProcess"/>
    <dgm:cxn modelId="{1DFAE768-38E2-402B-B4C3-E842A77B4A89}" srcId="{005983C7-26FE-40E9-8C31-5345C9F79E06}" destId="{BC16A7F1-0A7F-45A8-B9F1-E9DEEB0DBD00}" srcOrd="1" destOrd="0" parTransId="{B13BEC4B-5173-4683-A89E-F60EB89EDA4F}" sibTransId="{E1B2E8E1-A1AD-4ABE-B1A3-A428897909DB}"/>
    <dgm:cxn modelId="{564DB45A-D4B9-4414-9585-CACA7B954899}" srcId="{005983C7-26FE-40E9-8C31-5345C9F79E06}" destId="{4059F898-7C43-40FF-A6B7-C44BF9D780BF}" srcOrd="0" destOrd="0" parTransId="{2DADD3FC-A99C-47CC-9FC1-0FF614E77F38}" sibTransId="{30A09038-0D84-4A31-AAA2-02F9687C996B}"/>
    <dgm:cxn modelId="{C1448394-5194-46AF-B2FF-1C5D503D5AFF}" srcId="{4059F898-7C43-40FF-A6B7-C44BF9D780BF}" destId="{66449C25-B8A2-4807-A26E-155EA54D7291}" srcOrd="0" destOrd="0" parTransId="{08F621E1-5447-4C83-BF73-6B475B5806F2}" sibTransId="{C8501932-1B32-4721-BCCC-D2AE7B9A4656}"/>
    <dgm:cxn modelId="{6E0A2AB0-DC66-414E-811E-E5295252FCA0}" type="presOf" srcId="{BC16A7F1-0A7F-45A8-B9F1-E9DEEB0DBD00}" destId="{9BB14C97-667C-4DEB-9E8D-CDE122D17227}" srcOrd="0" destOrd="0" presId="urn:microsoft.com/office/officeart/2009/3/layout/SubStepProcess"/>
    <dgm:cxn modelId="{C28D737C-C800-44FC-8831-681D4D7744EE}" type="presParOf" srcId="{66731E9D-4DB8-4B5E-B895-046864B2742B}" destId="{2D35FEA1-B443-4BBC-A3C4-45E2789BB5B4}" srcOrd="0" destOrd="0" presId="urn:microsoft.com/office/officeart/2009/3/layout/SubStepProcess"/>
    <dgm:cxn modelId="{33B50350-98E5-405F-91E5-784B1B3C19B5}" type="presParOf" srcId="{66731E9D-4DB8-4B5E-B895-046864B2742B}" destId="{7586350A-A950-46C8-8206-B21F8BFA9125}" srcOrd="1" destOrd="0" presId="urn:microsoft.com/office/officeart/2009/3/layout/SubStepProcess"/>
    <dgm:cxn modelId="{C6B0DA50-33E4-4AFC-A54A-8A2A24790ED3}" type="presParOf" srcId="{66731E9D-4DB8-4B5E-B895-046864B2742B}" destId="{F03F073A-A3A8-4271-B13F-9692EA8D6452}" srcOrd="2" destOrd="0" presId="urn:microsoft.com/office/officeart/2009/3/layout/SubStepProcess"/>
    <dgm:cxn modelId="{D6E807F1-969E-4416-8254-B05449DA6FAE}" type="presParOf" srcId="{F03F073A-A3A8-4271-B13F-9692EA8D6452}" destId="{8FEF932A-780B-445D-B6DC-07B11FB96FAD}" srcOrd="0" destOrd="0" presId="urn:microsoft.com/office/officeart/2009/3/layout/SubStepProcess"/>
    <dgm:cxn modelId="{36D22FFA-E630-4F30-BD3D-88C3D42C83FE}" type="presParOf" srcId="{F03F073A-A3A8-4271-B13F-9692EA8D6452}" destId="{8F4E0891-F255-4B6B-B268-03399753B768}" srcOrd="1" destOrd="0" presId="urn:microsoft.com/office/officeart/2009/3/layout/SubStepProcess"/>
    <dgm:cxn modelId="{143D14E6-B6E8-4688-A80E-E2E294123703}" type="presParOf" srcId="{F03F073A-A3A8-4271-B13F-9692EA8D6452}" destId="{A0729558-0136-4DC7-99A9-170D7EF59A03}" srcOrd="2" destOrd="0" presId="urn:microsoft.com/office/officeart/2009/3/layout/SubStepProcess"/>
    <dgm:cxn modelId="{B5DABCB4-6F86-4F8E-9E51-C54E366E150F}" type="presParOf" srcId="{F03F073A-A3A8-4271-B13F-9692EA8D6452}" destId="{EF3E5156-FE6C-464E-98F2-40459839F74F}" srcOrd="3" destOrd="0" presId="urn:microsoft.com/office/officeart/2009/3/layout/SubStepProcess"/>
    <dgm:cxn modelId="{8F4634CF-E796-40AB-8597-63CFA65CC475}" type="presParOf" srcId="{EF3E5156-FE6C-464E-98F2-40459839F74F}" destId="{0E20FB6C-529D-4FE0-B2DA-665E254F7602}" srcOrd="0" destOrd="0" presId="urn:microsoft.com/office/officeart/2009/3/layout/SubStepProcess"/>
    <dgm:cxn modelId="{512DAE2A-EAD3-4557-92F5-243DD96A8632}" type="presParOf" srcId="{EF3E5156-FE6C-464E-98F2-40459839F74F}" destId="{87250065-602E-4976-A5E6-F5350B26769F}" srcOrd="1" destOrd="0" presId="urn:microsoft.com/office/officeart/2009/3/layout/SubStepProcess"/>
    <dgm:cxn modelId="{720B75DC-7436-4D18-A763-4CC46229F35C}" type="presParOf" srcId="{EF3E5156-FE6C-464E-98F2-40459839F74F}" destId="{8B128F78-702B-4402-A7AF-74C433D23D0E}" srcOrd="2" destOrd="0" presId="urn:microsoft.com/office/officeart/2009/3/layout/SubStepProcess"/>
    <dgm:cxn modelId="{A237AD53-3101-4920-A8EF-C99AFC69052B}" type="presParOf" srcId="{EF3E5156-FE6C-464E-98F2-40459839F74F}" destId="{E0136645-0E60-488F-B901-EC2804C5BCC3}" srcOrd="3" destOrd="0" presId="urn:microsoft.com/office/officeart/2009/3/layout/SubStepProcess"/>
    <dgm:cxn modelId="{A2CF6840-DAD2-4293-829C-6E4951B7FDA7}" type="presParOf" srcId="{EF3E5156-FE6C-464E-98F2-40459839F74F}" destId="{EAF6527F-68C0-47E2-86CB-2B36B9C97100}" srcOrd="4" destOrd="0" presId="urn:microsoft.com/office/officeart/2009/3/layout/SubStepProcess"/>
    <dgm:cxn modelId="{D1974DDC-97E0-439B-A64D-9C452A1AF6B1}" type="presParOf" srcId="{66731E9D-4DB8-4B5E-B895-046864B2742B}" destId="{733F6718-0489-416C-9459-E85ED478816B}" srcOrd="3" destOrd="0" presId="urn:microsoft.com/office/officeart/2009/3/layout/SubStepProcess"/>
    <dgm:cxn modelId="{71FF1D87-B95F-48D6-9ACC-16BBD4A878E5}" type="presParOf" srcId="{66731E9D-4DB8-4B5E-B895-046864B2742B}" destId="{9BB14C97-667C-4DEB-9E8D-CDE122D17227}" srcOrd="4" destOrd="0" presId="urn:microsoft.com/office/officeart/2009/3/layout/SubStepProcess"/>
    <dgm:cxn modelId="{22C09B56-00CF-46A9-9621-2701A15F1C7E}" type="presParOf" srcId="{66731E9D-4DB8-4B5E-B895-046864B2742B}" destId="{0D934454-BFC6-4388-98B5-50672163FB2E}" srcOrd="5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D320BA-687A-4138-80F8-A6BB757ABC3A}" type="doc">
      <dgm:prSet loTypeId="urn:microsoft.com/office/officeart/2005/8/layout/process1" loCatId="process" qsTypeId="urn:microsoft.com/office/officeart/2005/8/quickstyle/simple1#2" qsCatId="simple" csTypeId="urn:microsoft.com/office/officeart/2005/8/colors/colorful2#3" csCatId="colorful" phldr="1"/>
      <dgm:spPr/>
      <dgm:t>
        <a:bodyPr/>
        <a:lstStyle/>
        <a:p>
          <a:endParaRPr lang="zh-CN" altLang="en-US"/>
        </a:p>
      </dgm:t>
    </dgm:pt>
    <dgm:pt modelId="{336285D4-65B1-4627-8C2C-ABD62B8BA72A}">
      <dgm:prSet phldrT="[文本]"/>
      <dgm:spPr/>
      <dgm:t>
        <a:bodyPr/>
        <a:lstStyle/>
        <a:p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Preparation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92D511-23A3-4777-A30B-C162B34E2413}" type="parTrans" cxnId="{67D74332-6050-48DF-903F-5090640D2A99}">
      <dgm:prSet/>
      <dgm:spPr/>
      <dgm:t>
        <a:bodyPr/>
        <a:lstStyle/>
        <a:p>
          <a:endParaRPr lang="zh-CN" altLang="en-US"/>
        </a:p>
      </dgm:t>
    </dgm:pt>
    <dgm:pt modelId="{88856DD8-ACC7-42ED-A622-7B888D268721}" type="sibTrans" cxnId="{67D74332-6050-48DF-903F-5090640D2A99}">
      <dgm:prSet/>
      <dgm:spPr/>
      <dgm:t>
        <a:bodyPr/>
        <a:lstStyle/>
        <a:p>
          <a:endParaRPr lang="zh-CN" altLang="en-US"/>
        </a:p>
      </dgm:t>
    </dgm:pt>
    <dgm:pt modelId="{901BC94D-9EBC-45F5-914F-3341A259FF3F}">
      <dgm:prSet phldrT="[文本]"/>
      <dgm:spPr/>
      <dgm:t>
        <a:bodyPr/>
        <a:lstStyle/>
        <a:p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Transport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79FE63-7112-442C-95F6-5B73B1CA3FC2}" type="parTrans" cxnId="{E89D46EC-7EE6-4994-8714-62A9C0B2B240}">
      <dgm:prSet/>
      <dgm:spPr/>
      <dgm:t>
        <a:bodyPr/>
        <a:lstStyle/>
        <a:p>
          <a:endParaRPr lang="zh-CN" altLang="en-US"/>
        </a:p>
      </dgm:t>
    </dgm:pt>
    <dgm:pt modelId="{0CB2D54D-2054-46B5-AB16-DE6C2B2C0867}" type="sibTrans" cxnId="{E89D46EC-7EE6-4994-8714-62A9C0B2B240}">
      <dgm:prSet/>
      <dgm:spPr/>
      <dgm:t>
        <a:bodyPr/>
        <a:lstStyle/>
        <a:p>
          <a:endParaRPr lang="zh-CN" altLang="en-US"/>
        </a:p>
      </dgm:t>
    </dgm:pt>
    <dgm:pt modelId="{17EB09D6-00EE-4F98-8CE0-070A5FE3D6D5}">
      <dgm:prSet phldrT="[文本]"/>
      <dgm:spPr/>
      <dgm:t>
        <a:bodyPr/>
        <a:lstStyle/>
        <a:p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Operation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3CD7D9-63DA-4AD8-8981-B0585CD22B67}" type="parTrans" cxnId="{58EFE402-A222-4B35-8DB8-BC774C4CE62B}">
      <dgm:prSet/>
      <dgm:spPr/>
      <dgm:t>
        <a:bodyPr/>
        <a:lstStyle/>
        <a:p>
          <a:endParaRPr lang="zh-CN" altLang="en-US"/>
        </a:p>
      </dgm:t>
    </dgm:pt>
    <dgm:pt modelId="{B9A586F5-B48D-4103-B526-BA0F8049B8B8}" type="sibTrans" cxnId="{58EFE402-A222-4B35-8DB8-BC774C4CE62B}">
      <dgm:prSet/>
      <dgm:spPr/>
      <dgm:t>
        <a:bodyPr/>
        <a:lstStyle/>
        <a:p>
          <a:endParaRPr lang="zh-CN" altLang="en-US"/>
        </a:p>
      </dgm:t>
    </dgm:pt>
    <dgm:pt modelId="{5FFF9963-2118-4701-B4EC-FD196CABB9F0}" type="pres">
      <dgm:prSet presAssocID="{6BD320BA-687A-4138-80F8-A6BB757ABC3A}" presName="Name0" presStyleCnt="0">
        <dgm:presLayoutVars>
          <dgm:dir/>
          <dgm:resizeHandles val="exact"/>
        </dgm:presLayoutVars>
      </dgm:prSet>
      <dgm:spPr/>
    </dgm:pt>
    <dgm:pt modelId="{B297F97D-1857-4634-94B9-203ACF05269E}" type="pres">
      <dgm:prSet presAssocID="{336285D4-65B1-4627-8C2C-ABD62B8BA72A}" presName="node" presStyleLbl="node1" presStyleIdx="0" presStyleCnt="3">
        <dgm:presLayoutVars>
          <dgm:bulletEnabled val="1"/>
        </dgm:presLayoutVars>
      </dgm:prSet>
      <dgm:spPr/>
    </dgm:pt>
    <dgm:pt modelId="{E4036669-1ECD-4BEF-AA16-BCED8A7E04A8}" type="pres">
      <dgm:prSet presAssocID="{88856DD8-ACC7-42ED-A622-7B888D268721}" presName="sibTrans" presStyleLbl="sibTrans2D1" presStyleIdx="0" presStyleCnt="2"/>
      <dgm:spPr/>
    </dgm:pt>
    <dgm:pt modelId="{EB1A0B4A-CD1B-42CA-8332-E8B5C5D91382}" type="pres">
      <dgm:prSet presAssocID="{88856DD8-ACC7-42ED-A622-7B888D268721}" presName="connectorText" presStyleLbl="sibTrans2D1" presStyleIdx="0" presStyleCnt="2"/>
      <dgm:spPr/>
    </dgm:pt>
    <dgm:pt modelId="{BE5841FE-0CE8-4092-91DE-A9FE53D81954}" type="pres">
      <dgm:prSet presAssocID="{901BC94D-9EBC-45F5-914F-3341A259FF3F}" presName="node" presStyleLbl="node1" presStyleIdx="1" presStyleCnt="3" custScaleX="80079">
        <dgm:presLayoutVars>
          <dgm:bulletEnabled val="1"/>
        </dgm:presLayoutVars>
      </dgm:prSet>
      <dgm:spPr/>
    </dgm:pt>
    <dgm:pt modelId="{A989B47D-2FA4-489B-8D84-31AE11B51BAF}" type="pres">
      <dgm:prSet presAssocID="{0CB2D54D-2054-46B5-AB16-DE6C2B2C0867}" presName="sibTrans" presStyleLbl="sibTrans2D1" presStyleIdx="1" presStyleCnt="2"/>
      <dgm:spPr/>
    </dgm:pt>
    <dgm:pt modelId="{63208616-8E40-4760-97BD-23A70919E927}" type="pres">
      <dgm:prSet presAssocID="{0CB2D54D-2054-46B5-AB16-DE6C2B2C0867}" presName="connectorText" presStyleLbl="sibTrans2D1" presStyleIdx="1" presStyleCnt="2"/>
      <dgm:spPr/>
    </dgm:pt>
    <dgm:pt modelId="{8CC37D9F-C8F5-40B4-9FF8-B688F530EAC8}" type="pres">
      <dgm:prSet presAssocID="{17EB09D6-00EE-4F98-8CE0-070A5FE3D6D5}" presName="node" presStyleLbl="node1" presStyleIdx="2" presStyleCnt="3" custScaleX="134149">
        <dgm:presLayoutVars>
          <dgm:bulletEnabled val="1"/>
        </dgm:presLayoutVars>
      </dgm:prSet>
      <dgm:spPr/>
    </dgm:pt>
  </dgm:ptLst>
  <dgm:cxnLst>
    <dgm:cxn modelId="{58EFE402-A222-4B35-8DB8-BC774C4CE62B}" srcId="{6BD320BA-687A-4138-80F8-A6BB757ABC3A}" destId="{17EB09D6-00EE-4F98-8CE0-070A5FE3D6D5}" srcOrd="2" destOrd="0" parTransId="{963CD7D9-63DA-4AD8-8981-B0585CD22B67}" sibTransId="{B9A586F5-B48D-4103-B526-BA0F8049B8B8}"/>
    <dgm:cxn modelId="{344F6613-3D9A-4B5A-86DB-D364B266D4FF}" type="presOf" srcId="{0CB2D54D-2054-46B5-AB16-DE6C2B2C0867}" destId="{A989B47D-2FA4-489B-8D84-31AE11B51BAF}" srcOrd="0" destOrd="0" presId="urn:microsoft.com/office/officeart/2005/8/layout/process1"/>
    <dgm:cxn modelId="{B5E4652B-7AC4-4B4C-BD68-6C096F00E072}" type="presOf" srcId="{336285D4-65B1-4627-8C2C-ABD62B8BA72A}" destId="{B297F97D-1857-4634-94B9-203ACF05269E}" srcOrd="0" destOrd="0" presId="urn:microsoft.com/office/officeart/2005/8/layout/process1"/>
    <dgm:cxn modelId="{67D74332-6050-48DF-903F-5090640D2A99}" srcId="{6BD320BA-687A-4138-80F8-A6BB757ABC3A}" destId="{336285D4-65B1-4627-8C2C-ABD62B8BA72A}" srcOrd="0" destOrd="0" parTransId="{2292D511-23A3-4777-A30B-C162B34E2413}" sibTransId="{88856DD8-ACC7-42ED-A622-7B888D268721}"/>
    <dgm:cxn modelId="{7369B459-93A4-49BA-9D67-361210CA6AFC}" type="presOf" srcId="{88856DD8-ACC7-42ED-A622-7B888D268721}" destId="{EB1A0B4A-CD1B-42CA-8332-E8B5C5D91382}" srcOrd="1" destOrd="0" presId="urn:microsoft.com/office/officeart/2005/8/layout/process1"/>
    <dgm:cxn modelId="{14E6917D-77F1-48A5-9A7F-7068193C28C9}" type="presOf" srcId="{901BC94D-9EBC-45F5-914F-3341A259FF3F}" destId="{BE5841FE-0CE8-4092-91DE-A9FE53D81954}" srcOrd="0" destOrd="0" presId="urn:microsoft.com/office/officeart/2005/8/layout/process1"/>
    <dgm:cxn modelId="{BE9197BE-4BC6-4D39-8085-1F906CD9CD96}" type="presOf" srcId="{6BD320BA-687A-4138-80F8-A6BB757ABC3A}" destId="{5FFF9963-2118-4701-B4EC-FD196CABB9F0}" srcOrd="0" destOrd="0" presId="urn:microsoft.com/office/officeart/2005/8/layout/process1"/>
    <dgm:cxn modelId="{9DE0A4D1-ED4B-4207-83A1-C85647C66F9B}" type="presOf" srcId="{88856DD8-ACC7-42ED-A622-7B888D268721}" destId="{E4036669-1ECD-4BEF-AA16-BCED8A7E04A8}" srcOrd="0" destOrd="0" presId="urn:microsoft.com/office/officeart/2005/8/layout/process1"/>
    <dgm:cxn modelId="{4DEE99DE-63AE-4907-9386-97FE475CA081}" type="presOf" srcId="{0CB2D54D-2054-46B5-AB16-DE6C2B2C0867}" destId="{63208616-8E40-4760-97BD-23A70919E927}" srcOrd="1" destOrd="0" presId="urn:microsoft.com/office/officeart/2005/8/layout/process1"/>
    <dgm:cxn modelId="{E89D46EC-7EE6-4994-8714-62A9C0B2B240}" srcId="{6BD320BA-687A-4138-80F8-A6BB757ABC3A}" destId="{901BC94D-9EBC-45F5-914F-3341A259FF3F}" srcOrd="1" destOrd="0" parTransId="{DC79FE63-7112-442C-95F6-5B73B1CA3FC2}" sibTransId="{0CB2D54D-2054-46B5-AB16-DE6C2B2C0867}"/>
    <dgm:cxn modelId="{A16541F5-0B1A-4421-B099-891DE69A8002}" type="presOf" srcId="{17EB09D6-00EE-4F98-8CE0-070A5FE3D6D5}" destId="{8CC37D9F-C8F5-40B4-9FF8-B688F530EAC8}" srcOrd="0" destOrd="0" presId="urn:microsoft.com/office/officeart/2005/8/layout/process1"/>
    <dgm:cxn modelId="{8A38FE8B-E9F2-4C6E-BDA6-DD66C2F66A16}" type="presParOf" srcId="{5FFF9963-2118-4701-B4EC-FD196CABB9F0}" destId="{B297F97D-1857-4634-94B9-203ACF05269E}" srcOrd="0" destOrd="0" presId="urn:microsoft.com/office/officeart/2005/8/layout/process1"/>
    <dgm:cxn modelId="{7C076F57-84B3-4C24-8103-4CB624A92473}" type="presParOf" srcId="{5FFF9963-2118-4701-B4EC-FD196CABB9F0}" destId="{E4036669-1ECD-4BEF-AA16-BCED8A7E04A8}" srcOrd="1" destOrd="0" presId="urn:microsoft.com/office/officeart/2005/8/layout/process1"/>
    <dgm:cxn modelId="{B9E4C11C-F84C-40C1-B49E-A5D66D9E424C}" type="presParOf" srcId="{E4036669-1ECD-4BEF-AA16-BCED8A7E04A8}" destId="{EB1A0B4A-CD1B-42CA-8332-E8B5C5D91382}" srcOrd="0" destOrd="0" presId="urn:microsoft.com/office/officeart/2005/8/layout/process1"/>
    <dgm:cxn modelId="{F9E4043A-E268-4721-8A2D-0203A73E8B5A}" type="presParOf" srcId="{5FFF9963-2118-4701-B4EC-FD196CABB9F0}" destId="{BE5841FE-0CE8-4092-91DE-A9FE53D81954}" srcOrd="2" destOrd="0" presId="urn:microsoft.com/office/officeart/2005/8/layout/process1"/>
    <dgm:cxn modelId="{48244594-228E-4BCC-9DDD-5405E12FC449}" type="presParOf" srcId="{5FFF9963-2118-4701-B4EC-FD196CABB9F0}" destId="{A989B47D-2FA4-489B-8D84-31AE11B51BAF}" srcOrd="3" destOrd="0" presId="urn:microsoft.com/office/officeart/2005/8/layout/process1"/>
    <dgm:cxn modelId="{9EF19FD8-80C0-4749-BF39-A35488EF2427}" type="presParOf" srcId="{A989B47D-2FA4-489B-8D84-31AE11B51BAF}" destId="{63208616-8E40-4760-97BD-23A70919E927}" srcOrd="0" destOrd="0" presId="urn:microsoft.com/office/officeart/2005/8/layout/process1"/>
    <dgm:cxn modelId="{A50CA407-926D-4F86-B0B6-D08EECC25782}" type="presParOf" srcId="{5FFF9963-2118-4701-B4EC-FD196CABB9F0}" destId="{8CC37D9F-C8F5-40B4-9FF8-B688F530EAC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F3DA3F-ACA6-4025-86A7-71C737D25173}" type="doc">
      <dgm:prSet loTypeId="urn:microsoft.com/office/officeart/2005/8/layout/hProcess10" loCatId="process" qsTypeId="urn:microsoft.com/office/officeart/2005/8/quickstyle/simple1#5" qsCatId="simple" csTypeId="urn:microsoft.com/office/officeart/2005/8/colors/colorful4#2" csCatId="colorful" phldr="1"/>
      <dgm:spPr/>
      <dgm:t>
        <a:bodyPr/>
        <a:lstStyle/>
        <a:p>
          <a:endParaRPr lang="zh-CN" altLang="en-US"/>
        </a:p>
      </dgm:t>
    </dgm:pt>
    <dgm:pt modelId="{F04910AA-AD35-4127-82DC-83F1FA8E19A1}">
      <dgm:prSet phldrT="[文本]"/>
      <dgm:spPr/>
      <dgm:t>
        <a:bodyPr/>
        <a:lstStyle/>
        <a:p>
          <a:r>
            <a:rPr lang="en-US" altLang="zh-CN" dirty="0"/>
            <a:t>1 Dec 2023</a:t>
          </a:r>
          <a:endParaRPr lang="zh-CN" altLang="en-US" dirty="0"/>
        </a:p>
      </dgm:t>
    </dgm:pt>
    <dgm:pt modelId="{F0952075-574E-490B-A784-4D1E8FEC25B1}" type="parTrans" cxnId="{B2DB16FA-59A3-4585-B482-9CE38F3656EA}">
      <dgm:prSet/>
      <dgm:spPr/>
      <dgm:t>
        <a:bodyPr/>
        <a:lstStyle/>
        <a:p>
          <a:endParaRPr lang="zh-CN" altLang="en-US"/>
        </a:p>
      </dgm:t>
    </dgm:pt>
    <dgm:pt modelId="{4444F400-F725-4940-9D50-E54DFC1E7483}" type="sibTrans" cxnId="{B2DB16FA-59A3-4585-B482-9CE38F3656EA}">
      <dgm:prSet/>
      <dgm:spPr/>
      <dgm:t>
        <a:bodyPr/>
        <a:lstStyle/>
        <a:p>
          <a:endParaRPr lang="zh-CN" altLang="en-US"/>
        </a:p>
      </dgm:t>
    </dgm:pt>
    <dgm:pt modelId="{EC27DE0C-D2C1-412D-90F7-BC733110FC5E}">
      <dgm:prSet phldrT="[文本]"/>
      <dgm:spPr/>
      <dgm:t>
        <a:bodyPr/>
        <a:lstStyle/>
        <a:p>
          <a:r>
            <a:rPr lang="en-US" altLang="zh-CN" dirty="0"/>
            <a:t>Mo plug(Ra~50mm)</a:t>
          </a:r>
          <a:r>
            <a:rPr lang="zh-CN" altLang="en-US" dirty="0"/>
            <a:t>：</a:t>
          </a:r>
          <a:r>
            <a:rPr lang="en-US" altLang="zh-CN" dirty="0"/>
            <a:t>36.5nm(Not over-inserted)</a:t>
          </a:r>
          <a:endParaRPr lang="zh-CN" altLang="en-US" dirty="0"/>
        </a:p>
      </dgm:t>
    </dgm:pt>
    <dgm:pt modelId="{400B349C-9011-4479-95D4-99DD705C367D}" type="parTrans" cxnId="{57768DF4-27EF-4B98-9EA9-2A3CE411BB28}">
      <dgm:prSet/>
      <dgm:spPr/>
      <dgm:t>
        <a:bodyPr/>
        <a:lstStyle/>
        <a:p>
          <a:endParaRPr lang="zh-CN" altLang="en-US"/>
        </a:p>
      </dgm:t>
    </dgm:pt>
    <dgm:pt modelId="{91D3DC50-8231-4665-9642-DA99F8068E72}" type="sibTrans" cxnId="{57768DF4-27EF-4B98-9EA9-2A3CE411BB28}">
      <dgm:prSet/>
      <dgm:spPr/>
      <dgm:t>
        <a:bodyPr/>
        <a:lstStyle/>
        <a:p>
          <a:endParaRPr lang="zh-CN" altLang="en-US"/>
        </a:p>
      </dgm:t>
    </dgm:pt>
    <dgm:pt modelId="{EA24057B-F611-409E-803B-E08A7954C794}">
      <dgm:prSet phldrT="[文本]"/>
      <dgm:spPr/>
      <dgm:t>
        <a:bodyPr/>
        <a:lstStyle/>
        <a:p>
          <a:r>
            <a:rPr lang="en-US" altLang="zh-CN" sz="900" kern="1200" dirty="0"/>
            <a:t>14 Jan 2024</a:t>
          </a:r>
          <a:endParaRPr lang="zh-CN" altLang="en-US" sz="900" kern="1200" dirty="0"/>
        </a:p>
      </dgm:t>
    </dgm:pt>
    <dgm:pt modelId="{DAFFE198-24F2-40B7-909E-BCECED553EA5}" type="parTrans" cxnId="{A3EF4800-E5BF-49A8-A540-66280111BA5C}">
      <dgm:prSet/>
      <dgm:spPr/>
      <dgm:t>
        <a:bodyPr/>
        <a:lstStyle/>
        <a:p>
          <a:endParaRPr lang="zh-CN" altLang="en-US"/>
        </a:p>
      </dgm:t>
    </dgm:pt>
    <dgm:pt modelId="{A81D3EAD-B32C-42AB-BE20-4256CEF11F29}" type="sibTrans" cxnId="{A3EF4800-E5BF-49A8-A540-66280111BA5C}">
      <dgm:prSet/>
      <dgm:spPr/>
      <dgm:t>
        <a:bodyPr/>
        <a:lstStyle/>
        <a:p>
          <a:endParaRPr lang="zh-CN" altLang="en-US"/>
        </a:p>
      </dgm:t>
    </dgm:pt>
    <dgm:pt modelId="{D6EC40C7-F855-425D-8200-7154DF56F806}">
      <dgm:prSet phldrT="[文本]" custT="1"/>
      <dgm:spPr/>
      <dgm:t>
        <a:bodyPr/>
        <a:lstStyle/>
        <a:p>
          <a:r>
            <a:rPr lang="en-US" altLang="zh-CN" sz="700" kern="1200" dirty="0"/>
            <a:t>Mo plug(no polishing)</a:t>
          </a:r>
          <a:r>
            <a:rPr lang="zh-CN" altLang="en-US" sz="700" kern="1200" dirty="0"/>
            <a:t>：</a:t>
          </a:r>
          <a:r>
            <a:rPr lang="en-US" altLang="zh-CN" sz="700" kern="1200" dirty="0"/>
            <a:t>36.5mm</a:t>
          </a:r>
          <a:r>
            <a:rPr lang="en-US" altLang="zh-CN" sz="700" kern="1200" dirty="0">
              <a:solidFill>
                <a:srgbClr val="FFFFFF"/>
              </a:solidFill>
              <a:latin typeface="Cambria"/>
              <a:ea typeface="汉仪中圆简"/>
              <a:cs typeface="+mn-cs"/>
            </a:rPr>
            <a:t>(</a:t>
          </a:r>
          <a:r>
            <a:rPr lang="zh-CN" sz="700" kern="1200" dirty="0">
              <a:solidFill>
                <a:srgbClr val="FFFFFF"/>
              </a:solidFill>
              <a:latin typeface="Cambria"/>
              <a:ea typeface="汉仪中圆简"/>
              <a:cs typeface="+mn-cs"/>
            </a:rPr>
            <a:t>Not over‑inserted</a:t>
          </a:r>
          <a:r>
            <a:rPr lang="en-US" altLang="zh-CN" sz="700" kern="1200" dirty="0">
              <a:solidFill>
                <a:srgbClr val="FFFFFF"/>
              </a:solidFill>
              <a:latin typeface="Cambria"/>
              <a:ea typeface="汉仪中圆简"/>
              <a:cs typeface="+mn-cs"/>
            </a:rPr>
            <a:t>)</a:t>
          </a:r>
          <a:endParaRPr lang="zh-CN" altLang="en-US" sz="700" kern="1200" dirty="0">
            <a:solidFill>
              <a:srgbClr val="FFFFFF"/>
            </a:solidFill>
            <a:latin typeface="Cambria"/>
            <a:ea typeface="汉仪中圆简"/>
            <a:cs typeface="+mn-cs"/>
          </a:endParaRPr>
        </a:p>
      </dgm:t>
    </dgm:pt>
    <dgm:pt modelId="{DB4C01ED-53CA-430C-BFBA-4D4CC4D0AE78}" type="parTrans" cxnId="{E3AB2D30-BAB4-455A-ACF1-6B547F2FE45C}">
      <dgm:prSet/>
      <dgm:spPr/>
      <dgm:t>
        <a:bodyPr/>
        <a:lstStyle/>
        <a:p>
          <a:endParaRPr lang="zh-CN" altLang="en-US"/>
        </a:p>
      </dgm:t>
    </dgm:pt>
    <dgm:pt modelId="{45D0EB4E-B649-40DE-BC9E-811F8415EE74}" type="sibTrans" cxnId="{E3AB2D30-BAB4-455A-ACF1-6B547F2FE45C}">
      <dgm:prSet/>
      <dgm:spPr/>
      <dgm:t>
        <a:bodyPr/>
        <a:lstStyle/>
        <a:p>
          <a:endParaRPr lang="zh-CN" altLang="en-US"/>
        </a:p>
      </dgm:t>
    </dgm:pt>
    <dgm:pt modelId="{FB519A51-5B64-4407-9B9E-BFFB18D6BB68}">
      <dgm:prSet phldrT="[文本]"/>
      <dgm:spPr/>
      <dgm:t>
        <a:bodyPr/>
        <a:lstStyle/>
        <a:p>
          <a:r>
            <a:rPr lang="en-US" altLang="zh-CN" dirty="0"/>
            <a:t>25 Sep 2024</a:t>
          </a:r>
          <a:endParaRPr lang="zh-CN" altLang="en-US" dirty="0"/>
        </a:p>
      </dgm:t>
    </dgm:pt>
    <dgm:pt modelId="{FBA6EE76-A5A8-4ADD-ABD9-F94F4BBAF4E3}" type="parTrans" cxnId="{89FF1842-3765-44DA-94E6-6AD1B5380B7C}">
      <dgm:prSet/>
      <dgm:spPr/>
      <dgm:t>
        <a:bodyPr/>
        <a:lstStyle/>
        <a:p>
          <a:endParaRPr lang="zh-CN" altLang="en-US"/>
        </a:p>
      </dgm:t>
    </dgm:pt>
    <dgm:pt modelId="{EEE488C6-A882-4457-B2E1-2B0763A1D8DB}" type="sibTrans" cxnId="{89FF1842-3765-44DA-94E6-6AD1B5380B7C}">
      <dgm:prSet/>
      <dgm:spPr/>
      <dgm:t>
        <a:bodyPr/>
        <a:lstStyle/>
        <a:p>
          <a:endParaRPr lang="zh-CN" altLang="en-US"/>
        </a:p>
      </dgm:t>
    </dgm:pt>
    <dgm:pt modelId="{B10C6906-9C6D-4990-A232-5FA9BE588D47}">
      <dgm:prSet phldrT="[文本]"/>
      <dgm:spPr/>
      <dgm:t>
        <a:bodyPr/>
        <a:lstStyle/>
        <a:p>
          <a:r>
            <a:rPr lang="en-US" altLang="zh-CN" dirty="0"/>
            <a:t>SS plug(Ra~10nm)</a:t>
          </a:r>
          <a:r>
            <a:rPr lang="zh-CN" altLang="en-US" dirty="0"/>
            <a:t>：</a:t>
          </a:r>
          <a:r>
            <a:rPr lang="en-US" altLang="zh-CN" dirty="0"/>
            <a:t>37mm(0.5mm over-inserted)</a:t>
          </a:r>
          <a:endParaRPr lang="zh-CN" altLang="en-US" dirty="0"/>
        </a:p>
      </dgm:t>
    </dgm:pt>
    <dgm:pt modelId="{24DE7B56-F0B7-4196-9A37-04EAECC917E5}" type="parTrans" cxnId="{82B8FD96-24CF-40C1-A950-791F6C66CBC9}">
      <dgm:prSet/>
      <dgm:spPr/>
      <dgm:t>
        <a:bodyPr/>
        <a:lstStyle/>
        <a:p>
          <a:endParaRPr lang="zh-CN" altLang="en-US"/>
        </a:p>
      </dgm:t>
    </dgm:pt>
    <dgm:pt modelId="{2890FEE8-F452-4797-AEFA-250D3942F2F4}" type="sibTrans" cxnId="{82B8FD96-24CF-40C1-A950-791F6C66CBC9}">
      <dgm:prSet/>
      <dgm:spPr/>
      <dgm:t>
        <a:bodyPr/>
        <a:lstStyle/>
        <a:p>
          <a:endParaRPr lang="zh-CN" altLang="en-US"/>
        </a:p>
      </dgm:t>
    </dgm:pt>
    <dgm:pt modelId="{90A175BE-028E-408D-8299-5E582E68E6AA}">
      <dgm:prSet phldrT="[文本]"/>
      <dgm:spPr/>
      <dgm:t>
        <a:bodyPr/>
        <a:lstStyle/>
        <a:p>
          <a:r>
            <a:rPr lang="en-US" altLang="zh-CN" sz="700" kern="1200" dirty="0"/>
            <a:t>Objective</a:t>
          </a:r>
          <a:r>
            <a:rPr lang="zh-CN" altLang="en-US" sz="700" kern="1200" dirty="0"/>
            <a:t>：</a:t>
          </a:r>
        </a:p>
      </dgm:t>
    </dgm:pt>
    <dgm:pt modelId="{DCDD026A-2E8A-458D-919F-EB778ED8C54A}" type="parTrans" cxnId="{0FF2A096-B6E1-4C04-A51A-21D8FCEDDBF0}">
      <dgm:prSet/>
      <dgm:spPr/>
      <dgm:t>
        <a:bodyPr/>
        <a:lstStyle/>
        <a:p>
          <a:endParaRPr lang="zh-CN" altLang="en-US"/>
        </a:p>
      </dgm:t>
    </dgm:pt>
    <dgm:pt modelId="{BBD11B88-6D6B-45E9-B318-A8E6E23CAD18}" type="sibTrans" cxnId="{0FF2A096-B6E1-4C04-A51A-21D8FCEDDBF0}">
      <dgm:prSet/>
      <dgm:spPr/>
      <dgm:t>
        <a:bodyPr/>
        <a:lstStyle/>
        <a:p>
          <a:endParaRPr lang="zh-CN" altLang="en-US"/>
        </a:p>
      </dgm:t>
    </dgm:pt>
    <dgm:pt modelId="{66249D9D-2F67-401E-B318-C5CD57815AE0}">
      <dgm:prSet phldrT="[文本]"/>
      <dgm:spPr/>
      <dgm:t>
        <a:bodyPr/>
        <a:lstStyle/>
        <a:p>
          <a:r>
            <a:rPr lang="en-US" altLang="en-US" dirty="0"/>
            <a:t>Objective:</a:t>
          </a:r>
          <a:endParaRPr lang="zh-CN" altLang="en-US" dirty="0"/>
        </a:p>
      </dgm:t>
    </dgm:pt>
    <dgm:pt modelId="{9641EA04-2B79-4239-AD1C-E4488B1933DF}" type="parTrans" cxnId="{F489DFFA-0165-4351-881B-E0E9FB85A478}">
      <dgm:prSet/>
      <dgm:spPr/>
      <dgm:t>
        <a:bodyPr/>
        <a:lstStyle/>
        <a:p>
          <a:endParaRPr lang="zh-CN" altLang="en-US"/>
        </a:p>
      </dgm:t>
    </dgm:pt>
    <dgm:pt modelId="{BA7DF33B-3D1A-405A-826B-45BA4874193E}" type="sibTrans" cxnId="{F489DFFA-0165-4351-881B-E0E9FB85A478}">
      <dgm:prSet/>
      <dgm:spPr/>
      <dgm:t>
        <a:bodyPr/>
        <a:lstStyle/>
        <a:p>
          <a:endParaRPr lang="zh-CN" altLang="en-US"/>
        </a:p>
      </dgm:t>
    </dgm:pt>
    <dgm:pt modelId="{84B4F23B-D152-49B6-AE9D-6494DD43B646}">
      <dgm:prSet phldrT="[文本]"/>
      <dgm:spPr/>
      <dgm:t>
        <a:bodyPr/>
        <a:lstStyle/>
        <a:p>
          <a:r>
            <a:rPr lang="en-US" altLang="zh-CN" dirty="0"/>
            <a:t>25 Nov 2024</a:t>
          </a:r>
          <a:endParaRPr lang="zh-CN" altLang="en-US" dirty="0"/>
        </a:p>
      </dgm:t>
    </dgm:pt>
    <dgm:pt modelId="{E4848A32-F8CA-4808-A24D-604FA4E65E1A}" type="parTrans" cxnId="{6AF7F9C1-61AA-4FB5-A7B4-AFCBC8BF5D84}">
      <dgm:prSet/>
      <dgm:spPr/>
      <dgm:t>
        <a:bodyPr/>
        <a:lstStyle/>
        <a:p>
          <a:endParaRPr lang="zh-CN" altLang="en-US"/>
        </a:p>
      </dgm:t>
    </dgm:pt>
    <dgm:pt modelId="{934ADA31-DE15-4B36-8178-D0BFC906F6F1}" type="sibTrans" cxnId="{6AF7F9C1-61AA-4FB5-A7B4-AFCBC8BF5D84}">
      <dgm:prSet/>
      <dgm:spPr/>
      <dgm:t>
        <a:bodyPr/>
        <a:lstStyle/>
        <a:p>
          <a:endParaRPr lang="zh-CN" altLang="en-US"/>
        </a:p>
      </dgm:t>
    </dgm:pt>
    <dgm:pt modelId="{E6EF9A83-4F85-49BA-A987-86F2D50EF894}">
      <dgm:prSet phldrT="[文本]"/>
      <dgm:spPr/>
      <dgm:t>
        <a:bodyPr/>
        <a:lstStyle/>
        <a:p>
          <a:r>
            <a:rPr lang="en-US" altLang="zh-CN" dirty="0"/>
            <a:t>Mo plug(Ra~15nm)</a:t>
          </a:r>
          <a:r>
            <a:rPr lang="zh-CN" altLang="en-US" dirty="0"/>
            <a:t>：</a:t>
          </a:r>
          <a:r>
            <a:rPr lang="en-US" altLang="zh-CN" dirty="0"/>
            <a:t>37mm(0.5mm inserted)</a:t>
          </a:r>
          <a:endParaRPr lang="zh-CN" altLang="en-US" dirty="0"/>
        </a:p>
      </dgm:t>
    </dgm:pt>
    <dgm:pt modelId="{D5F5D0E4-0652-4B9A-A162-80921DF247CE}" type="parTrans" cxnId="{DDAB5AA9-8C7D-4ECF-82AF-06036777CC0B}">
      <dgm:prSet/>
      <dgm:spPr/>
      <dgm:t>
        <a:bodyPr/>
        <a:lstStyle/>
        <a:p>
          <a:endParaRPr lang="zh-CN" altLang="en-US"/>
        </a:p>
      </dgm:t>
    </dgm:pt>
    <dgm:pt modelId="{66D31782-070C-4242-8F4B-D4647F4FC55E}" type="sibTrans" cxnId="{DDAB5AA9-8C7D-4ECF-82AF-06036777CC0B}">
      <dgm:prSet/>
      <dgm:spPr/>
      <dgm:t>
        <a:bodyPr/>
        <a:lstStyle/>
        <a:p>
          <a:endParaRPr lang="zh-CN" altLang="en-US"/>
        </a:p>
      </dgm:t>
    </dgm:pt>
    <dgm:pt modelId="{5297255F-C5C5-495E-84A7-8E76DB4FB0FC}">
      <dgm:prSet phldrT="[文本]"/>
      <dgm:spPr/>
      <dgm:t>
        <a:bodyPr/>
        <a:lstStyle/>
        <a:p>
          <a:r>
            <a:rPr lang="en-US" altLang="zh-CN" dirty="0"/>
            <a:t>Objective</a:t>
          </a:r>
          <a:r>
            <a:rPr lang="zh-CN" altLang="en-US" dirty="0"/>
            <a:t>：</a:t>
          </a:r>
        </a:p>
      </dgm:t>
    </dgm:pt>
    <dgm:pt modelId="{6355F7CB-19E3-43FF-A564-2FB364DB3E0B}" type="parTrans" cxnId="{0800C121-CB45-4B66-B529-966B4F14A24C}">
      <dgm:prSet/>
      <dgm:spPr/>
      <dgm:t>
        <a:bodyPr/>
        <a:lstStyle/>
        <a:p>
          <a:endParaRPr lang="zh-CN" altLang="en-US"/>
        </a:p>
      </dgm:t>
    </dgm:pt>
    <dgm:pt modelId="{80D1340F-BCD5-4244-80ED-B74D1EA251F0}" type="sibTrans" cxnId="{0800C121-CB45-4B66-B529-966B4F14A24C}">
      <dgm:prSet/>
      <dgm:spPr/>
      <dgm:t>
        <a:bodyPr/>
        <a:lstStyle/>
        <a:p>
          <a:endParaRPr lang="zh-CN" altLang="en-US"/>
        </a:p>
      </dgm:t>
    </dgm:pt>
    <dgm:pt modelId="{460FD412-842A-447D-8C00-F007F8F37216}">
      <dgm:prSet phldrT="[文本]"/>
      <dgm:spPr/>
      <dgm:t>
        <a:bodyPr/>
        <a:lstStyle/>
        <a:p>
          <a:r>
            <a:rPr lang="en-US" altLang="zh-CN" dirty="0"/>
            <a:t>QE=11%@255nm(Preparation chamber</a:t>
          </a:r>
          <a:r>
            <a:rPr lang="zh-CN" altLang="en-US" dirty="0"/>
            <a:t>）</a:t>
          </a:r>
        </a:p>
      </dgm:t>
    </dgm:pt>
    <dgm:pt modelId="{295DD4A0-0BF2-4371-8AE6-2487F9A86FE8}" type="parTrans" cxnId="{6215E8A1-FB12-4A09-AD55-E464976DCD92}">
      <dgm:prSet/>
      <dgm:spPr/>
      <dgm:t>
        <a:bodyPr/>
        <a:lstStyle/>
        <a:p>
          <a:endParaRPr lang="zh-CN" altLang="en-US"/>
        </a:p>
      </dgm:t>
    </dgm:pt>
    <dgm:pt modelId="{EABEB6F0-1D58-4DAF-B611-A578D61C328A}" type="sibTrans" cxnId="{6215E8A1-FB12-4A09-AD55-E464976DCD92}">
      <dgm:prSet/>
      <dgm:spPr/>
      <dgm:t>
        <a:bodyPr/>
        <a:lstStyle/>
        <a:p>
          <a:endParaRPr lang="zh-CN" altLang="en-US"/>
        </a:p>
      </dgm:t>
    </dgm:pt>
    <dgm:pt modelId="{130004E7-167E-46E4-ACF1-2E8C4F0BD984}">
      <dgm:prSet phldrT="[文本]"/>
      <dgm:spPr/>
      <dgm:t>
        <a:bodyPr/>
        <a:lstStyle/>
        <a:p>
          <a:r>
            <a:rPr lang="en-US" altLang="en-US" sz="700" kern="1200" dirty="0"/>
            <a:t>QE=10%@255nm(Preparation chamber</a:t>
          </a:r>
          <a:r>
            <a:rPr lang="zh-CN" altLang="en-US" sz="700" kern="1200" dirty="0"/>
            <a:t>）</a:t>
          </a:r>
        </a:p>
      </dgm:t>
    </dgm:pt>
    <dgm:pt modelId="{F7591C37-AE72-40A8-ACB1-ABFBB3470211}" type="parTrans" cxnId="{01F550FB-41DF-4732-8ED1-1420D43E343E}">
      <dgm:prSet/>
      <dgm:spPr/>
      <dgm:t>
        <a:bodyPr/>
        <a:lstStyle/>
        <a:p>
          <a:endParaRPr lang="zh-CN" altLang="en-US"/>
        </a:p>
      </dgm:t>
    </dgm:pt>
    <dgm:pt modelId="{5CA19F57-BCA1-4716-8414-80B8089558D8}" type="sibTrans" cxnId="{01F550FB-41DF-4732-8ED1-1420D43E343E}">
      <dgm:prSet/>
      <dgm:spPr/>
      <dgm:t>
        <a:bodyPr/>
        <a:lstStyle/>
        <a:p>
          <a:endParaRPr lang="zh-CN" altLang="en-US"/>
        </a:p>
      </dgm:t>
    </dgm:pt>
    <dgm:pt modelId="{B3AD59F8-7EC6-47D8-812F-1C8B26A4BCC1}">
      <dgm:prSet phldrT="[文本]"/>
      <dgm:spPr/>
      <dgm:t>
        <a:bodyPr/>
        <a:lstStyle/>
        <a:p>
          <a:r>
            <a:rPr lang="en-US" altLang="en-US" dirty="0"/>
            <a:t>QE=7.5%@255nm(</a:t>
          </a:r>
          <a:r>
            <a:rPr lang="en-US" altLang="zh-CN" dirty="0"/>
            <a:t>Preparation chamber</a:t>
          </a:r>
          <a:r>
            <a:rPr lang="zh-CN" altLang="en-US" dirty="0"/>
            <a:t>）</a:t>
          </a:r>
        </a:p>
      </dgm:t>
    </dgm:pt>
    <dgm:pt modelId="{D84949C3-AB83-4FD3-925B-20A37D345E27}" type="parTrans" cxnId="{67C64ABB-A0D3-4F61-9ABF-9B303CDA402B}">
      <dgm:prSet/>
      <dgm:spPr/>
      <dgm:t>
        <a:bodyPr/>
        <a:lstStyle/>
        <a:p>
          <a:endParaRPr lang="zh-CN" altLang="en-US"/>
        </a:p>
      </dgm:t>
    </dgm:pt>
    <dgm:pt modelId="{A4588428-78CD-4C04-A8FB-DA4EC4ED243A}" type="sibTrans" cxnId="{67C64ABB-A0D3-4F61-9ABF-9B303CDA402B}">
      <dgm:prSet/>
      <dgm:spPr/>
      <dgm:t>
        <a:bodyPr/>
        <a:lstStyle/>
        <a:p>
          <a:endParaRPr lang="zh-CN" altLang="en-US"/>
        </a:p>
      </dgm:t>
    </dgm:pt>
    <dgm:pt modelId="{D4427A82-F2AE-4184-A3BC-1F5DD5455525}">
      <dgm:prSet phldrT="[文本]"/>
      <dgm:spPr/>
      <dgm:t>
        <a:bodyPr/>
        <a:lstStyle/>
        <a:p>
          <a:r>
            <a:rPr lang="en-US" altLang="zh-CN" dirty="0"/>
            <a:t>QE=18%@255nm(Preparation chamber</a:t>
          </a:r>
          <a:r>
            <a:rPr lang="zh-CN" altLang="en-US" dirty="0"/>
            <a:t>）</a:t>
          </a:r>
        </a:p>
      </dgm:t>
    </dgm:pt>
    <dgm:pt modelId="{B37A0C0B-FB59-4009-B1DA-E50D2DFBE12A}" type="parTrans" cxnId="{0FEA5DE4-3898-466E-9481-6415FA0D7746}">
      <dgm:prSet/>
      <dgm:spPr/>
      <dgm:t>
        <a:bodyPr/>
        <a:lstStyle/>
        <a:p>
          <a:endParaRPr lang="zh-CN" altLang="en-US"/>
        </a:p>
      </dgm:t>
    </dgm:pt>
    <dgm:pt modelId="{86873F27-86E3-4751-864D-88C17B6287EF}" type="sibTrans" cxnId="{0FEA5DE4-3898-466E-9481-6415FA0D7746}">
      <dgm:prSet/>
      <dgm:spPr/>
      <dgm:t>
        <a:bodyPr/>
        <a:lstStyle/>
        <a:p>
          <a:endParaRPr lang="zh-CN" altLang="en-US"/>
        </a:p>
      </dgm:t>
    </dgm:pt>
    <dgm:pt modelId="{B57D8061-2BCF-40E0-BBE6-FCF28363D0AD}">
      <dgm:prSet phldrT="[文本]"/>
      <dgm:spPr/>
      <dgm:t>
        <a:bodyPr/>
        <a:lstStyle/>
        <a:p>
          <a:r>
            <a:rPr lang="en-US" altLang="zh-CN" dirty="0"/>
            <a:t>Objective</a:t>
          </a:r>
          <a:r>
            <a:rPr lang="zh-CN" altLang="en-US" dirty="0"/>
            <a:t>：</a:t>
          </a:r>
        </a:p>
      </dgm:t>
    </dgm:pt>
    <dgm:pt modelId="{41AFD7F5-DF7E-4B9C-B62C-A5D4DA47C23C}" type="parTrans" cxnId="{0DB3991A-D2D7-4567-A10A-2B68413BD86F}">
      <dgm:prSet/>
      <dgm:spPr/>
      <dgm:t>
        <a:bodyPr/>
        <a:lstStyle/>
        <a:p>
          <a:endParaRPr lang="zh-CN" altLang="en-US"/>
        </a:p>
      </dgm:t>
    </dgm:pt>
    <dgm:pt modelId="{2BDEB55E-618E-4190-BC89-5FF90B5085A7}" type="sibTrans" cxnId="{0DB3991A-D2D7-4567-A10A-2B68413BD86F}">
      <dgm:prSet/>
      <dgm:spPr/>
      <dgm:t>
        <a:bodyPr/>
        <a:lstStyle/>
        <a:p>
          <a:endParaRPr lang="zh-CN" altLang="en-US"/>
        </a:p>
      </dgm:t>
    </dgm:pt>
    <dgm:pt modelId="{C64B489B-FFE8-4042-97F1-C1F185EE814B}">
      <dgm:prSet phldrT="[文本]"/>
      <dgm:spPr/>
      <dgm:t>
        <a:bodyPr/>
        <a:lstStyle/>
        <a:p>
          <a:r>
            <a:rPr lang="en-US" altLang="zh-CN" sz="700" kern="1200" dirty="0" err="1"/>
            <a:t>Cs₂Te</a:t>
          </a:r>
          <a:r>
            <a:rPr lang="en-US" altLang="zh-CN" sz="700" kern="1200" dirty="0"/>
            <a:t> Photocathode Dark Lifetime (SHINE VHF Gun)
Dark current: up to 5 </a:t>
          </a:r>
          <a:r>
            <a:rPr lang="en-US" altLang="zh-CN" sz="700" kern="1200" dirty="0" err="1"/>
            <a:t>μA</a:t>
          </a:r>
          <a:endParaRPr lang="zh-CN" altLang="en-US" sz="700" kern="1200" dirty="0"/>
        </a:p>
      </dgm:t>
    </dgm:pt>
    <dgm:pt modelId="{A026A22F-4CB8-4FB8-8106-7554DB749B84}" type="parTrans" cxnId="{0E88B73A-CBD7-4D75-A544-DD59A69D3960}">
      <dgm:prSet/>
      <dgm:spPr/>
      <dgm:t>
        <a:bodyPr/>
        <a:lstStyle/>
        <a:p>
          <a:endParaRPr lang="zh-CN" altLang="en-US"/>
        </a:p>
      </dgm:t>
    </dgm:pt>
    <dgm:pt modelId="{BDEEDC7F-9DEE-4D48-83E0-4D0577B5926C}" type="sibTrans" cxnId="{0E88B73A-CBD7-4D75-A544-DD59A69D3960}">
      <dgm:prSet/>
      <dgm:spPr/>
      <dgm:t>
        <a:bodyPr/>
        <a:lstStyle/>
        <a:p>
          <a:endParaRPr lang="zh-CN" altLang="en-US"/>
        </a:p>
      </dgm:t>
    </dgm:pt>
    <dgm:pt modelId="{813F2D13-F6FE-420D-B7DC-8CE702AEC94C}">
      <dgm:prSet phldrT="[文本]"/>
      <dgm:spPr/>
      <dgm:t>
        <a:bodyPr/>
        <a:lstStyle/>
        <a:p>
          <a:r>
            <a:rPr lang="en-US" altLang="zh-CN" dirty="0"/>
            <a:t>SHINE Injector Commissioning
Gun dark current: abrupt rise 20 </a:t>
          </a:r>
          <a:r>
            <a:rPr lang="en-US" altLang="zh-CN" dirty="0" err="1"/>
            <a:t>nA</a:t>
          </a:r>
          <a:r>
            <a:rPr lang="en-US" altLang="zh-CN" dirty="0"/>
            <a:t> → 400 </a:t>
          </a:r>
          <a:r>
            <a:rPr lang="en-US" altLang="zh-CN" dirty="0" err="1"/>
            <a:t>nA</a:t>
          </a:r>
          <a:r>
            <a:rPr lang="en-US" altLang="zh-CN" dirty="0"/>
            <a:t> (during commissioning)</a:t>
          </a:r>
          <a:endParaRPr lang="zh-CN" altLang="en-US" dirty="0"/>
        </a:p>
      </dgm:t>
    </dgm:pt>
    <dgm:pt modelId="{FCDDD9AE-AB05-4884-94A6-C30201839603}" type="parTrans" cxnId="{E1848EF3-2429-4DE2-8C93-4D93ADDFC90A}">
      <dgm:prSet/>
      <dgm:spPr/>
      <dgm:t>
        <a:bodyPr/>
        <a:lstStyle/>
        <a:p>
          <a:endParaRPr lang="zh-CN" altLang="en-US"/>
        </a:p>
      </dgm:t>
    </dgm:pt>
    <dgm:pt modelId="{A0C81951-B1CE-4E2C-8149-646260258815}" type="sibTrans" cxnId="{E1848EF3-2429-4DE2-8C93-4D93ADDFC90A}">
      <dgm:prSet/>
      <dgm:spPr/>
      <dgm:t>
        <a:bodyPr/>
        <a:lstStyle/>
        <a:p>
          <a:endParaRPr lang="zh-CN" altLang="en-US"/>
        </a:p>
      </dgm:t>
    </dgm:pt>
    <dgm:pt modelId="{33F05A69-F416-45C3-95D3-17204972DD56}">
      <dgm:prSet phldrT="[文本]"/>
      <dgm:spPr/>
      <dgm:t>
        <a:bodyPr/>
        <a:lstStyle/>
        <a:p>
          <a:r>
            <a:rPr lang="en-US" altLang="zh-CN" dirty="0"/>
            <a:t>SHINE Injector Commissioning
Gun dark current: &lt; 2 </a:t>
          </a:r>
          <a:r>
            <a:rPr lang="en-US" altLang="zh-CN" dirty="0" err="1"/>
            <a:t>nA</a:t>
          </a:r>
          <a:endParaRPr lang="zh-CN" altLang="en-US" dirty="0"/>
        </a:p>
      </dgm:t>
    </dgm:pt>
    <dgm:pt modelId="{C36FF385-734F-4FE9-ABDA-1B8D489B0975}" type="parTrans" cxnId="{18761797-A0B3-40F4-A666-4DDFA208EC97}">
      <dgm:prSet/>
      <dgm:spPr/>
      <dgm:t>
        <a:bodyPr/>
        <a:lstStyle/>
        <a:p>
          <a:endParaRPr lang="zh-CN" altLang="en-US"/>
        </a:p>
      </dgm:t>
    </dgm:pt>
    <dgm:pt modelId="{FC912C60-35D3-4C61-AB09-6AA5E401D7CC}" type="sibTrans" cxnId="{18761797-A0B3-40F4-A666-4DDFA208EC97}">
      <dgm:prSet/>
      <dgm:spPr/>
      <dgm:t>
        <a:bodyPr/>
        <a:lstStyle/>
        <a:p>
          <a:endParaRPr lang="zh-CN" altLang="en-US"/>
        </a:p>
      </dgm:t>
    </dgm:pt>
    <dgm:pt modelId="{C50B1738-C228-4ED0-9154-2EE6D7E40658}">
      <dgm:prSet phldrT="[文本]"/>
      <dgm:spPr/>
      <dgm:t>
        <a:bodyPr/>
        <a:lstStyle/>
        <a:p>
          <a:r>
            <a:rPr lang="en-US" altLang="zh-CN" dirty="0"/>
            <a:t>25 Jun 2025</a:t>
          </a:r>
        </a:p>
      </dgm:t>
    </dgm:pt>
    <dgm:pt modelId="{EF1B83B5-92F5-4C7D-9F6E-38ED8613738D}" type="parTrans" cxnId="{1755861A-0E7C-4062-8079-3460E44CE27A}">
      <dgm:prSet/>
      <dgm:spPr/>
      <dgm:t>
        <a:bodyPr/>
        <a:lstStyle/>
        <a:p>
          <a:endParaRPr lang="zh-CN" altLang="en-US"/>
        </a:p>
      </dgm:t>
    </dgm:pt>
    <dgm:pt modelId="{C7E02C8B-EFCE-47D0-8E26-B261BC8E1AAE}" type="sibTrans" cxnId="{1755861A-0E7C-4062-8079-3460E44CE27A}">
      <dgm:prSet/>
      <dgm:spPr/>
      <dgm:t>
        <a:bodyPr/>
        <a:lstStyle/>
        <a:p>
          <a:endParaRPr lang="zh-CN" altLang="en-US"/>
        </a:p>
      </dgm:t>
    </dgm:pt>
    <dgm:pt modelId="{A52E202C-E155-4DAF-9BB5-E27E467FF3E2}">
      <dgm:prSet phldrT="[文本]"/>
      <dgm:spPr/>
      <dgm:t>
        <a:bodyPr/>
        <a:lstStyle/>
        <a:p>
          <a:r>
            <a:rPr lang="en-US" altLang="zh-CN" dirty="0"/>
            <a:t>Mo plug(Ra~15nm)</a:t>
          </a:r>
          <a:r>
            <a:rPr lang="zh-CN" altLang="en-US" dirty="0"/>
            <a:t>：</a:t>
          </a:r>
          <a:r>
            <a:rPr lang="en-US" altLang="zh-CN" dirty="0"/>
            <a:t>37mm(0.5mm over-inserted)</a:t>
          </a:r>
        </a:p>
      </dgm:t>
    </dgm:pt>
    <dgm:pt modelId="{42332DDF-6778-4A18-B742-9B6492D963FC}" type="parTrans" cxnId="{33CFC5AA-CD40-4F41-BE16-F8920AD38ADE}">
      <dgm:prSet/>
      <dgm:spPr/>
      <dgm:t>
        <a:bodyPr/>
        <a:lstStyle/>
        <a:p>
          <a:endParaRPr lang="zh-CN" altLang="en-US"/>
        </a:p>
      </dgm:t>
    </dgm:pt>
    <dgm:pt modelId="{DBB772FA-C01F-4E0F-A5CB-7C3F2DA09906}" type="sibTrans" cxnId="{33CFC5AA-CD40-4F41-BE16-F8920AD38ADE}">
      <dgm:prSet/>
      <dgm:spPr/>
      <dgm:t>
        <a:bodyPr/>
        <a:lstStyle/>
        <a:p>
          <a:endParaRPr lang="zh-CN" altLang="en-US"/>
        </a:p>
      </dgm:t>
    </dgm:pt>
    <dgm:pt modelId="{14EA8E82-AA3F-41C0-8225-F88A0D386D41}">
      <dgm:prSet phldrT="[文本]"/>
      <dgm:spPr/>
      <dgm:t>
        <a:bodyPr/>
        <a:lstStyle/>
        <a:p>
          <a:r>
            <a:rPr lang="en-US" altLang="zh-CN" dirty="0"/>
            <a:t>Objective</a:t>
          </a:r>
          <a:r>
            <a:rPr lang="zh-CN" altLang="en-US" dirty="0"/>
            <a:t>：</a:t>
          </a:r>
          <a:endParaRPr lang="en-US" altLang="zh-CN" dirty="0"/>
        </a:p>
      </dgm:t>
    </dgm:pt>
    <dgm:pt modelId="{7F69D2EC-5114-4722-8DB2-BD25EB803F26}" type="parTrans" cxnId="{CBF6C713-CA43-4E78-8655-C5A32965E854}">
      <dgm:prSet/>
      <dgm:spPr/>
      <dgm:t>
        <a:bodyPr/>
        <a:lstStyle/>
        <a:p>
          <a:endParaRPr lang="zh-CN" altLang="en-US"/>
        </a:p>
      </dgm:t>
    </dgm:pt>
    <dgm:pt modelId="{BAF3B365-07DF-4BD5-980B-8ACF1A75DC6B}" type="sibTrans" cxnId="{CBF6C713-CA43-4E78-8655-C5A32965E854}">
      <dgm:prSet/>
      <dgm:spPr/>
      <dgm:t>
        <a:bodyPr/>
        <a:lstStyle/>
        <a:p>
          <a:endParaRPr lang="zh-CN" altLang="en-US"/>
        </a:p>
      </dgm:t>
    </dgm:pt>
    <dgm:pt modelId="{7E9D223B-0F47-4AE1-BF5C-98CAEA770A50}">
      <dgm:prSet/>
      <dgm:spPr/>
      <dgm:t>
        <a:bodyPr/>
        <a:lstStyle/>
        <a:p>
          <a:r>
            <a:rPr lang="en-US" altLang="zh-CN" dirty="0"/>
            <a:t>QE=5%@255nm(Preparation chamber</a:t>
          </a:r>
          <a:r>
            <a:rPr lang="zh-CN" altLang="zh-CN" dirty="0"/>
            <a:t>）</a:t>
          </a:r>
        </a:p>
      </dgm:t>
    </dgm:pt>
    <dgm:pt modelId="{33E6E2E8-7164-460A-9844-CDB73BA443CB}" type="parTrans" cxnId="{7BB4D977-071F-4A46-9DD6-9D1DA90C23C9}">
      <dgm:prSet/>
      <dgm:spPr/>
      <dgm:t>
        <a:bodyPr/>
        <a:lstStyle/>
        <a:p>
          <a:endParaRPr lang="zh-CN" altLang="en-US"/>
        </a:p>
      </dgm:t>
    </dgm:pt>
    <dgm:pt modelId="{22055CC4-90B3-4B80-B567-AA334D66F14E}" type="sibTrans" cxnId="{7BB4D977-071F-4A46-9DD6-9D1DA90C23C9}">
      <dgm:prSet/>
      <dgm:spPr/>
      <dgm:t>
        <a:bodyPr/>
        <a:lstStyle/>
        <a:p>
          <a:endParaRPr lang="zh-CN" altLang="en-US"/>
        </a:p>
      </dgm:t>
    </dgm:pt>
    <dgm:pt modelId="{9E7CF3CB-50E5-4DFB-89E2-6241A2E66CB3}">
      <dgm:prSet phldrT="[文本]"/>
      <dgm:spPr/>
      <dgm:t>
        <a:bodyPr/>
        <a:lstStyle/>
        <a:p>
          <a:r>
            <a:rPr lang="en-US" altLang="en-US" dirty="0"/>
            <a:t>Linac and undulator commissioning </a:t>
          </a:r>
          <a:endParaRPr lang="en-US" altLang="zh-CN" dirty="0"/>
        </a:p>
      </dgm:t>
    </dgm:pt>
    <dgm:pt modelId="{3D545227-5889-4FF3-AD09-0608803BA06B}" type="parTrans" cxnId="{66BDE98E-F2A3-400D-A802-D71EBD06FB55}">
      <dgm:prSet/>
      <dgm:spPr/>
      <dgm:t>
        <a:bodyPr/>
        <a:lstStyle/>
        <a:p>
          <a:endParaRPr lang="zh-CN" altLang="en-US"/>
        </a:p>
      </dgm:t>
    </dgm:pt>
    <dgm:pt modelId="{1D9DD083-D9DF-437E-9F3C-B2D2DD9F0A22}" type="sibTrans" cxnId="{66BDE98E-F2A3-400D-A802-D71EBD06FB55}">
      <dgm:prSet/>
      <dgm:spPr/>
      <dgm:t>
        <a:bodyPr/>
        <a:lstStyle/>
        <a:p>
          <a:endParaRPr lang="zh-CN" altLang="en-US"/>
        </a:p>
      </dgm:t>
    </dgm:pt>
    <dgm:pt modelId="{97C7D71F-8070-4F25-9686-38D1503F59AB}">
      <dgm:prSet phldrT="[文本]"/>
      <dgm:spPr/>
      <dgm:t>
        <a:bodyPr/>
        <a:lstStyle/>
        <a:p>
          <a:r>
            <a:rPr lang="en-US" altLang="en-US" u="none" dirty="0"/>
            <a:t>QE=18%@257.5nm(Electron gun</a:t>
          </a:r>
          <a:r>
            <a:rPr lang="zh-CN" altLang="en-US" dirty="0"/>
            <a:t>）</a:t>
          </a:r>
          <a:endParaRPr lang="en-US" altLang="zh-CN" dirty="0"/>
        </a:p>
      </dgm:t>
    </dgm:pt>
    <dgm:pt modelId="{E1F3484E-F92E-4AC8-9CEA-7A9BB5622555}" type="parTrans" cxnId="{8C7BE120-E561-456A-8856-89DFAE2584A3}">
      <dgm:prSet/>
      <dgm:spPr/>
      <dgm:t>
        <a:bodyPr/>
        <a:lstStyle/>
        <a:p>
          <a:endParaRPr lang="zh-CN" altLang="en-US"/>
        </a:p>
      </dgm:t>
    </dgm:pt>
    <dgm:pt modelId="{8B932B8E-4DFB-4C43-86E8-256BE3EE7D7A}" type="sibTrans" cxnId="{8C7BE120-E561-456A-8856-89DFAE2584A3}">
      <dgm:prSet/>
      <dgm:spPr/>
      <dgm:t>
        <a:bodyPr/>
        <a:lstStyle/>
        <a:p>
          <a:endParaRPr lang="zh-CN" altLang="en-US"/>
        </a:p>
      </dgm:t>
    </dgm:pt>
    <dgm:pt modelId="{86E979D0-8689-42C5-A3F8-489F980EC8D5}">
      <dgm:prSet phldrT="[文本]"/>
      <dgm:spPr/>
      <dgm:t>
        <a:bodyPr/>
        <a:lstStyle/>
        <a:p>
          <a:r>
            <a:rPr lang="en-US" altLang="zh-CN" dirty="0"/>
            <a:t>QE=10%@257.5nm(Electron gun) </a:t>
          </a:r>
          <a:endParaRPr lang="zh-CN" altLang="en-US" dirty="0"/>
        </a:p>
      </dgm:t>
    </dgm:pt>
    <dgm:pt modelId="{D48638E4-DE0E-4D91-A46B-3AF1D209891C}" type="parTrans" cxnId="{E9AF479B-4171-4373-ACEE-02F1C314A4D5}">
      <dgm:prSet/>
      <dgm:spPr/>
      <dgm:t>
        <a:bodyPr/>
        <a:lstStyle/>
        <a:p>
          <a:endParaRPr lang="zh-CN" altLang="en-US"/>
        </a:p>
      </dgm:t>
    </dgm:pt>
    <dgm:pt modelId="{4A8C74B0-19B3-4FBE-A2C5-B919547D9810}" type="sibTrans" cxnId="{E9AF479B-4171-4373-ACEE-02F1C314A4D5}">
      <dgm:prSet/>
      <dgm:spPr/>
      <dgm:t>
        <a:bodyPr/>
        <a:lstStyle/>
        <a:p>
          <a:endParaRPr lang="zh-CN" altLang="en-US"/>
        </a:p>
      </dgm:t>
    </dgm:pt>
    <dgm:pt modelId="{5D9C91D1-C7FA-4EA6-BF2C-6A1B8C8002FE}">
      <dgm:prSet phldrT="[文本]"/>
      <dgm:spPr/>
      <dgm:t>
        <a:bodyPr/>
        <a:lstStyle/>
        <a:p>
          <a:r>
            <a:rPr lang="en-US" altLang="en-US" sz="700" kern="1200" dirty="0"/>
            <a:t>QE=12.5%@257.5nm(Electron gun</a:t>
          </a:r>
          <a:r>
            <a:rPr lang="zh-CN" altLang="en-US" sz="700" kern="1200" dirty="0"/>
            <a:t>）</a:t>
          </a:r>
        </a:p>
      </dgm:t>
    </dgm:pt>
    <dgm:pt modelId="{D3C68055-5A31-4749-8AE5-107DF2817C85}" type="parTrans" cxnId="{68D40001-DAD6-4A45-91F2-7C2325E130CF}">
      <dgm:prSet/>
      <dgm:spPr/>
      <dgm:t>
        <a:bodyPr/>
        <a:lstStyle/>
        <a:p>
          <a:endParaRPr lang="zh-CN" altLang="en-US"/>
        </a:p>
      </dgm:t>
    </dgm:pt>
    <dgm:pt modelId="{1FD92300-1400-462C-9D4F-720338D197C0}" type="sibTrans" cxnId="{68D40001-DAD6-4A45-91F2-7C2325E130CF}">
      <dgm:prSet/>
      <dgm:spPr/>
      <dgm:t>
        <a:bodyPr/>
        <a:lstStyle/>
        <a:p>
          <a:endParaRPr lang="zh-CN" altLang="en-US"/>
        </a:p>
      </dgm:t>
    </dgm:pt>
    <dgm:pt modelId="{E272E00F-D944-4ABE-B0A5-59015C6997E6}">
      <dgm:prSet phldrT="[文本]"/>
      <dgm:spPr/>
      <dgm:t>
        <a:bodyPr/>
        <a:lstStyle/>
        <a:p>
          <a:r>
            <a:rPr lang="en-US" altLang="zh-CN" dirty="0"/>
            <a:t>QE=7.5%@257.5nm</a:t>
          </a:r>
          <a:r>
            <a:rPr lang="en-US" altLang="en-US" dirty="0"/>
            <a:t>(Electron gun</a:t>
          </a:r>
          <a:r>
            <a:rPr lang="zh-CN" altLang="en-US" dirty="0"/>
            <a:t>）</a:t>
          </a:r>
        </a:p>
      </dgm:t>
    </dgm:pt>
    <dgm:pt modelId="{E5704D52-49D9-4BAD-8463-14498BAF3C46}" type="parTrans" cxnId="{B3B69415-A4C3-463C-AA31-2D2195A5FE6D}">
      <dgm:prSet/>
      <dgm:spPr/>
      <dgm:t>
        <a:bodyPr/>
        <a:lstStyle/>
        <a:p>
          <a:endParaRPr lang="zh-CN" altLang="en-US"/>
        </a:p>
      </dgm:t>
    </dgm:pt>
    <dgm:pt modelId="{7139B91E-3C5D-4074-B74F-16F1C248AF79}" type="sibTrans" cxnId="{B3B69415-A4C3-463C-AA31-2D2195A5FE6D}">
      <dgm:prSet/>
      <dgm:spPr/>
      <dgm:t>
        <a:bodyPr/>
        <a:lstStyle/>
        <a:p>
          <a:endParaRPr lang="zh-CN" altLang="en-US"/>
        </a:p>
      </dgm:t>
    </dgm:pt>
    <dgm:pt modelId="{CC2CA5D1-DAC6-4197-951D-A1C2A3C47507}">
      <dgm:prSet phldrT="[文本]"/>
      <dgm:spPr/>
      <dgm:t>
        <a:bodyPr/>
        <a:lstStyle/>
        <a:p>
          <a:r>
            <a:rPr lang="en-US" altLang="en-US" dirty="0"/>
            <a:t>QE=7.5%@257.5nm(Electron gun</a:t>
          </a:r>
          <a:r>
            <a:rPr lang="zh-CN" altLang="en-US" dirty="0"/>
            <a:t>）</a:t>
          </a:r>
        </a:p>
      </dgm:t>
    </dgm:pt>
    <dgm:pt modelId="{9AF50C24-2331-4F8C-8C58-98A141BE6C64}" type="parTrans" cxnId="{1841094B-817D-4DEA-B579-D88B2C0C0D33}">
      <dgm:prSet/>
      <dgm:spPr/>
      <dgm:t>
        <a:bodyPr/>
        <a:lstStyle/>
        <a:p>
          <a:endParaRPr lang="zh-CN" altLang="en-US"/>
        </a:p>
      </dgm:t>
    </dgm:pt>
    <dgm:pt modelId="{D9EA929F-79A2-4522-9819-0FE25CE2CF42}" type="sibTrans" cxnId="{1841094B-817D-4DEA-B579-D88B2C0C0D33}">
      <dgm:prSet/>
      <dgm:spPr/>
      <dgm:t>
        <a:bodyPr/>
        <a:lstStyle/>
        <a:p>
          <a:endParaRPr lang="zh-CN" altLang="en-US"/>
        </a:p>
      </dgm:t>
    </dgm:pt>
    <dgm:pt modelId="{EA827A1D-9374-4DA8-9D15-D2EF0BAA70FE}">
      <dgm:prSet phldrT="[文本]"/>
      <dgm:spPr/>
      <dgm:t>
        <a:bodyPr/>
        <a:lstStyle/>
        <a:p>
          <a:r>
            <a:rPr lang="en-US" altLang="en-US" dirty="0"/>
            <a:t> SHINE VHF Gun Commissioning</a:t>
          </a:r>
          <a:endParaRPr lang="zh-CN" altLang="en-US" dirty="0"/>
        </a:p>
      </dgm:t>
    </dgm:pt>
    <dgm:pt modelId="{B7BE344C-D8F6-4BFB-88F8-D4E1084A227B}" type="parTrans" cxnId="{57444E79-6547-4600-A75B-CE45CA1DE957}">
      <dgm:prSet/>
      <dgm:spPr/>
      <dgm:t>
        <a:bodyPr/>
        <a:lstStyle/>
        <a:p>
          <a:endParaRPr lang="zh-CN" altLang="en-US"/>
        </a:p>
      </dgm:t>
    </dgm:pt>
    <dgm:pt modelId="{40D06BC5-70A2-43D0-9B4C-5316EAB500EF}" type="sibTrans" cxnId="{57444E79-6547-4600-A75B-CE45CA1DE957}">
      <dgm:prSet/>
      <dgm:spPr/>
      <dgm:t>
        <a:bodyPr/>
        <a:lstStyle/>
        <a:p>
          <a:endParaRPr lang="zh-CN" altLang="en-US"/>
        </a:p>
      </dgm:t>
    </dgm:pt>
    <dgm:pt modelId="{EA29B7A9-A608-4B63-982D-3E454ABD39D9}">
      <dgm:prSet phldrT="[文本]"/>
      <dgm:spPr/>
      <dgm:t>
        <a:bodyPr/>
        <a:lstStyle/>
        <a:p>
          <a:r>
            <a:rPr lang="pl-PL" altLang="zh-CN" dirty="0"/>
            <a:t>dark current: &lt; 2 nA (25 Jun 2025) → &lt; 3 nA (26 Jun 2026)</a:t>
          </a:r>
          <a:endParaRPr lang="en-US" altLang="zh-CN" dirty="0"/>
        </a:p>
      </dgm:t>
    </dgm:pt>
    <dgm:pt modelId="{237100E5-A9DD-4200-82AD-DE8EBDE0858D}" type="parTrans" cxnId="{76A0CDCD-AB28-4B1D-8B4B-C918EFE3440E}">
      <dgm:prSet/>
      <dgm:spPr/>
      <dgm:t>
        <a:bodyPr/>
        <a:lstStyle/>
        <a:p>
          <a:endParaRPr lang="zh-CN" altLang="en-US"/>
        </a:p>
      </dgm:t>
    </dgm:pt>
    <dgm:pt modelId="{EDA489A6-6F47-4FC9-91AD-ECD6CA6E1D39}" type="sibTrans" cxnId="{76A0CDCD-AB28-4B1D-8B4B-C918EFE3440E}">
      <dgm:prSet/>
      <dgm:spPr/>
      <dgm:t>
        <a:bodyPr/>
        <a:lstStyle/>
        <a:p>
          <a:endParaRPr lang="zh-CN" altLang="en-US"/>
        </a:p>
      </dgm:t>
    </dgm:pt>
    <dgm:pt modelId="{FC6823B2-D83E-4FD9-84AB-A6198DF21AB5}" type="pres">
      <dgm:prSet presAssocID="{D4F3DA3F-ACA6-4025-86A7-71C737D25173}" presName="Name0" presStyleCnt="0">
        <dgm:presLayoutVars>
          <dgm:dir/>
          <dgm:resizeHandles val="exact"/>
        </dgm:presLayoutVars>
      </dgm:prSet>
      <dgm:spPr/>
    </dgm:pt>
    <dgm:pt modelId="{B0244A43-D802-49B4-9947-6348E0586EA3}" type="pres">
      <dgm:prSet presAssocID="{F04910AA-AD35-4127-82DC-83F1FA8E19A1}" presName="composite" presStyleCnt="0"/>
      <dgm:spPr/>
    </dgm:pt>
    <dgm:pt modelId="{E77C6EBC-DD9B-4361-9AC1-F68FE422A3D6}" type="pres">
      <dgm:prSet presAssocID="{F04910AA-AD35-4127-82DC-83F1FA8E19A1}" presName="imagSh" presStyleLbl="bgImgPlace1" presStyleIdx="0" presStyleCnt="5"/>
      <dgm:spPr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</dgm:spPr>
    </dgm:pt>
    <dgm:pt modelId="{3A60AB65-8CA9-4553-B56D-F4C40C1148CA}" type="pres">
      <dgm:prSet presAssocID="{F04910AA-AD35-4127-82DC-83F1FA8E19A1}" presName="txNode" presStyleLbl="node1" presStyleIdx="0" presStyleCnt="5">
        <dgm:presLayoutVars>
          <dgm:bulletEnabled val="1"/>
        </dgm:presLayoutVars>
      </dgm:prSet>
      <dgm:spPr/>
    </dgm:pt>
    <dgm:pt modelId="{D913AA24-0F2B-48DF-B245-066723784A28}" type="pres">
      <dgm:prSet presAssocID="{4444F400-F725-4940-9D50-E54DFC1E7483}" presName="sibTrans" presStyleLbl="sibTrans2D1" presStyleIdx="0" presStyleCnt="4"/>
      <dgm:spPr/>
    </dgm:pt>
    <dgm:pt modelId="{B6DB66E0-30DA-4441-8470-D272B37670AA}" type="pres">
      <dgm:prSet presAssocID="{4444F400-F725-4940-9D50-E54DFC1E7483}" presName="connTx" presStyleLbl="sibTrans2D1" presStyleIdx="0" presStyleCnt="4"/>
      <dgm:spPr/>
    </dgm:pt>
    <dgm:pt modelId="{2E180B35-7B13-4352-B196-FAA219130536}" type="pres">
      <dgm:prSet presAssocID="{EA24057B-F611-409E-803B-E08A7954C794}" presName="composite" presStyleCnt="0"/>
      <dgm:spPr/>
    </dgm:pt>
    <dgm:pt modelId="{38B19A72-C6EC-493C-BD7B-1CEA4659C293}" type="pres">
      <dgm:prSet presAssocID="{EA24057B-F611-409E-803B-E08A7954C794}" presName="imagSh" presStyleLbl="bgImgPlace1" presStyleIdx="1" presStyleCnt="5"/>
      <dgm:spPr>
        <a:blipFill rotWithShape="1">
          <a:blip xmlns:r="http://schemas.openxmlformats.org/officeDocument/2006/relationships" r:embed="rId2"/>
          <a:srcRect/>
          <a:stretch>
            <a:fillRect l="-6000" r="-6000"/>
          </a:stretch>
        </a:blipFill>
      </dgm:spPr>
    </dgm:pt>
    <dgm:pt modelId="{69B1F2AC-638E-424C-9DC0-8EE4C18198C0}" type="pres">
      <dgm:prSet presAssocID="{EA24057B-F611-409E-803B-E08A7954C794}" presName="txNode" presStyleLbl="node1" presStyleIdx="1" presStyleCnt="5">
        <dgm:presLayoutVars>
          <dgm:bulletEnabled val="1"/>
        </dgm:presLayoutVars>
      </dgm:prSet>
      <dgm:spPr/>
    </dgm:pt>
    <dgm:pt modelId="{CDF3168A-B296-4A6F-BCDE-0A6415234AD3}" type="pres">
      <dgm:prSet presAssocID="{A81D3EAD-B32C-42AB-BE20-4256CEF11F29}" presName="sibTrans" presStyleLbl="sibTrans2D1" presStyleIdx="1" presStyleCnt="4"/>
      <dgm:spPr/>
    </dgm:pt>
    <dgm:pt modelId="{11ABE232-EDEB-4674-A5D9-6445DD5B2366}" type="pres">
      <dgm:prSet presAssocID="{A81D3EAD-B32C-42AB-BE20-4256CEF11F29}" presName="connTx" presStyleLbl="sibTrans2D1" presStyleIdx="1" presStyleCnt="4"/>
      <dgm:spPr/>
    </dgm:pt>
    <dgm:pt modelId="{57EC9DC6-D373-4488-9D4B-A19E4BC95A94}" type="pres">
      <dgm:prSet presAssocID="{FB519A51-5B64-4407-9B9E-BFFB18D6BB68}" presName="composite" presStyleCnt="0"/>
      <dgm:spPr/>
    </dgm:pt>
    <dgm:pt modelId="{53C70EB5-4DBC-42D8-BFE7-B8E837927CA3}" type="pres">
      <dgm:prSet presAssocID="{FB519A51-5B64-4407-9B9E-BFFB18D6BB68}" presName="imagSh" presStyleLbl="bgImgPlace1" presStyleIdx="2" presStyleCnt="5"/>
      <dgm:spPr>
        <a:blipFill rotWithShape="1">
          <a:blip xmlns:r="http://schemas.openxmlformats.org/officeDocument/2006/relationships" r:embed="rId3"/>
          <a:srcRect/>
          <a:stretch>
            <a:fillRect l="-1000" r="-1000"/>
          </a:stretch>
        </a:blipFill>
      </dgm:spPr>
    </dgm:pt>
    <dgm:pt modelId="{1B7C0521-19FC-4322-B372-595011BFC39B}" type="pres">
      <dgm:prSet presAssocID="{FB519A51-5B64-4407-9B9E-BFFB18D6BB68}" presName="txNode" presStyleLbl="node1" presStyleIdx="2" presStyleCnt="5">
        <dgm:presLayoutVars>
          <dgm:bulletEnabled val="1"/>
        </dgm:presLayoutVars>
      </dgm:prSet>
      <dgm:spPr/>
    </dgm:pt>
    <dgm:pt modelId="{731BD4E8-057B-492C-9863-40CBB5136F35}" type="pres">
      <dgm:prSet presAssocID="{EEE488C6-A882-4457-B2E1-2B0763A1D8DB}" presName="sibTrans" presStyleLbl="sibTrans2D1" presStyleIdx="2" presStyleCnt="4"/>
      <dgm:spPr/>
    </dgm:pt>
    <dgm:pt modelId="{498C88B7-0848-48AA-9080-1504D20BBF35}" type="pres">
      <dgm:prSet presAssocID="{EEE488C6-A882-4457-B2E1-2B0763A1D8DB}" presName="connTx" presStyleLbl="sibTrans2D1" presStyleIdx="2" presStyleCnt="4"/>
      <dgm:spPr/>
    </dgm:pt>
    <dgm:pt modelId="{F926EC31-9610-4B99-856A-C72FC953B1F9}" type="pres">
      <dgm:prSet presAssocID="{84B4F23B-D152-49B6-AE9D-6494DD43B646}" presName="composite" presStyleCnt="0"/>
      <dgm:spPr/>
    </dgm:pt>
    <dgm:pt modelId="{28D1EB99-59B2-4677-85B9-2296BD17B45A}" type="pres">
      <dgm:prSet presAssocID="{84B4F23B-D152-49B6-AE9D-6494DD43B646}" presName="imagSh" presStyleLbl="bgImgPlace1" presStyleIdx="3" presStyleCnt="5"/>
      <dgm:spPr>
        <a:blipFill rotWithShape="1">
          <a:blip xmlns:r="http://schemas.openxmlformats.org/officeDocument/2006/relationships" r:embed="rId4"/>
          <a:srcRect/>
          <a:stretch>
            <a:fillRect l="-1000" r="-1000"/>
          </a:stretch>
        </a:blipFill>
      </dgm:spPr>
    </dgm:pt>
    <dgm:pt modelId="{5F642D55-7FB0-4AC6-B8AD-BB20920FE2C2}" type="pres">
      <dgm:prSet presAssocID="{84B4F23B-D152-49B6-AE9D-6494DD43B646}" presName="txNode" presStyleLbl="node1" presStyleIdx="3" presStyleCnt="5">
        <dgm:presLayoutVars>
          <dgm:bulletEnabled val="1"/>
        </dgm:presLayoutVars>
      </dgm:prSet>
      <dgm:spPr/>
    </dgm:pt>
    <dgm:pt modelId="{1381EBFF-82DD-4FFD-9E4D-25158B4C25B7}" type="pres">
      <dgm:prSet presAssocID="{934ADA31-DE15-4B36-8178-D0BFC906F6F1}" presName="sibTrans" presStyleLbl="sibTrans2D1" presStyleIdx="3" presStyleCnt="4"/>
      <dgm:spPr/>
    </dgm:pt>
    <dgm:pt modelId="{AAE5F6D3-7DBC-4629-97FB-9B970E9AA5AC}" type="pres">
      <dgm:prSet presAssocID="{934ADA31-DE15-4B36-8178-D0BFC906F6F1}" presName="connTx" presStyleLbl="sibTrans2D1" presStyleIdx="3" presStyleCnt="4"/>
      <dgm:spPr/>
    </dgm:pt>
    <dgm:pt modelId="{A98CAB44-D651-4162-942E-60EAADD9921F}" type="pres">
      <dgm:prSet presAssocID="{C50B1738-C228-4ED0-9154-2EE6D7E40658}" presName="composite" presStyleCnt="0"/>
      <dgm:spPr/>
    </dgm:pt>
    <dgm:pt modelId="{0E531683-68FC-4CF7-962F-B1E6F257BC1A}" type="pres">
      <dgm:prSet presAssocID="{C50B1738-C228-4ED0-9154-2EE6D7E40658}" presName="imagSh" presStyleLbl="bgImgPlace1" presStyleIdx="4" presStyleCnt="5"/>
      <dgm:spPr>
        <a:blipFill rotWithShape="1">
          <a:blip xmlns:r="http://schemas.openxmlformats.org/officeDocument/2006/relationships" r:embed="rId5"/>
          <a:srcRect/>
          <a:stretch>
            <a:fillRect l="-14000" r="-14000"/>
          </a:stretch>
        </a:blipFill>
      </dgm:spPr>
    </dgm:pt>
    <dgm:pt modelId="{84C7D260-AE94-4F67-8B22-2B1EC531801B}" type="pres">
      <dgm:prSet presAssocID="{C50B1738-C228-4ED0-9154-2EE6D7E40658}" presName="txNode" presStyleLbl="node1" presStyleIdx="4" presStyleCnt="5">
        <dgm:presLayoutVars>
          <dgm:bulletEnabled val="1"/>
        </dgm:presLayoutVars>
      </dgm:prSet>
      <dgm:spPr/>
    </dgm:pt>
  </dgm:ptLst>
  <dgm:cxnLst>
    <dgm:cxn modelId="{A3EF4800-E5BF-49A8-A540-66280111BA5C}" srcId="{D4F3DA3F-ACA6-4025-86A7-71C737D25173}" destId="{EA24057B-F611-409E-803B-E08A7954C794}" srcOrd="1" destOrd="0" parTransId="{DAFFE198-24F2-40B7-909E-BCECED553EA5}" sibTransId="{A81D3EAD-B32C-42AB-BE20-4256CEF11F29}"/>
    <dgm:cxn modelId="{68D40001-DAD6-4A45-91F2-7C2325E130CF}" srcId="{EA24057B-F611-409E-803B-E08A7954C794}" destId="{5D9C91D1-C7FA-4EA6-BF2C-6A1B8C8002FE}" srcOrd="2" destOrd="0" parTransId="{D3C68055-5A31-4749-8AE5-107DF2817C85}" sibTransId="{1FD92300-1400-462C-9D4F-720338D197C0}"/>
    <dgm:cxn modelId="{8893B70C-2D3E-4EB5-AAD6-2FBE393A26FA}" type="presOf" srcId="{D6EC40C7-F855-425D-8200-7154DF56F806}" destId="{69B1F2AC-638E-424C-9DC0-8EE4C18198C0}" srcOrd="0" destOrd="1" presId="urn:microsoft.com/office/officeart/2005/8/layout/hProcess10"/>
    <dgm:cxn modelId="{D595E30F-1811-4227-BFF6-A43D1B11628E}" type="presOf" srcId="{D4427A82-F2AE-4184-A3BC-1F5DD5455525}" destId="{5F642D55-7FB0-4AC6-B8AD-BB20920FE2C2}" srcOrd="0" destOrd="2" presId="urn:microsoft.com/office/officeart/2005/8/layout/hProcess10"/>
    <dgm:cxn modelId="{3E770212-F780-4D27-BDCC-A7582D1E9A39}" type="presOf" srcId="{33F05A69-F416-45C3-95D3-17204972DD56}" destId="{5F642D55-7FB0-4AC6-B8AD-BB20920FE2C2}" srcOrd="0" destOrd="5" presId="urn:microsoft.com/office/officeart/2005/8/layout/hProcess10"/>
    <dgm:cxn modelId="{CBF6C713-CA43-4E78-8655-C5A32965E854}" srcId="{C50B1738-C228-4ED0-9154-2EE6D7E40658}" destId="{14EA8E82-AA3F-41C0-8225-F88A0D386D41}" srcOrd="3" destOrd="0" parTransId="{7F69D2EC-5114-4722-8DB2-BD25EB803F26}" sibTransId="{BAF3B365-07DF-4BD5-980B-8ACF1A75DC6B}"/>
    <dgm:cxn modelId="{B3B69415-A4C3-463C-AA31-2D2195A5FE6D}" srcId="{FB519A51-5B64-4407-9B9E-BFFB18D6BB68}" destId="{E272E00F-D944-4ABE-B0A5-59015C6997E6}" srcOrd="2" destOrd="0" parTransId="{E5704D52-49D9-4BAD-8463-14498BAF3C46}" sibTransId="{7139B91E-3C5D-4074-B74F-16F1C248AF79}"/>
    <dgm:cxn modelId="{1755861A-0E7C-4062-8079-3460E44CE27A}" srcId="{D4F3DA3F-ACA6-4025-86A7-71C737D25173}" destId="{C50B1738-C228-4ED0-9154-2EE6D7E40658}" srcOrd="4" destOrd="0" parTransId="{EF1B83B5-92F5-4C7D-9F6E-38ED8613738D}" sibTransId="{C7E02C8B-EFCE-47D0-8E26-B261BC8E1AAE}"/>
    <dgm:cxn modelId="{0DB3991A-D2D7-4567-A10A-2B68413BD86F}" srcId="{84B4F23B-D152-49B6-AE9D-6494DD43B646}" destId="{B57D8061-2BCF-40E0-BBE6-FCF28363D0AD}" srcOrd="3" destOrd="0" parTransId="{41AFD7F5-DF7E-4B9C-B62C-A5D4DA47C23C}" sibTransId="{2BDEB55E-618E-4190-BC89-5FF90B5085A7}"/>
    <dgm:cxn modelId="{B6B59E1E-7FDB-4DD6-BC55-750D39562D46}" type="presOf" srcId="{A81D3EAD-B32C-42AB-BE20-4256CEF11F29}" destId="{CDF3168A-B296-4A6F-BCDE-0A6415234AD3}" srcOrd="0" destOrd="0" presId="urn:microsoft.com/office/officeart/2005/8/layout/hProcess10"/>
    <dgm:cxn modelId="{8C7BE120-E561-456A-8856-89DFAE2584A3}" srcId="{C50B1738-C228-4ED0-9154-2EE6D7E40658}" destId="{97C7D71F-8070-4F25-9686-38D1503F59AB}" srcOrd="2" destOrd="0" parTransId="{E1F3484E-F92E-4AC8-9CEA-7A9BB5622555}" sibTransId="{8B932B8E-4DFB-4C43-86E8-256BE3EE7D7A}"/>
    <dgm:cxn modelId="{0800C121-CB45-4B66-B529-966B4F14A24C}" srcId="{FB519A51-5B64-4407-9B9E-BFFB18D6BB68}" destId="{5297255F-C5C5-495E-84A7-8E76DB4FB0FC}" srcOrd="3" destOrd="0" parTransId="{6355F7CB-19E3-43FF-A564-2FB364DB3E0B}" sibTransId="{80D1340F-BCD5-4244-80ED-B74D1EA251F0}"/>
    <dgm:cxn modelId="{886F0023-0CC6-4F92-9B63-71203030B5CA}" type="presOf" srcId="{97C7D71F-8070-4F25-9686-38D1503F59AB}" destId="{84C7D260-AE94-4F67-8B22-2B1EC531801B}" srcOrd="0" destOrd="3" presId="urn:microsoft.com/office/officeart/2005/8/layout/hProcess10"/>
    <dgm:cxn modelId="{DEC27A2A-C7E1-4DDC-B2F7-8EBE37261C17}" type="presOf" srcId="{84B4F23B-D152-49B6-AE9D-6494DD43B646}" destId="{5F642D55-7FB0-4AC6-B8AD-BB20920FE2C2}" srcOrd="0" destOrd="0" presId="urn:microsoft.com/office/officeart/2005/8/layout/hProcess10"/>
    <dgm:cxn modelId="{A6EAC82F-631A-499F-9756-0B3C4633D222}" type="presOf" srcId="{4444F400-F725-4940-9D50-E54DFC1E7483}" destId="{D913AA24-0F2B-48DF-B245-066723784A28}" srcOrd="0" destOrd="0" presId="urn:microsoft.com/office/officeart/2005/8/layout/hProcess10"/>
    <dgm:cxn modelId="{E3AB2D30-BAB4-455A-ACF1-6B547F2FE45C}" srcId="{EA24057B-F611-409E-803B-E08A7954C794}" destId="{D6EC40C7-F855-425D-8200-7154DF56F806}" srcOrd="0" destOrd="0" parTransId="{DB4C01ED-53CA-430C-BFBA-4D4CC4D0AE78}" sibTransId="{45D0EB4E-B649-40DE-BC9E-811F8415EE74}"/>
    <dgm:cxn modelId="{08346F32-9A4B-487C-AC4F-E6D3CAC2022E}" type="presOf" srcId="{A52E202C-E155-4DAF-9BB5-E27E467FF3E2}" destId="{84C7D260-AE94-4F67-8B22-2B1EC531801B}" srcOrd="0" destOrd="1" presId="urn:microsoft.com/office/officeart/2005/8/layout/hProcess10"/>
    <dgm:cxn modelId="{0E88B73A-CBD7-4D75-A544-DD59A69D3960}" srcId="{90A175BE-028E-408D-8299-5E582E68E6AA}" destId="{C64B489B-FFE8-4042-97F1-C1F185EE814B}" srcOrd="0" destOrd="0" parTransId="{A026A22F-4CB8-4FB8-8106-7554DB749B84}" sibTransId="{BDEEDC7F-9DEE-4D48-83E0-4D0577B5926C}"/>
    <dgm:cxn modelId="{C03FBB3E-98F3-4ADF-AE3E-1EB9A228CC7B}" type="presOf" srcId="{D4F3DA3F-ACA6-4025-86A7-71C737D25173}" destId="{FC6823B2-D83E-4FD9-84AB-A6198DF21AB5}" srcOrd="0" destOrd="0" presId="urn:microsoft.com/office/officeart/2005/8/layout/hProcess10"/>
    <dgm:cxn modelId="{89FF1842-3765-44DA-94E6-6AD1B5380B7C}" srcId="{D4F3DA3F-ACA6-4025-86A7-71C737D25173}" destId="{FB519A51-5B64-4407-9B9E-BFFB18D6BB68}" srcOrd="2" destOrd="0" parTransId="{FBA6EE76-A5A8-4ADD-ABD9-F94F4BBAF4E3}" sibTransId="{EEE488C6-A882-4457-B2E1-2B0763A1D8DB}"/>
    <dgm:cxn modelId="{27029843-7F9A-4A82-B498-31033E9BB7E8}" type="presOf" srcId="{813F2D13-F6FE-420D-B7DC-8CE702AEC94C}" destId="{1B7C0521-19FC-4322-B372-595011BFC39B}" srcOrd="0" destOrd="5" presId="urn:microsoft.com/office/officeart/2005/8/layout/hProcess10"/>
    <dgm:cxn modelId="{4F22A565-8E4C-41F6-A788-1E1F3E7E6A81}" type="presOf" srcId="{B57D8061-2BCF-40E0-BBE6-FCF28363D0AD}" destId="{5F642D55-7FB0-4AC6-B8AD-BB20920FE2C2}" srcOrd="0" destOrd="4" presId="urn:microsoft.com/office/officeart/2005/8/layout/hProcess10"/>
    <dgm:cxn modelId="{7B18E648-54AC-457B-AB4D-7FFD16CBC3B7}" type="presOf" srcId="{B10C6906-9C6D-4990-A232-5FA9BE588D47}" destId="{1B7C0521-19FC-4322-B372-595011BFC39B}" srcOrd="0" destOrd="1" presId="urn:microsoft.com/office/officeart/2005/8/layout/hProcess10"/>
    <dgm:cxn modelId="{1841094B-817D-4DEA-B579-D88B2C0C0D33}" srcId="{84B4F23B-D152-49B6-AE9D-6494DD43B646}" destId="{CC2CA5D1-DAC6-4197-951D-A1C2A3C47507}" srcOrd="2" destOrd="0" parTransId="{9AF50C24-2331-4F8C-8C58-98A141BE6C64}" sibTransId="{D9EA929F-79A2-4522-9819-0FE25CE2CF42}"/>
    <dgm:cxn modelId="{1FB9B06C-B4CB-4D78-A3AC-1F96CC623CE5}" type="presOf" srcId="{934ADA31-DE15-4B36-8178-D0BFC906F6F1}" destId="{1381EBFF-82DD-4FFD-9E4D-25158B4C25B7}" srcOrd="0" destOrd="0" presId="urn:microsoft.com/office/officeart/2005/8/layout/hProcess10"/>
    <dgm:cxn modelId="{F8704B6E-8F36-450B-9C18-7F49150A9405}" type="presOf" srcId="{5297255F-C5C5-495E-84A7-8E76DB4FB0FC}" destId="{1B7C0521-19FC-4322-B372-595011BFC39B}" srcOrd="0" destOrd="4" presId="urn:microsoft.com/office/officeart/2005/8/layout/hProcess10"/>
    <dgm:cxn modelId="{7611F14E-5FDA-4955-9ADA-FC4684804CA3}" type="presOf" srcId="{EA29B7A9-A608-4B63-982D-3E454ABD39D9}" destId="{84C7D260-AE94-4F67-8B22-2B1EC531801B}" srcOrd="0" destOrd="6" presId="urn:microsoft.com/office/officeart/2005/8/layout/hProcess10"/>
    <dgm:cxn modelId="{42CEF96F-C6E2-4EF1-A570-24FCE7C7F576}" type="presOf" srcId="{A81D3EAD-B32C-42AB-BE20-4256CEF11F29}" destId="{11ABE232-EDEB-4674-A5D9-6445DD5B2366}" srcOrd="1" destOrd="0" presId="urn:microsoft.com/office/officeart/2005/8/layout/hProcess10"/>
    <dgm:cxn modelId="{3ACF3472-F7A1-4277-997E-D8150254C990}" type="presOf" srcId="{E272E00F-D944-4ABE-B0A5-59015C6997E6}" destId="{1B7C0521-19FC-4322-B372-595011BFC39B}" srcOrd="0" destOrd="3" presId="urn:microsoft.com/office/officeart/2005/8/layout/hProcess10"/>
    <dgm:cxn modelId="{BA6B0D75-D768-41BC-B13E-E4E22223D0A3}" type="presOf" srcId="{EA24057B-F611-409E-803B-E08A7954C794}" destId="{69B1F2AC-638E-424C-9DC0-8EE4C18198C0}" srcOrd="0" destOrd="0" presId="urn:microsoft.com/office/officeart/2005/8/layout/hProcess10"/>
    <dgm:cxn modelId="{7BB4D977-071F-4A46-9DD6-9D1DA90C23C9}" srcId="{C50B1738-C228-4ED0-9154-2EE6D7E40658}" destId="{7E9D223B-0F47-4AE1-BF5C-98CAEA770A50}" srcOrd="1" destOrd="0" parTransId="{33E6E2E8-7164-460A-9844-CDB73BA443CB}" sibTransId="{22055CC4-90B3-4B80-B567-AA334D66F14E}"/>
    <dgm:cxn modelId="{57444E79-6547-4600-A75B-CE45CA1DE957}" srcId="{66249D9D-2F67-401E-B318-C5CD57815AE0}" destId="{EA827A1D-9374-4DA8-9D15-D2EF0BAA70FE}" srcOrd="0" destOrd="0" parTransId="{B7BE344C-D8F6-4BFB-88F8-D4E1084A227B}" sibTransId="{40D06BC5-70A2-43D0-9B4C-5316EAB500EF}"/>
    <dgm:cxn modelId="{66BDE98E-F2A3-400D-A802-D71EBD06FB55}" srcId="{14EA8E82-AA3F-41C0-8225-F88A0D386D41}" destId="{9E7CF3CB-50E5-4DFB-89E2-6241A2E66CB3}" srcOrd="0" destOrd="0" parTransId="{3D545227-5889-4FF3-AD09-0608803BA06B}" sibTransId="{1D9DD083-D9DF-437E-9F3C-B2D2DD9F0A22}"/>
    <dgm:cxn modelId="{30DBBB8F-E375-4576-822D-9CE89919AB74}" type="presOf" srcId="{14EA8E82-AA3F-41C0-8225-F88A0D386D41}" destId="{84C7D260-AE94-4F67-8B22-2B1EC531801B}" srcOrd="0" destOrd="4" presId="urn:microsoft.com/office/officeart/2005/8/layout/hProcess10"/>
    <dgm:cxn modelId="{0FF2A096-B6E1-4C04-A51A-21D8FCEDDBF0}" srcId="{EA24057B-F611-409E-803B-E08A7954C794}" destId="{90A175BE-028E-408D-8299-5E582E68E6AA}" srcOrd="3" destOrd="0" parTransId="{DCDD026A-2E8A-458D-919F-EB778ED8C54A}" sibTransId="{BBD11B88-6D6B-45E9-B318-A8E6E23CAD18}"/>
    <dgm:cxn modelId="{82B8FD96-24CF-40C1-A950-791F6C66CBC9}" srcId="{FB519A51-5B64-4407-9B9E-BFFB18D6BB68}" destId="{B10C6906-9C6D-4990-A232-5FA9BE588D47}" srcOrd="0" destOrd="0" parTransId="{24DE7B56-F0B7-4196-9A37-04EAECC917E5}" sibTransId="{2890FEE8-F452-4797-AEFA-250D3942F2F4}"/>
    <dgm:cxn modelId="{18761797-A0B3-40F4-A666-4DDFA208EC97}" srcId="{B57D8061-2BCF-40E0-BBE6-FCF28363D0AD}" destId="{33F05A69-F416-45C3-95D3-17204972DD56}" srcOrd="0" destOrd="0" parTransId="{C36FF385-734F-4FE9-ABDA-1B8D489B0975}" sibTransId="{FC912C60-35D3-4C61-AB09-6AA5E401D7CC}"/>
    <dgm:cxn modelId="{A0F66298-2844-428C-B66B-68B62ABCA340}" type="presOf" srcId="{90A175BE-028E-408D-8299-5E582E68E6AA}" destId="{69B1F2AC-638E-424C-9DC0-8EE4C18198C0}" srcOrd="0" destOrd="4" presId="urn:microsoft.com/office/officeart/2005/8/layout/hProcess10"/>
    <dgm:cxn modelId="{E9AF479B-4171-4373-ACEE-02F1C314A4D5}" srcId="{F04910AA-AD35-4127-82DC-83F1FA8E19A1}" destId="{86E979D0-8689-42C5-A3F8-489F980EC8D5}" srcOrd="2" destOrd="0" parTransId="{D48638E4-DE0E-4D91-A46B-3AF1D209891C}" sibTransId="{4A8C74B0-19B3-4FBE-A2C5-B919547D9810}"/>
    <dgm:cxn modelId="{6215E8A1-FB12-4A09-AD55-E464976DCD92}" srcId="{FB519A51-5B64-4407-9B9E-BFFB18D6BB68}" destId="{460FD412-842A-447D-8C00-F007F8F37216}" srcOrd="1" destOrd="0" parTransId="{295DD4A0-0BF2-4371-8AE6-2487F9A86FE8}" sibTransId="{EABEB6F0-1D58-4DAF-B611-A578D61C328A}"/>
    <dgm:cxn modelId="{DD5DACA4-D94E-4C15-AC48-6127EA4E40C1}" type="presOf" srcId="{EEE488C6-A882-4457-B2E1-2B0763A1D8DB}" destId="{731BD4E8-057B-492C-9863-40CBB5136F35}" srcOrd="0" destOrd="0" presId="urn:microsoft.com/office/officeart/2005/8/layout/hProcess10"/>
    <dgm:cxn modelId="{DDAB5AA9-8C7D-4ECF-82AF-06036777CC0B}" srcId="{84B4F23B-D152-49B6-AE9D-6494DD43B646}" destId="{E6EF9A83-4F85-49BA-A987-86F2D50EF894}" srcOrd="0" destOrd="0" parTransId="{D5F5D0E4-0652-4B9A-A162-80921DF247CE}" sibTransId="{66D31782-070C-4242-8F4B-D4647F4FC55E}"/>
    <dgm:cxn modelId="{33CFC5AA-CD40-4F41-BE16-F8920AD38ADE}" srcId="{C50B1738-C228-4ED0-9154-2EE6D7E40658}" destId="{A52E202C-E155-4DAF-9BB5-E27E467FF3E2}" srcOrd="0" destOrd="0" parTransId="{42332DDF-6778-4A18-B742-9B6492D963FC}" sibTransId="{DBB772FA-C01F-4E0F-A5CB-7C3F2DA09906}"/>
    <dgm:cxn modelId="{2034DCAE-621F-44E2-83D0-66096C95D31B}" type="presOf" srcId="{5D9C91D1-C7FA-4EA6-BF2C-6A1B8C8002FE}" destId="{69B1F2AC-638E-424C-9DC0-8EE4C18198C0}" srcOrd="0" destOrd="3" presId="urn:microsoft.com/office/officeart/2005/8/layout/hProcess10"/>
    <dgm:cxn modelId="{6A6F4AB0-31E9-4F04-ABCB-2C93B4F8C7FD}" type="presOf" srcId="{934ADA31-DE15-4B36-8178-D0BFC906F6F1}" destId="{AAE5F6D3-7DBC-4629-97FB-9B970E9AA5AC}" srcOrd="1" destOrd="0" presId="urn:microsoft.com/office/officeart/2005/8/layout/hProcess10"/>
    <dgm:cxn modelId="{110349B7-B030-490E-B08F-59763913B995}" type="presOf" srcId="{CC2CA5D1-DAC6-4197-951D-A1C2A3C47507}" destId="{5F642D55-7FB0-4AC6-B8AD-BB20920FE2C2}" srcOrd="0" destOrd="3" presId="urn:microsoft.com/office/officeart/2005/8/layout/hProcess10"/>
    <dgm:cxn modelId="{67C64ABB-A0D3-4F61-9ABF-9B303CDA402B}" srcId="{F04910AA-AD35-4127-82DC-83F1FA8E19A1}" destId="{B3AD59F8-7EC6-47D8-812F-1C8B26A4BCC1}" srcOrd="1" destOrd="0" parTransId="{D84949C3-AB83-4FD3-925B-20A37D345E27}" sibTransId="{A4588428-78CD-4C04-A8FB-DA4EC4ED243A}"/>
    <dgm:cxn modelId="{0CE9CFBE-4101-4EA1-9365-70ACE9A01D73}" type="presOf" srcId="{7E9D223B-0F47-4AE1-BF5C-98CAEA770A50}" destId="{84C7D260-AE94-4F67-8B22-2B1EC531801B}" srcOrd="0" destOrd="2" presId="urn:microsoft.com/office/officeart/2005/8/layout/hProcess10"/>
    <dgm:cxn modelId="{6AF7F9C1-61AA-4FB5-A7B4-AFCBC8BF5D84}" srcId="{D4F3DA3F-ACA6-4025-86A7-71C737D25173}" destId="{84B4F23B-D152-49B6-AE9D-6494DD43B646}" srcOrd="3" destOrd="0" parTransId="{E4848A32-F8CA-4808-A24D-604FA4E65E1A}" sibTransId="{934ADA31-DE15-4B36-8178-D0BFC906F6F1}"/>
    <dgm:cxn modelId="{2EE740C5-E2A5-4160-A6F0-15CEBE8E99C9}" type="presOf" srcId="{66249D9D-2F67-401E-B318-C5CD57815AE0}" destId="{3A60AB65-8CA9-4553-B56D-F4C40C1148CA}" srcOrd="0" destOrd="4" presId="urn:microsoft.com/office/officeart/2005/8/layout/hProcess10"/>
    <dgm:cxn modelId="{01F7BAC8-6A88-4110-83D5-9ACBAA594E48}" type="presOf" srcId="{EA827A1D-9374-4DA8-9D15-D2EF0BAA70FE}" destId="{3A60AB65-8CA9-4553-B56D-F4C40C1148CA}" srcOrd="0" destOrd="5" presId="urn:microsoft.com/office/officeart/2005/8/layout/hProcess10"/>
    <dgm:cxn modelId="{76A0CDCD-AB28-4B1D-8B4B-C918EFE3440E}" srcId="{14EA8E82-AA3F-41C0-8225-F88A0D386D41}" destId="{EA29B7A9-A608-4B63-982D-3E454ABD39D9}" srcOrd="1" destOrd="0" parTransId="{237100E5-A9DD-4200-82AD-DE8EBDE0858D}" sibTransId="{EDA489A6-6F47-4FC9-91AD-ECD6CA6E1D39}"/>
    <dgm:cxn modelId="{203800D0-4876-4234-9B5A-EBAD58DFD6D7}" type="presOf" srcId="{F04910AA-AD35-4127-82DC-83F1FA8E19A1}" destId="{3A60AB65-8CA9-4553-B56D-F4C40C1148CA}" srcOrd="0" destOrd="0" presId="urn:microsoft.com/office/officeart/2005/8/layout/hProcess10"/>
    <dgm:cxn modelId="{390A83DD-86F0-400E-84EE-0A06EA979CD4}" type="presOf" srcId="{86E979D0-8689-42C5-A3F8-489F980EC8D5}" destId="{3A60AB65-8CA9-4553-B56D-F4C40C1148CA}" srcOrd="0" destOrd="3" presId="urn:microsoft.com/office/officeart/2005/8/layout/hProcess10"/>
    <dgm:cxn modelId="{7C2176DE-0DBD-418C-AF73-58EE2BD28E78}" type="presOf" srcId="{B3AD59F8-7EC6-47D8-812F-1C8B26A4BCC1}" destId="{3A60AB65-8CA9-4553-B56D-F4C40C1148CA}" srcOrd="0" destOrd="2" presId="urn:microsoft.com/office/officeart/2005/8/layout/hProcess10"/>
    <dgm:cxn modelId="{0AE203DF-77AB-43C9-AB22-28C3C33A41C9}" type="presOf" srcId="{EC27DE0C-D2C1-412D-90F7-BC733110FC5E}" destId="{3A60AB65-8CA9-4553-B56D-F4C40C1148CA}" srcOrd="0" destOrd="1" presId="urn:microsoft.com/office/officeart/2005/8/layout/hProcess10"/>
    <dgm:cxn modelId="{7B9D0EDF-45D5-4A39-90F6-A3EFC7896168}" type="presOf" srcId="{C64B489B-FFE8-4042-97F1-C1F185EE814B}" destId="{69B1F2AC-638E-424C-9DC0-8EE4C18198C0}" srcOrd="0" destOrd="5" presId="urn:microsoft.com/office/officeart/2005/8/layout/hProcess10"/>
    <dgm:cxn modelId="{4C931AE3-9F5E-4C25-A678-2C209AC289C3}" type="presOf" srcId="{4444F400-F725-4940-9D50-E54DFC1E7483}" destId="{B6DB66E0-30DA-4441-8470-D272B37670AA}" srcOrd="1" destOrd="0" presId="urn:microsoft.com/office/officeart/2005/8/layout/hProcess10"/>
    <dgm:cxn modelId="{0FEA5DE4-3898-466E-9481-6415FA0D7746}" srcId="{84B4F23B-D152-49B6-AE9D-6494DD43B646}" destId="{D4427A82-F2AE-4184-A3BC-1F5DD5455525}" srcOrd="1" destOrd="0" parTransId="{B37A0C0B-FB59-4009-B1DA-E50D2DFBE12A}" sibTransId="{86873F27-86E3-4751-864D-88C17B6287EF}"/>
    <dgm:cxn modelId="{6654E4E7-4344-41DE-ABDA-EF630E1D57E5}" type="presOf" srcId="{9E7CF3CB-50E5-4DFB-89E2-6241A2E66CB3}" destId="{84C7D260-AE94-4F67-8B22-2B1EC531801B}" srcOrd="0" destOrd="5" presId="urn:microsoft.com/office/officeart/2005/8/layout/hProcess10"/>
    <dgm:cxn modelId="{BA310BE8-A7D4-49F3-A084-A4AB96D94BC7}" type="presOf" srcId="{E6EF9A83-4F85-49BA-A987-86F2D50EF894}" destId="{5F642D55-7FB0-4AC6-B8AD-BB20920FE2C2}" srcOrd="0" destOrd="1" presId="urn:microsoft.com/office/officeart/2005/8/layout/hProcess10"/>
    <dgm:cxn modelId="{08DDBCEC-B264-46B3-A22D-38942E464A6B}" type="presOf" srcId="{FB519A51-5B64-4407-9B9E-BFFB18D6BB68}" destId="{1B7C0521-19FC-4322-B372-595011BFC39B}" srcOrd="0" destOrd="0" presId="urn:microsoft.com/office/officeart/2005/8/layout/hProcess10"/>
    <dgm:cxn modelId="{E1848EF3-2429-4DE2-8C93-4D93ADDFC90A}" srcId="{5297255F-C5C5-495E-84A7-8E76DB4FB0FC}" destId="{813F2D13-F6FE-420D-B7DC-8CE702AEC94C}" srcOrd="0" destOrd="0" parTransId="{FCDDD9AE-AB05-4884-94A6-C30201839603}" sibTransId="{A0C81951-B1CE-4E2C-8149-646260258815}"/>
    <dgm:cxn modelId="{57768DF4-27EF-4B98-9EA9-2A3CE411BB28}" srcId="{F04910AA-AD35-4127-82DC-83F1FA8E19A1}" destId="{EC27DE0C-D2C1-412D-90F7-BC733110FC5E}" srcOrd="0" destOrd="0" parTransId="{400B349C-9011-4479-95D4-99DD705C367D}" sibTransId="{91D3DC50-8231-4665-9642-DA99F8068E72}"/>
    <dgm:cxn modelId="{53124FF6-C473-40CC-9FDA-1FEA9AEAA2AA}" type="presOf" srcId="{130004E7-167E-46E4-ACF1-2E8C4F0BD984}" destId="{69B1F2AC-638E-424C-9DC0-8EE4C18198C0}" srcOrd="0" destOrd="2" presId="urn:microsoft.com/office/officeart/2005/8/layout/hProcess10"/>
    <dgm:cxn modelId="{A0B9A7F6-DE72-4542-B48A-5A41930E4E49}" type="presOf" srcId="{460FD412-842A-447D-8C00-F007F8F37216}" destId="{1B7C0521-19FC-4322-B372-595011BFC39B}" srcOrd="0" destOrd="2" presId="urn:microsoft.com/office/officeart/2005/8/layout/hProcess10"/>
    <dgm:cxn modelId="{B2DB16FA-59A3-4585-B482-9CE38F3656EA}" srcId="{D4F3DA3F-ACA6-4025-86A7-71C737D25173}" destId="{F04910AA-AD35-4127-82DC-83F1FA8E19A1}" srcOrd="0" destOrd="0" parTransId="{F0952075-574E-490B-A784-4D1E8FEC25B1}" sibTransId="{4444F400-F725-4940-9D50-E54DFC1E7483}"/>
    <dgm:cxn modelId="{F489DFFA-0165-4351-881B-E0E9FB85A478}" srcId="{F04910AA-AD35-4127-82DC-83F1FA8E19A1}" destId="{66249D9D-2F67-401E-B318-C5CD57815AE0}" srcOrd="3" destOrd="0" parTransId="{9641EA04-2B79-4239-AD1C-E4488B1933DF}" sibTransId="{BA7DF33B-3D1A-405A-826B-45BA4874193E}"/>
    <dgm:cxn modelId="{5BA014FB-4B3E-4B4A-852E-9CA810FCF9EA}" type="presOf" srcId="{C50B1738-C228-4ED0-9154-2EE6D7E40658}" destId="{84C7D260-AE94-4F67-8B22-2B1EC531801B}" srcOrd="0" destOrd="0" presId="urn:microsoft.com/office/officeart/2005/8/layout/hProcess10"/>
    <dgm:cxn modelId="{01F550FB-41DF-4732-8ED1-1420D43E343E}" srcId="{EA24057B-F611-409E-803B-E08A7954C794}" destId="{130004E7-167E-46E4-ACF1-2E8C4F0BD984}" srcOrd="1" destOrd="0" parTransId="{F7591C37-AE72-40A8-ACB1-ABFBB3470211}" sibTransId="{5CA19F57-BCA1-4716-8414-80B8089558D8}"/>
    <dgm:cxn modelId="{1D85A1FD-5B13-40F7-9D7A-B78D2A26E46B}" type="presOf" srcId="{EEE488C6-A882-4457-B2E1-2B0763A1D8DB}" destId="{498C88B7-0848-48AA-9080-1504D20BBF35}" srcOrd="1" destOrd="0" presId="urn:microsoft.com/office/officeart/2005/8/layout/hProcess10"/>
    <dgm:cxn modelId="{5C62A754-7C4B-4384-8CBF-8330A12A2AFC}" type="presParOf" srcId="{FC6823B2-D83E-4FD9-84AB-A6198DF21AB5}" destId="{B0244A43-D802-49B4-9947-6348E0586EA3}" srcOrd="0" destOrd="0" presId="urn:microsoft.com/office/officeart/2005/8/layout/hProcess10"/>
    <dgm:cxn modelId="{29C9494A-35B6-4F16-BF0F-6C502D74E53F}" type="presParOf" srcId="{B0244A43-D802-49B4-9947-6348E0586EA3}" destId="{E77C6EBC-DD9B-4361-9AC1-F68FE422A3D6}" srcOrd="0" destOrd="0" presId="urn:microsoft.com/office/officeart/2005/8/layout/hProcess10"/>
    <dgm:cxn modelId="{53DF3912-DFB1-445C-A13A-4036E60E1FFE}" type="presParOf" srcId="{B0244A43-D802-49B4-9947-6348E0586EA3}" destId="{3A60AB65-8CA9-4553-B56D-F4C40C1148CA}" srcOrd="1" destOrd="0" presId="urn:microsoft.com/office/officeart/2005/8/layout/hProcess10"/>
    <dgm:cxn modelId="{7340AE96-F874-4B08-9EFC-39920784C1BF}" type="presParOf" srcId="{FC6823B2-D83E-4FD9-84AB-A6198DF21AB5}" destId="{D913AA24-0F2B-48DF-B245-066723784A28}" srcOrd="1" destOrd="0" presId="urn:microsoft.com/office/officeart/2005/8/layout/hProcess10"/>
    <dgm:cxn modelId="{A218EBF7-F198-4025-B06D-9CC70ACB8D92}" type="presParOf" srcId="{D913AA24-0F2B-48DF-B245-066723784A28}" destId="{B6DB66E0-30DA-4441-8470-D272B37670AA}" srcOrd="0" destOrd="0" presId="urn:microsoft.com/office/officeart/2005/8/layout/hProcess10"/>
    <dgm:cxn modelId="{64E7D66F-67AA-461E-91F5-2463050C4B50}" type="presParOf" srcId="{FC6823B2-D83E-4FD9-84AB-A6198DF21AB5}" destId="{2E180B35-7B13-4352-B196-FAA219130536}" srcOrd="2" destOrd="0" presId="urn:microsoft.com/office/officeart/2005/8/layout/hProcess10"/>
    <dgm:cxn modelId="{3A4085DA-F7B7-42FD-838E-03E6CA8FBFB4}" type="presParOf" srcId="{2E180B35-7B13-4352-B196-FAA219130536}" destId="{38B19A72-C6EC-493C-BD7B-1CEA4659C293}" srcOrd="0" destOrd="0" presId="urn:microsoft.com/office/officeart/2005/8/layout/hProcess10"/>
    <dgm:cxn modelId="{9F70B3FD-3A29-48B5-B1C7-EC29C4C12FF5}" type="presParOf" srcId="{2E180B35-7B13-4352-B196-FAA219130536}" destId="{69B1F2AC-638E-424C-9DC0-8EE4C18198C0}" srcOrd="1" destOrd="0" presId="urn:microsoft.com/office/officeart/2005/8/layout/hProcess10"/>
    <dgm:cxn modelId="{7ABC88C6-1671-45EE-8914-E618EF880415}" type="presParOf" srcId="{FC6823B2-D83E-4FD9-84AB-A6198DF21AB5}" destId="{CDF3168A-B296-4A6F-BCDE-0A6415234AD3}" srcOrd="3" destOrd="0" presId="urn:microsoft.com/office/officeart/2005/8/layout/hProcess10"/>
    <dgm:cxn modelId="{63E3ACB5-80F5-4981-8F50-99901389F60A}" type="presParOf" srcId="{CDF3168A-B296-4A6F-BCDE-0A6415234AD3}" destId="{11ABE232-EDEB-4674-A5D9-6445DD5B2366}" srcOrd="0" destOrd="0" presId="urn:microsoft.com/office/officeart/2005/8/layout/hProcess10"/>
    <dgm:cxn modelId="{50EF7A52-DD21-4EC0-AC9F-F79ED03E48C1}" type="presParOf" srcId="{FC6823B2-D83E-4FD9-84AB-A6198DF21AB5}" destId="{57EC9DC6-D373-4488-9D4B-A19E4BC95A94}" srcOrd="4" destOrd="0" presId="urn:microsoft.com/office/officeart/2005/8/layout/hProcess10"/>
    <dgm:cxn modelId="{857F41B6-B1C4-49EB-B985-67BABC932EEA}" type="presParOf" srcId="{57EC9DC6-D373-4488-9D4B-A19E4BC95A94}" destId="{53C70EB5-4DBC-42D8-BFE7-B8E837927CA3}" srcOrd="0" destOrd="0" presId="urn:microsoft.com/office/officeart/2005/8/layout/hProcess10"/>
    <dgm:cxn modelId="{C19522F4-927D-4BCA-A423-BEBEC758F193}" type="presParOf" srcId="{57EC9DC6-D373-4488-9D4B-A19E4BC95A94}" destId="{1B7C0521-19FC-4322-B372-595011BFC39B}" srcOrd="1" destOrd="0" presId="urn:microsoft.com/office/officeart/2005/8/layout/hProcess10"/>
    <dgm:cxn modelId="{EFB7FE20-29D8-4CE1-801E-A9082F5791B7}" type="presParOf" srcId="{FC6823B2-D83E-4FD9-84AB-A6198DF21AB5}" destId="{731BD4E8-057B-492C-9863-40CBB5136F35}" srcOrd="5" destOrd="0" presId="urn:microsoft.com/office/officeart/2005/8/layout/hProcess10"/>
    <dgm:cxn modelId="{BB4AACD7-B0A4-46F5-A5A4-E5DBA4494F8A}" type="presParOf" srcId="{731BD4E8-057B-492C-9863-40CBB5136F35}" destId="{498C88B7-0848-48AA-9080-1504D20BBF35}" srcOrd="0" destOrd="0" presId="urn:microsoft.com/office/officeart/2005/8/layout/hProcess10"/>
    <dgm:cxn modelId="{BF14D36E-443B-4D7F-9860-5C0C53C23B85}" type="presParOf" srcId="{FC6823B2-D83E-4FD9-84AB-A6198DF21AB5}" destId="{F926EC31-9610-4B99-856A-C72FC953B1F9}" srcOrd="6" destOrd="0" presId="urn:microsoft.com/office/officeart/2005/8/layout/hProcess10"/>
    <dgm:cxn modelId="{D1DDD9C0-6927-47A8-8A20-C76C1ED6F3D9}" type="presParOf" srcId="{F926EC31-9610-4B99-856A-C72FC953B1F9}" destId="{28D1EB99-59B2-4677-85B9-2296BD17B45A}" srcOrd="0" destOrd="0" presId="urn:microsoft.com/office/officeart/2005/8/layout/hProcess10"/>
    <dgm:cxn modelId="{1F2A875A-2BF6-4554-A6CD-CE58BC72118F}" type="presParOf" srcId="{F926EC31-9610-4B99-856A-C72FC953B1F9}" destId="{5F642D55-7FB0-4AC6-B8AD-BB20920FE2C2}" srcOrd="1" destOrd="0" presId="urn:microsoft.com/office/officeart/2005/8/layout/hProcess10"/>
    <dgm:cxn modelId="{6552180F-62F1-480F-BDD1-1AE676EFB9C8}" type="presParOf" srcId="{FC6823B2-D83E-4FD9-84AB-A6198DF21AB5}" destId="{1381EBFF-82DD-4FFD-9E4D-25158B4C25B7}" srcOrd="7" destOrd="0" presId="urn:microsoft.com/office/officeart/2005/8/layout/hProcess10"/>
    <dgm:cxn modelId="{104EB761-4AEB-4061-B42A-6CC50C14354C}" type="presParOf" srcId="{1381EBFF-82DD-4FFD-9E4D-25158B4C25B7}" destId="{AAE5F6D3-7DBC-4629-97FB-9B970E9AA5AC}" srcOrd="0" destOrd="0" presId="urn:microsoft.com/office/officeart/2005/8/layout/hProcess10"/>
    <dgm:cxn modelId="{E3E71FC2-6D01-4280-9DEB-91DFD3A8D86E}" type="presParOf" srcId="{FC6823B2-D83E-4FD9-84AB-A6198DF21AB5}" destId="{A98CAB44-D651-4162-942E-60EAADD9921F}" srcOrd="8" destOrd="0" presId="urn:microsoft.com/office/officeart/2005/8/layout/hProcess10"/>
    <dgm:cxn modelId="{5E658A07-87FE-4767-89A3-40A039FD4755}" type="presParOf" srcId="{A98CAB44-D651-4162-942E-60EAADD9921F}" destId="{0E531683-68FC-4CF7-962F-B1E6F257BC1A}" srcOrd="0" destOrd="0" presId="urn:microsoft.com/office/officeart/2005/8/layout/hProcess10"/>
    <dgm:cxn modelId="{C71AE094-35BD-4E9C-B047-28AC1C7617A9}" type="presParOf" srcId="{A98CAB44-D651-4162-942E-60EAADD9921F}" destId="{84C7D260-AE94-4F67-8B22-2B1EC531801B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E84D9-D3BE-4E71-8F3B-27294504A8C7}">
      <dsp:nvSpPr>
        <dsp:cNvPr id="0" name=""/>
        <dsp:cNvSpPr/>
      </dsp:nvSpPr>
      <dsp:spPr>
        <a:xfrm>
          <a:off x="0" y="207810"/>
          <a:ext cx="5011199" cy="501119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86A55-B24F-40BF-8FE1-3BE9AA270579}">
      <dsp:nvSpPr>
        <dsp:cNvPr id="0" name=""/>
        <dsp:cNvSpPr/>
      </dsp:nvSpPr>
      <dsp:spPr>
        <a:xfrm>
          <a:off x="2505599" y="207810"/>
          <a:ext cx="5846399" cy="5011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700" kern="1200" dirty="0"/>
            <a:t>Optimization Metrics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⭐⭐⭐</a:t>
          </a:r>
          <a:endParaRPr lang="zh-CN" altLang="en-US" sz="2700" kern="1200" dirty="0"/>
        </a:p>
      </dsp:txBody>
      <dsp:txXfrm>
        <a:off x="2505599" y="207810"/>
        <a:ext cx="2923199" cy="1503363"/>
      </dsp:txXfrm>
    </dsp:sp>
    <dsp:sp modelId="{49152DA0-79ED-4374-A137-93DD7A23FB30}">
      <dsp:nvSpPr>
        <dsp:cNvPr id="0" name=""/>
        <dsp:cNvSpPr/>
      </dsp:nvSpPr>
      <dsp:spPr>
        <a:xfrm>
          <a:off x="876961" y="1711173"/>
          <a:ext cx="3257276" cy="3257276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6501580"/>
            <a:satOff val="30845"/>
            <a:lumOff val="-6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DFC8F6-ECB0-4C01-8160-E950C1EF9372}">
      <dsp:nvSpPr>
        <dsp:cNvPr id="0" name=""/>
        <dsp:cNvSpPr/>
      </dsp:nvSpPr>
      <dsp:spPr>
        <a:xfrm>
          <a:off x="2505599" y="1711173"/>
          <a:ext cx="5846399" cy="32572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6501580"/>
              <a:satOff val="30845"/>
              <a:lumOff val="-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700" kern="1200" dirty="0"/>
            <a:t>Key Performance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⭐⭐⭐⭐</a:t>
          </a:r>
          <a:endParaRPr lang="zh-CN" altLang="en-US" sz="2700" kern="1200" dirty="0"/>
        </a:p>
      </dsp:txBody>
      <dsp:txXfrm>
        <a:off x="2505599" y="1711173"/>
        <a:ext cx="2923199" cy="1503358"/>
      </dsp:txXfrm>
    </dsp:sp>
    <dsp:sp modelId="{0FB94DBE-FC8D-43B6-A163-710A3621E6AD}">
      <dsp:nvSpPr>
        <dsp:cNvPr id="0" name=""/>
        <dsp:cNvSpPr/>
      </dsp:nvSpPr>
      <dsp:spPr>
        <a:xfrm>
          <a:off x="1753920" y="3214531"/>
          <a:ext cx="1503358" cy="1503358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13003161"/>
            <a:satOff val="61689"/>
            <a:lumOff val="-1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4C022E-678A-421C-BEE3-58F5B06EDED9}">
      <dsp:nvSpPr>
        <dsp:cNvPr id="0" name=""/>
        <dsp:cNvSpPr/>
      </dsp:nvSpPr>
      <dsp:spPr>
        <a:xfrm>
          <a:off x="2505599" y="3214531"/>
          <a:ext cx="5846399" cy="15033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3003161"/>
              <a:satOff val="61689"/>
              <a:lumOff val="-1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700" kern="1200" dirty="0"/>
            <a:t>Mandatory Requirements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⭐⭐⭐⭐⭐</a:t>
          </a:r>
          <a:endParaRPr lang="en-US" altLang="zh-CN" sz="2700" kern="1200" dirty="0"/>
        </a:p>
      </dsp:txBody>
      <dsp:txXfrm>
        <a:off x="2505599" y="3214531"/>
        <a:ext cx="2923199" cy="1503358"/>
      </dsp:txXfrm>
    </dsp:sp>
    <dsp:sp modelId="{4B2C786A-34D5-44AA-84B1-C6B77884F9F9}">
      <dsp:nvSpPr>
        <dsp:cNvPr id="0" name=""/>
        <dsp:cNvSpPr/>
      </dsp:nvSpPr>
      <dsp:spPr>
        <a:xfrm>
          <a:off x="5428799" y="207810"/>
          <a:ext cx="2923199" cy="150336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1000" kern="1200" dirty="0"/>
            <a:t>Ultrafast Response Time</a:t>
          </a:r>
          <a:endParaRPr lang="zh-CN" alt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1000" kern="1200" dirty="0"/>
            <a:t>Thermal Conductivity and Laser‑damage Threshold:  strongly dependent on cathode substrate (Mo, Cu, etc.)</a:t>
          </a:r>
          <a:endParaRPr lang="zh-CN" alt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1000" kern="1200" dirty="0"/>
            <a:t>Preparation Repeatability and In‑situ Regeneration: critical for large‑facility operation</a:t>
          </a:r>
          <a:endParaRPr lang="zh-CN" altLang="en-U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1000" kern="1200" dirty="0"/>
            <a:t>Spin polarization (required only for polarized‑electron applications)</a:t>
          </a:r>
          <a:endParaRPr lang="zh-CN" altLang="en-US" sz="1000" kern="1200" dirty="0"/>
        </a:p>
      </dsp:txBody>
      <dsp:txXfrm>
        <a:off x="5428799" y="207810"/>
        <a:ext cx="2923199" cy="1503363"/>
      </dsp:txXfrm>
    </dsp:sp>
    <dsp:sp modelId="{D39E13CE-126A-4061-99C8-FC9B28A87FB1}">
      <dsp:nvSpPr>
        <dsp:cNvPr id="0" name=""/>
        <dsp:cNvSpPr/>
      </dsp:nvSpPr>
      <dsp:spPr>
        <a:xfrm>
          <a:off x="5428799" y="1711173"/>
          <a:ext cx="2923199" cy="15033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kern="1200" dirty="0"/>
            <a:t>Low Dark Current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kern="1200" dirty="0"/>
            <a:t>Spatial Uniformity of QE and MTE:                Directly Limits Achievable Beam Brightness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kern="1200" dirty="0"/>
            <a:t>High </a:t>
          </a:r>
          <a:r>
            <a:rPr lang="en-US" altLang="en-US" sz="1200" kern="1200" dirty="0"/>
            <a:t>Electric Field Tolerance(RF, DC)</a:t>
          </a:r>
          <a:endParaRPr lang="zh-CN" altLang="en-US" sz="1200" kern="1200" dirty="0"/>
        </a:p>
      </dsp:txBody>
      <dsp:txXfrm>
        <a:off x="5428799" y="1711173"/>
        <a:ext cx="2923199" cy="1503358"/>
      </dsp:txXfrm>
    </dsp:sp>
    <dsp:sp modelId="{B69CF977-5A81-4E65-955B-CFC1FC5ADA75}">
      <dsp:nvSpPr>
        <dsp:cNvPr id="0" name=""/>
        <dsp:cNvSpPr/>
      </dsp:nvSpPr>
      <dsp:spPr>
        <a:xfrm>
          <a:off x="5428799" y="3214531"/>
          <a:ext cx="2923199" cy="15033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kern="1200" dirty="0"/>
            <a:t>Low MTE(Low Thermal Emittance): Determines the Upper Limit of FEL Brightness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kern="1200" dirty="0"/>
            <a:t>Lifetime, Vacuum Robustness, Ion Back Bombardment Resistance:  Keys to CW Operation</a:t>
          </a:r>
          <a:endParaRPr lang="zh-CN" alt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200" kern="1200" dirty="0"/>
            <a:t>Sufficiently High QE: Matching CW Drive‑laser Power</a:t>
          </a:r>
          <a:endParaRPr lang="zh-CN" altLang="en-US" sz="1200" kern="1200" dirty="0"/>
        </a:p>
      </dsp:txBody>
      <dsp:txXfrm>
        <a:off x="5428799" y="3214531"/>
        <a:ext cx="2923199" cy="15033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CBB9D-1FAE-4F89-98DB-92ACF779855B}">
      <dsp:nvSpPr>
        <dsp:cNvPr id="0" name=""/>
        <dsp:cNvSpPr/>
      </dsp:nvSpPr>
      <dsp:spPr>
        <a:xfrm>
          <a:off x="341578" y="2442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kern="1200" dirty="0">
              <a:solidFill>
                <a:schemeClr val="tx1"/>
              </a:solidFill>
              <a:highlight>
                <a:srgbClr val="FFFF00"/>
              </a:highlight>
            </a:rPr>
            <a:t>Quantum Efficiency(QE)</a:t>
          </a:r>
          <a:endParaRPr lang="zh-CN" altLang="zh-CN" sz="150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341578" y="2442"/>
        <a:ext cx="1594687" cy="956812"/>
      </dsp:txXfrm>
    </dsp:sp>
    <dsp:sp modelId="{80B13231-F8F9-4A58-98AA-B5081FF94701}">
      <dsp:nvSpPr>
        <dsp:cNvPr id="0" name=""/>
        <dsp:cNvSpPr/>
      </dsp:nvSpPr>
      <dsp:spPr>
        <a:xfrm>
          <a:off x="2095734" y="2442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b="0" kern="1200" dirty="0">
              <a:solidFill>
                <a:schemeClr val="tx1"/>
              </a:solidFill>
              <a:highlight>
                <a:srgbClr val="FFFF00"/>
              </a:highlight>
            </a:rPr>
            <a:t>Thermal Emittance</a:t>
          </a:r>
          <a:r>
            <a:rPr lang="en-US" sz="1500" b="0" kern="1200" dirty="0">
              <a:solidFill>
                <a:schemeClr val="tx1"/>
              </a:solidFill>
              <a:highlight>
                <a:srgbClr val="FFFF00"/>
              </a:highlight>
            </a:rPr>
            <a:t>/</a:t>
          </a:r>
          <a:r>
            <a:rPr lang="en-US" altLang="zh-CN" sz="1500" b="0" kern="1200" dirty="0">
              <a:solidFill>
                <a:schemeClr val="tx1"/>
              </a:solidFill>
              <a:highlight>
                <a:srgbClr val="FFFF00"/>
              </a:highlight>
            </a:rPr>
            <a:t>Mean Transverse Energy (</a:t>
          </a:r>
          <a:r>
            <a:rPr lang="en-US" sz="1500" b="0" kern="1200" dirty="0">
              <a:solidFill>
                <a:schemeClr val="tx1"/>
              </a:solidFill>
              <a:highlight>
                <a:srgbClr val="FFFF00"/>
              </a:highlight>
            </a:rPr>
            <a:t>MTE)</a:t>
          </a:r>
          <a:endParaRPr lang="zh-CN" altLang="en-US" sz="1500" b="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2095734" y="2442"/>
        <a:ext cx="1594687" cy="956812"/>
      </dsp:txXfrm>
    </dsp:sp>
    <dsp:sp modelId="{6D2CB7FC-88EA-4A89-BB2D-45823C0D7CAD}">
      <dsp:nvSpPr>
        <dsp:cNvPr id="0" name=""/>
        <dsp:cNvSpPr/>
      </dsp:nvSpPr>
      <dsp:spPr>
        <a:xfrm>
          <a:off x="341578" y="1118723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b="0" kern="1200" dirty="0">
              <a:solidFill>
                <a:schemeClr val="tx1"/>
              </a:solidFill>
              <a:highlight>
                <a:srgbClr val="FFFF00"/>
              </a:highlight>
            </a:rPr>
            <a:t>Lifetime and Stability</a:t>
          </a:r>
          <a:r>
            <a:rPr lang="zh-CN" sz="1500" b="0" kern="1200" dirty="0">
              <a:solidFill>
                <a:schemeClr val="tx1"/>
              </a:solidFill>
              <a:highlight>
                <a:srgbClr val="FFFF00"/>
              </a:highlight>
            </a:rPr>
            <a:t> </a:t>
          </a:r>
          <a:endParaRPr lang="zh-CN" altLang="en-US" sz="1500" b="0" kern="1200" dirty="0">
            <a:solidFill>
              <a:schemeClr val="tx1"/>
            </a:solidFill>
            <a:highlight>
              <a:srgbClr val="FFFF00"/>
            </a:highlight>
          </a:endParaRPr>
        </a:p>
      </dsp:txBody>
      <dsp:txXfrm>
        <a:off x="341578" y="1118723"/>
        <a:ext cx="1594687" cy="956812"/>
      </dsp:txXfrm>
    </dsp:sp>
    <dsp:sp modelId="{DED8546C-AFB4-45CD-A54D-B49E4489026E}">
      <dsp:nvSpPr>
        <dsp:cNvPr id="0" name=""/>
        <dsp:cNvSpPr/>
      </dsp:nvSpPr>
      <dsp:spPr>
        <a:xfrm>
          <a:off x="2095734" y="1118723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b="0" kern="1200" dirty="0"/>
            <a:t>Response Time</a:t>
          </a:r>
          <a:r>
            <a:rPr lang="zh-CN" sz="1500" b="0" kern="1200" dirty="0"/>
            <a:t> </a:t>
          </a:r>
          <a:endParaRPr lang="zh-CN" altLang="en-US" sz="1500" b="0" kern="1200" dirty="0"/>
        </a:p>
      </dsp:txBody>
      <dsp:txXfrm>
        <a:off x="2095734" y="1118723"/>
        <a:ext cx="1594687" cy="956812"/>
      </dsp:txXfrm>
    </dsp:sp>
    <dsp:sp modelId="{148E773B-25D6-4A06-A5C2-61B92D794FB6}">
      <dsp:nvSpPr>
        <dsp:cNvPr id="0" name=""/>
        <dsp:cNvSpPr/>
      </dsp:nvSpPr>
      <dsp:spPr>
        <a:xfrm>
          <a:off x="341578" y="2235004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kern="1200" dirty="0"/>
            <a:t>Dark Current</a:t>
          </a:r>
          <a:endParaRPr lang="zh-CN" altLang="en-US" sz="1500" kern="1200" dirty="0"/>
        </a:p>
      </dsp:txBody>
      <dsp:txXfrm>
        <a:off x="341578" y="2235004"/>
        <a:ext cx="1594687" cy="956812"/>
      </dsp:txXfrm>
    </dsp:sp>
    <dsp:sp modelId="{503F5FF4-8176-4C29-B300-AB16B6283C7D}">
      <dsp:nvSpPr>
        <dsp:cNvPr id="0" name=""/>
        <dsp:cNvSpPr/>
      </dsp:nvSpPr>
      <dsp:spPr>
        <a:xfrm>
          <a:off x="2095734" y="2235004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 dirty="0"/>
            <a:t>Operating Wavelength and Spectral Response</a:t>
          </a:r>
          <a:endParaRPr lang="zh-CN" altLang="en-US" sz="1500" kern="1200" dirty="0"/>
        </a:p>
      </dsp:txBody>
      <dsp:txXfrm>
        <a:off x="2095734" y="2235004"/>
        <a:ext cx="1594687" cy="956812"/>
      </dsp:txXfrm>
    </dsp:sp>
    <dsp:sp modelId="{B1C265CA-9DE5-4792-A801-36D01D23ED10}">
      <dsp:nvSpPr>
        <dsp:cNvPr id="0" name=""/>
        <dsp:cNvSpPr/>
      </dsp:nvSpPr>
      <dsp:spPr>
        <a:xfrm>
          <a:off x="341578" y="3351286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 dirty="0"/>
            <a:t>Electric Field Tolerance and Material Migration</a:t>
          </a:r>
          <a:r>
            <a:rPr lang="zh-CN" altLang="en-US" sz="1500" kern="1200" dirty="0"/>
            <a:t> </a:t>
          </a:r>
        </a:p>
      </dsp:txBody>
      <dsp:txXfrm>
        <a:off x="341578" y="3351286"/>
        <a:ext cx="1594687" cy="956812"/>
      </dsp:txXfrm>
    </dsp:sp>
    <dsp:sp modelId="{EB902E1A-0680-4C48-8098-256189E353D7}">
      <dsp:nvSpPr>
        <dsp:cNvPr id="0" name=""/>
        <dsp:cNvSpPr/>
      </dsp:nvSpPr>
      <dsp:spPr>
        <a:xfrm>
          <a:off x="2095734" y="3351286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kern="1200" dirty="0"/>
            <a:t>Photo</a:t>
          </a:r>
          <a:r>
            <a:rPr lang="en-US" altLang="en-US" sz="1500" kern="1200" dirty="0"/>
            <a:t>emission Uniformity</a:t>
          </a:r>
          <a:r>
            <a:rPr lang="zh-CN" altLang="en-US" sz="1500" kern="1200" dirty="0"/>
            <a:t> </a:t>
          </a:r>
        </a:p>
      </dsp:txBody>
      <dsp:txXfrm>
        <a:off x="2095734" y="3351286"/>
        <a:ext cx="1594687" cy="956812"/>
      </dsp:txXfrm>
    </dsp:sp>
    <dsp:sp modelId="{547E3E64-C304-453E-B9AC-2554BCC9C83E}">
      <dsp:nvSpPr>
        <dsp:cNvPr id="0" name=""/>
        <dsp:cNvSpPr/>
      </dsp:nvSpPr>
      <dsp:spPr>
        <a:xfrm>
          <a:off x="1218656" y="4467567"/>
          <a:ext cx="1594687" cy="9568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500" kern="1200" dirty="0"/>
            <a:t>Preparation </a:t>
          </a:r>
          <a:r>
            <a:rPr lang="zh-CN" sz="1500" kern="1200" dirty="0"/>
            <a:t>Reproducibility &amp; In-Situ Regeneration</a:t>
          </a:r>
          <a:endParaRPr lang="zh-CN" altLang="en-US" sz="1500" kern="1200" dirty="0"/>
        </a:p>
      </dsp:txBody>
      <dsp:txXfrm>
        <a:off x="1218656" y="4467567"/>
        <a:ext cx="1594687" cy="9568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391F3-F32A-47BC-97DD-A5BAB6CBEE50}">
      <dsp:nvSpPr>
        <dsp:cNvPr id="0" name=""/>
        <dsp:cNvSpPr/>
      </dsp:nvSpPr>
      <dsp:spPr>
        <a:xfrm>
          <a:off x="0" y="1099321"/>
          <a:ext cx="11905131" cy="22208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ABEB5-6818-4D88-91E2-FAD560D274A2}">
      <dsp:nvSpPr>
        <dsp:cNvPr id="0" name=""/>
        <dsp:cNvSpPr/>
      </dsp:nvSpPr>
      <dsp:spPr>
        <a:xfrm>
          <a:off x="11819691" y="1021591"/>
          <a:ext cx="133251" cy="177668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7A73C-20D1-4C45-82A5-8EF6BACD52C1}">
      <dsp:nvSpPr>
        <dsp:cNvPr id="0" name=""/>
        <dsp:cNvSpPr/>
      </dsp:nvSpPr>
      <dsp:spPr>
        <a:xfrm>
          <a:off x="285728" y="506354"/>
          <a:ext cx="2204115" cy="515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900" kern="1200" dirty="0"/>
            <a:t>SINAP Photocathode Apparatus Design</a:t>
          </a:r>
          <a:endParaRPr lang="zh-CN" altLang="en-US" sz="900" kern="1200" dirty="0"/>
        </a:p>
      </dsp:txBody>
      <dsp:txXfrm>
        <a:off x="285728" y="506354"/>
        <a:ext cx="2204115" cy="515237"/>
      </dsp:txXfrm>
    </dsp:sp>
    <dsp:sp modelId="{584C1ED0-9BD4-4982-8F0C-77F0A9C6DD68}">
      <dsp:nvSpPr>
        <dsp:cNvPr id="0" name=""/>
        <dsp:cNvSpPr/>
      </dsp:nvSpPr>
      <dsp:spPr>
        <a:xfrm>
          <a:off x="285728" y="239852"/>
          <a:ext cx="2204115" cy="266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CN" sz="1300" kern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rPr>
            <a:t>2009-2012</a:t>
          </a:r>
          <a:endParaRPr lang="zh-CN" altLang="en-US" sz="1300" kern="1200" dirty="0"/>
        </a:p>
      </dsp:txBody>
      <dsp:txXfrm>
        <a:off x="285728" y="239852"/>
        <a:ext cx="2204115" cy="266502"/>
      </dsp:txXfrm>
    </dsp:sp>
    <dsp:sp modelId="{63CE686D-9D95-45E6-A273-3F0094DF2D36}">
      <dsp:nvSpPr>
        <dsp:cNvPr id="0" name=""/>
        <dsp:cNvSpPr/>
      </dsp:nvSpPr>
      <dsp:spPr>
        <a:xfrm>
          <a:off x="134710" y="222085"/>
          <a:ext cx="17766" cy="888340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B63C24-8BB3-4B3C-8447-A899F1D98ADF}">
      <dsp:nvSpPr>
        <dsp:cNvPr id="0" name=""/>
        <dsp:cNvSpPr/>
      </dsp:nvSpPr>
      <dsp:spPr>
        <a:xfrm>
          <a:off x="1613508" y="1563479"/>
          <a:ext cx="2204115" cy="417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900" kern="1200" dirty="0"/>
            <a:t>Photocathode Apparatus </a:t>
          </a:r>
          <a:r>
            <a:rPr lang="en-US" altLang="en-US" sz="900" kern="1200" dirty="0"/>
            <a:t>Assembly &amp; Commissioning</a:t>
          </a:r>
          <a:endParaRPr lang="zh-CN" altLang="en-US" sz="900" kern="1200" dirty="0"/>
        </a:p>
      </dsp:txBody>
      <dsp:txXfrm>
        <a:off x="1613508" y="1563479"/>
        <a:ext cx="2204115" cy="417520"/>
      </dsp:txXfrm>
    </dsp:sp>
    <dsp:sp modelId="{3854A232-3800-4EDA-8A95-55ADEBB8F98C}">
      <dsp:nvSpPr>
        <dsp:cNvPr id="0" name=""/>
        <dsp:cNvSpPr/>
      </dsp:nvSpPr>
      <dsp:spPr>
        <a:xfrm>
          <a:off x="1613508" y="1288094"/>
          <a:ext cx="2204115" cy="275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en-US" sz="1300" kern="1200" dirty="0"/>
            <a:t>2012-2015</a:t>
          </a:r>
          <a:endParaRPr lang="zh-CN" altLang="en-US" sz="1300" kern="1200" dirty="0"/>
        </a:p>
      </dsp:txBody>
      <dsp:txXfrm>
        <a:off x="1613508" y="1288094"/>
        <a:ext cx="2204115" cy="275385"/>
      </dsp:txXfrm>
    </dsp:sp>
    <dsp:sp modelId="{EF8465D0-835C-4657-9DDF-D68D050B2DF0}">
      <dsp:nvSpPr>
        <dsp:cNvPr id="0" name=""/>
        <dsp:cNvSpPr/>
      </dsp:nvSpPr>
      <dsp:spPr>
        <a:xfrm>
          <a:off x="1462490" y="1110426"/>
          <a:ext cx="17766" cy="888340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BD02E4-5E36-4311-A437-1DE0F75F8857}">
      <dsp:nvSpPr>
        <dsp:cNvPr id="0" name=""/>
        <dsp:cNvSpPr/>
      </dsp:nvSpPr>
      <dsp:spPr>
        <a:xfrm>
          <a:off x="97399" y="1064232"/>
          <a:ext cx="92387" cy="923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E85072-98D4-4580-A2A3-877A1645BE55}">
      <dsp:nvSpPr>
        <dsp:cNvPr id="0" name=""/>
        <dsp:cNvSpPr/>
      </dsp:nvSpPr>
      <dsp:spPr>
        <a:xfrm>
          <a:off x="1425180" y="1064232"/>
          <a:ext cx="92387" cy="92387"/>
        </a:xfrm>
        <a:prstGeom prst="ellipse">
          <a:avLst/>
        </a:prstGeom>
        <a:solidFill>
          <a:schemeClr val="accent2">
            <a:hueOff val="1502625"/>
            <a:satOff val="-8842"/>
            <a:lumOff val="336"/>
            <a:alphaOff val="0"/>
          </a:schemeClr>
        </a:solidFill>
        <a:ln w="95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834F3F-008E-48CE-98DA-1C7DD76EB376}">
      <dsp:nvSpPr>
        <dsp:cNvPr id="0" name=""/>
        <dsp:cNvSpPr/>
      </dsp:nvSpPr>
      <dsp:spPr>
        <a:xfrm>
          <a:off x="2941289" y="506354"/>
          <a:ext cx="2204115" cy="515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kern="1200" dirty="0"/>
            <a:t>K-Cs-Sb Photocathode Preparation Exploration</a:t>
          </a:r>
          <a:endParaRPr lang="zh-CN" altLang="en-US" sz="900" kern="1200" dirty="0"/>
        </a:p>
      </dsp:txBody>
      <dsp:txXfrm>
        <a:off x="2941289" y="506354"/>
        <a:ext cx="2204115" cy="515237"/>
      </dsp:txXfrm>
    </dsp:sp>
    <dsp:sp modelId="{4A3F8A5B-9E5D-48A5-9B5F-EE2483359369}">
      <dsp:nvSpPr>
        <dsp:cNvPr id="0" name=""/>
        <dsp:cNvSpPr/>
      </dsp:nvSpPr>
      <dsp:spPr>
        <a:xfrm>
          <a:off x="2941289" y="239852"/>
          <a:ext cx="2204115" cy="266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en-US" sz="1300" kern="1200" dirty="0"/>
            <a:t>2015-2017</a:t>
          </a:r>
          <a:endParaRPr lang="zh-CN" altLang="en-US" sz="1300" kern="1200" dirty="0"/>
        </a:p>
      </dsp:txBody>
      <dsp:txXfrm>
        <a:off x="2941289" y="239852"/>
        <a:ext cx="2204115" cy="266502"/>
      </dsp:txXfrm>
    </dsp:sp>
    <dsp:sp modelId="{C2F62F00-9421-4EB1-BA69-F4654EAB0528}">
      <dsp:nvSpPr>
        <dsp:cNvPr id="0" name=""/>
        <dsp:cNvSpPr/>
      </dsp:nvSpPr>
      <dsp:spPr>
        <a:xfrm>
          <a:off x="2790271" y="222085"/>
          <a:ext cx="17766" cy="888340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BB1B97-4D59-4EAB-B310-338CABF3E3A9}">
      <dsp:nvSpPr>
        <dsp:cNvPr id="0" name=""/>
        <dsp:cNvSpPr/>
      </dsp:nvSpPr>
      <dsp:spPr>
        <a:xfrm>
          <a:off x="4269069" y="1563479"/>
          <a:ext cx="2204115" cy="417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kern="1200" dirty="0"/>
            <a:t>Cs-</a:t>
          </a:r>
          <a:r>
            <a:rPr lang="en-US" altLang="en-US" sz="900" kern="1200" dirty="0" err="1"/>
            <a:t>Te</a:t>
          </a:r>
          <a:r>
            <a:rPr lang="en-US" altLang="en-US" sz="900" kern="1200" dirty="0"/>
            <a:t> Photocathode Preparation Exploration</a:t>
          </a:r>
          <a:endParaRPr lang="zh-CN" altLang="en-US" sz="900" kern="1200" dirty="0"/>
        </a:p>
      </dsp:txBody>
      <dsp:txXfrm>
        <a:off x="4269069" y="1563479"/>
        <a:ext cx="2204115" cy="417520"/>
      </dsp:txXfrm>
    </dsp:sp>
    <dsp:sp modelId="{E09CE0A4-1C59-48B4-8153-4C4DF3E771A5}">
      <dsp:nvSpPr>
        <dsp:cNvPr id="0" name=""/>
        <dsp:cNvSpPr/>
      </dsp:nvSpPr>
      <dsp:spPr>
        <a:xfrm>
          <a:off x="4269069" y="1288094"/>
          <a:ext cx="2204115" cy="275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en-US" sz="1300" kern="1200" dirty="0"/>
            <a:t>2018</a:t>
          </a:r>
          <a:endParaRPr lang="zh-CN" altLang="en-US" sz="1300" kern="1200" dirty="0"/>
        </a:p>
      </dsp:txBody>
      <dsp:txXfrm>
        <a:off x="4269069" y="1288094"/>
        <a:ext cx="2204115" cy="275385"/>
      </dsp:txXfrm>
    </dsp:sp>
    <dsp:sp modelId="{8296EF11-D944-4544-8B77-9B6218C895B3}">
      <dsp:nvSpPr>
        <dsp:cNvPr id="0" name=""/>
        <dsp:cNvSpPr/>
      </dsp:nvSpPr>
      <dsp:spPr>
        <a:xfrm>
          <a:off x="4118051" y="1110426"/>
          <a:ext cx="17766" cy="888340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AA221-63F5-4ADB-B523-329C4C55E5CF}">
      <dsp:nvSpPr>
        <dsp:cNvPr id="0" name=""/>
        <dsp:cNvSpPr/>
      </dsp:nvSpPr>
      <dsp:spPr>
        <a:xfrm>
          <a:off x="2752960" y="1064232"/>
          <a:ext cx="92387" cy="92387"/>
        </a:xfrm>
        <a:prstGeom prst="ellipse">
          <a:avLst/>
        </a:prstGeom>
        <a:solidFill>
          <a:schemeClr val="accent2">
            <a:hueOff val="3005250"/>
            <a:satOff val="-17684"/>
            <a:lumOff val="673"/>
            <a:alphaOff val="0"/>
          </a:schemeClr>
        </a:solidFill>
        <a:ln w="95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6CC16C-A2D3-4DFF-9DEB-6EE96924E496}">
      <dsp:nvSpPr>
        <dsp:cNvPr id="0" name=""/>
        <dsp:cNvSpPr/>
      </dsp:nvSpPr>
      <dsp:spPr>
        <a:xfrm>
          <a:off x="4080741" y="1064232"/>
          <a:ext cx="92387" cy="92387"/>
        </a:xfrm>
        <a:prstGeom prst="ellipse">
          <a:avLst/>
        </a:prstGeom>
        <a:solidFill>
          <a:schemeClr val="accent2">
            <a:hueOff val="4507874"/>
            <a:satOff val="-26526"/>
            <a:lumOff val="1009"/>
            <a:alphaOff val="0"/>
          </a:schemeClr>
        </a:solidFill>
        <a:ln w="95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D927D7-B6D2-44AC-B3E2-6D1F4C91BC1C}">
      <dsp:nvSpPr>
        <dsp:cNvPr id="0" name=""/>
        <dsp:cNvSpPr/>
      </dsp:nvSpPr>
      <dsp:spPr>
        <a:xfrm>
          <a:off x="5596850" y="506354"/>
          <a:ext cx="2204115" cy="515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kern="1200" dirty="0"/>
            <a:t>SARI Photocathode Facility: Photocathode Preparation Apparatus, Photocathode Emittance Measurement Apparatus, Photocathode Transfer Apparatus</a:t>
          </a:r>
          <a:endParaRPr lang="zh-CN" altLang="en-US" sz="900" kern="1200" dirty="0"/>
        </a:p>
      </dsp:txBody>
      <dsp:txXfrm>
        <a:off x="5596850" y="506354"/>
        <a:ext cx="2204115" cy="515237"/>
      </dsp:txXfrm>
    </dsp:sp>
    <dsp:sp modelId="{F9BEE0A5-AAFA-4D38-A5B0-A6729F337A61}">
      <dsp:nvSpPr>
        <dsp:cNvPr id="0" name=""/>
        <dsp:cNvSpPr/>
      </dsp:nvSpPr>
      <dsp:spPr>
        <a:xfrm>
          <a:off x="5596850" y="239852"/>
          <a:ext cx="2204115" cy="266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en-US" sz="1300" kern="1200" dirty="0"/>
            <a:t>2018-2021</a:t>
          </a:r>
          <a:endParaRPr lang="zh-CN" altLang="en-US" sz="1300" kern="1200" dirty="0"/>
        </a:p>
      </dsp:txBody>
      <dsp:txXfrm>
        <a:off x="5596850" y="239852"/>
        <a:ext cx="2204115" cy="266502"/>
      </dsp:txXfrm>
    </dsp:sp>
    <dsp:sp modelId="{744C844B-2E13-4DC7-93CE-9C022A805C44}">
      <dsp:nvSpPr>
        <dsp:cNvPr id="0" name=""/>
        <dsp:cNvSpPr/>
      </dsp:nvSpPr>
      <dsp:spPr>
        <a:xfrm>
          <a:off x="5445832" y="222085"/>
          <a:ext cx="17766" cy="888340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B8309-BB8B-4A7B-B12D-3B8167D6E65A}">
      <dsp:nvSpPr>
        <dsp:cNvPr id="0" name=""/>
        <dsp:cNvSpPr/>
      </dsp:nvSpPr>
      <dsp:spPr>
        <a:xfrm>
          <a:off x="6924630" y="1563479"/>
          <a:ext cx="2204115" cy="417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kern="1200" dirty="0"/>
            <a:t>ZJLAB Photocathode Facility: Photocathode Preparation Apparatus, Photocathode Transfer Apparatus</a:t>
          </a:r>
          <a:endParaRPr lang="zh-CN" altLang="en-US" sz="900" kern="1200" dirty="0"/>
        </a:p>
      </dsp:txBody>
      <dsp:txXfrm>
        <a:off x="6924630" y="1563479"/>
        <a:ext cx="2204115" cy="417520"/>
      </dsp:txXfrm>
    </dsp:sp>
    <dsp:sp modelId="{DB2D2865-BE87-4D70-B447-AF0EE457A892}">
      <dsp:nvSpPr>
        <dsp:cNvPr id="0" name=""/>
        <dsp:cNvSpPr/>
      </dsp:nvSpPr>
      <dsp:spPr>
        <a:xfrm>
          <a:off x="6924630" y="1288094"/>
          <a:ext cx="2204115" cy="275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en-US" sz="1300" kern="1200" dirty="0"/>
            <a:t>2022-2024 </a:t>
          </a:r>
          <a:endParaRPr lang="zh-CN" altLang="en-US" sz="1300" kern="1200" dirty="0"/>
        </a:p>
      </dsp:txBody>
      <dsp:txXfrm>
        <a:off x="6924630" y="1288094"/>
        <a:ext cx="2204115" cy="275385"/>
      </dsp:txXfrm>
    </dsp:sp>
    <dsp:sp modelId="{5F24D5B8-9081-4FF3-86CB-152AACB566CC}">
      <dsp:nvSpPr>
        <dsp:cNvPr id="0" name=""/>
        <dsp:cNvSpPr/>
      </dsp:nvSpPr>
      <dsp:spPr>
        <a:xfrm>
          <a:off x="6773612" y="1110426"/>
          <a:ext cx="17766" cy="888340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98EA3-9E09-467E-AB30-03886FB61497}">
      <dsp:nvSpPr>
        <dsp:cNvPr id="0" name=""/>
        <dsp:cNvSpPr/>
      </dsp:nvSpPr>
      <dsp:spPr>
        <a:xfrm>
          <a:off x="5408522" y="1064232"/>
          <a:ext cx="92387" cy="92387"/>
        </a:xfrm>
        <a:prstGeom prst="ellipse">
          <a:avLst/>
        </a:prstGeom>
        <a:solidFill>
          <a:schemeClr val="accent2">
            <a:hueOff val="6010500"/>
            <a:satOff val="-35369"/>
            <a:lumOff val="1346"/>
            <a:alphaOff val="0"/>
          </a:schemeClr>
        </a:solidFill>
        <a:ln w="95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A90BC2-C76E-4997-99B6-63E6CDB490C5}">
      <dsp:nvSpPr>
        <dsp:cNvPr id="0" name=""/>
        <dsp:cNvSpPr/>
      </dsp:nvSpPr>
      <dsp:spPr>
        <a:xfrm>
          <a:off x="6736302" y="1064232"/>
          <a:ext cx="92387" cy="92387"/>
        </a:xfrm>
        <a:prstGeom prst="ellipse">
          <a:avLst/>
        </a:prstGeom>
        <a:solidFill>
          <a:schemeClr val="accent2">
            <a:hueOff val="7513124"/>
            <a:satOff val="-44211"/>
            <a:lumOff val="1682"/>
            <a:alphaOff val="0"/>
          </a:schemeClr>
        </a:solidFill>
        <a:ln w="95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4C2113-DB43-480E-998E-53D55A530918}">
      <dsp:nvSpPr>
        <dsp:cNvPr id="0" name=""/>
        <dsp:cNvSpPr/>
      </dsp:nvSpPr>
      <dsp:spPr>
        <a:xfrm>
          <a:off x="8252411" y="506354"/>
          <a:ext cx="2204115" cy="515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kern="1200" dirty="0"/>
            <a:t>In‑situ Photocathode Research Apparatus</a:t>
          </a:r>
          <a:endParaRPr lang="zh-CN" altLang="en-US" sz="900" kern="1200" dirty="0"/>
        </a:p>
      </dsp:txBody>
      <dsp:txXfrm>
        <a:off x="8252411" y="506354"/>
        <a:ext cx="2204115" cy="515237"/>
      </dsp:txXfrm>
    </dsp:sp>
    <dsp:sp modelId="{19C77162-E8FA-49D2-81E4-22F78054B805}">
      <dsp:nvSpPr>
        <dsp:cNvPr id="0" name=""/>
        <dsp:cNvSpPr/>
      </dsp:nvSpPr>
      <dsp:spPr>
        <a:xfrm>
          <a:off x="8252411" y="239852"/>
          <a:ext cx="2204115" cy="266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en-US" sz="1300" kern="1200" dirty="0"/>
            <a:t>2022-2025</a:t>
          </a:r>
          <a:endParaRPr lang="zh-CN" altLang="en-US" sz="1300" kern="1200" dirty="0"/>
        </a:p>
      </dsp:txBody>
      <dsp:txXfrm>
        <a:off x="8252411" y="239852"/>
        <a:ext cx="2204115" cy="266502"/>
      </dsp:txXfrm>
    </dsp:sp>
    <dsp:sp modelId="{ED5A4F3C-81EE-411F-831C-01572DABBD7A}">
      <dsp:nvSpPr>
        <dsp:cNvPr id="0" name=""/>
        <dsp:cNvSpPr/>
      </dsp:nvSpPr>
      <dsp:spPr>
        <a:xfrm>
          <a:off x="8101393" y="222085"/>
          <a:ext cx="17766" cy="888340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2DCC8B-3375-486E-A448-597CE96AE4AE}">
      <dsp:nvSpPr>
        <dsp:cNvPr id="0" name=""/>
        <dsp:cNvSpPr/>
      </dsp:nvSpPr>
      <dsp:spPr>
        <a:xfrm>
          <a:off x="9580191" y="1563479"/>
          <a:ext cx="2204115" cy="417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kern="1200" dirty="0"/>
            <a:t>ZJLAB MBE Photocathode System </a:t>
          </a:r>
          <a:endParaRPr lang="zh-CN" altLang="en-US" sz="900" kern="1200" dirty="0"/>
        </a:p>
      </dsp:txBody>
      <dsp:txXfrm>
        <a:off x="9580191" y="1563479"/>
        <a:ext cx="2204115" cy="417520"/>
      </dsp:txXfrm>
    </dsp:sp>
    <dsp:sp modelId="{AFCBE0FE-9C54-49FD-A849-1686F4EA0207}">
      <dsp:nvSpPr>
        <dsp:cNvPr id="0" name=""/>
        <dsp:cNvSpPr/>
      </dsp:nvSpPr>
      <dsp:spPr>
        <a:xfrm>
          <a:off x="9580191" y="1288094"/>
          <a:ext cx="2204115" cy="275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en-US" sz="1300" kern="1200" dirty="0"/>
            <a:t>2026-</a:t>
          </a:r>
          <a:r>
            <a:rPr lang="en-US" altLang="zh-CN" sz="1300" kern="1200" dirty="0"/>
            <a:t>now </a:t>
          </a:r>
          <a:endParaRPr lang="zh-CN" altLang="en-US" sz="1300" kern="1200" dirty="0"/>
        </a:p>
      </dsp:txBody>
      <dsp:txXfrm>
        <a:off x="9580191" y="1288094"/>
        <a:ext cx="2204115" cy="275385"/>
      </dsp:txXfrm>
    </dsp:sp>
    <dsp:sp modelId="{8AAEA408-8534-412E-B9A8-0E1C79C1FD51}">
      <dsp:nvSpPr>
        <dsp:cNvPr id="0" name=""/>
        <dsp:cNvSpPr/>
      </dsp:nvSpPr>
      <dsp:spPr>
        <a:xfrm>
          <a:off x="9429173" y="1110426"/>
          <a:ext cx="17766" cy="888340"/>
        </a:xfrm>
        <a:prstGeom prst="rect">
          <a:avLst/>
        </a:prstGeom>
        <a:gradFill rotWithShape="0">
          <a:gsLst>
            <a:gs pos="0">
              <a:schemeClr val="accent2">
                <a:tint val="76000"/>
              </a:schemeClr>
            </a:gs>
            <a:gs pos="100000">
              <a:schemeClr val="accent2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DA3FD7-68DD-4F13-9606-3ADE11A738A3}">
      <dsp:nvSpPr>
        <dsp:cNvPr id="0" name=""/>
        <dsp:cNvSpPr/>
      </dsp:nvSpPr>
      <dsp:spPr>
        <a:xfrm>
          <a:off x="8064083" y="1064232"/>
          <a:ext cx="92387" cy="92387"/>
        </a:xfrm>
        <a:prstGeom prst="ellipse">
          <a:avLst/>
        </a:prstGeom>
        <a:solidFill>
          <a:schemeClr val="accent2">
            <a:hueOff val="9015749"/>
            <a:satOff val="-53053"/>
            <a:lumOff val="2019"/>
            <a:alphaOff val="0"/>
          </a:schemeClr>
        </a:solidFill>
        <a:ln w="95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6243384-BD89-443C-B2AD-01D81BF4DA73}">
      <dsp:nvSpPr>
        <dsp:cNvPr id="0" name=""/>
        <dsp:cNvSpPr/>
      </dsp:nvSpPr>
      <dsp:spPr>
        <a:xfrm>
          <a:off x="9391863" y="1064232"/>
          <a:ext cx="92387" cy="92387"/>
        </a:xfrm>
        <a:prstGeom prst="ellipse">
          <a:avLst/>
        </a:prstGeom>
        <a:solidFill>
          <a:schemeClr val="accent2">
            <a:hueOff val="10518374"/>
            <a:satOff val="-61895"/>
            <a:lumOff val="2355"/>
            <a:alphaOff val="0"/>
          </a:schemeClr>
        </a:solidFill>
        <a:ln w="952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5FEA1-B443-4BBC-A3C4-45E2789BB5B4}">
      <dsp:nvSpPr>
        <dsp:cNvPr id="0" name=""/>
        <dsp:cNvSpPr/>
      </dsp:nvSpPr>
      <dsp:spPr>
        <a:xfrm>
          <a:off x="952355" y="343327"/>
          <a:ext cx="1871133" cy="118447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P</a:t>
          </a:r>
          <a:r>
            <a:rPr lang="en-US" altLang="zh-C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reparation</a:t>
          </a:r>
          <a:r>
            <a:rPr lang="en-US" alt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Apparatus </a:t>
          </a:r>
          <a:endParaRPr lang="zh-CN" alt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6376" y="516790"/>
        <a:ext cx="1323091" cy="837552"/>
      </dsp:txXfrm>
    </dsp:sp>
    <dsp:sp modelId="{8FEF932A-780B-445D-B6DC-07B11FB96FAD}">
      <dsp:nvSpPr>
        <dsp:cNvPr id="0" name=""/>
        <dsp:cNvSpPr/>
      </dsp:nvSpPr>
      <dsp:spPr>
        <a:xfrm rot="31609">
          <a:off x="2898008" y="939024"/>
          <a:ext cx="6030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306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E0891-F255-4B6B-B268-03399753B768}">
      <dsp:nvSpPr>
        <dsp:cNvPr id="0" name=""/>
        <dsp:cNvSpPr/>
      </dsp:nvSpPr>
      <dsp:spPr>
        <a:xfrm rot="10768296">
          <a:off x="6162048" y="939024"/>
          <a:ext cx="6012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1266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128F78-702B-4402-A7AF-74C433D23D0E}">
      <dsp:nvSpPr>
        <dsp:cNvPr id="0" name=""/>
        <dsp:cNvSpPr/>
      </dsp:nvSpPr>
      <dsp:spPr>
        <a:xfrm>
          <a:off x="3501060" y="941796"/>
          <a:ext cx="292710" cy="0"/>
        </a:xfrm>
        <a:prstGeom prst="line">
          <a:avLst/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136645-0E60-488F-B901-EC2804C5BCC3}">
      <dsp:nvSpPr>
        <dsp:cNvPr id="0" name=""/>
        <dsp:cNvSpPr/>
      </dsp:nvSpPr>
      <dsp:spPr>
        <a:xfrm>
          <a:off x="3793770" y="515556"/>
          <a:ext cx="2075580" cy="85248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Suitcase</a:t>
          </a:r>
          <a:endParaRPr lang="zh-CN" altLang="en-US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93770" y="515556"/>
        <a:ext cx="2075580" cy="852480"/>
      </dsp:txXfrm>
    </dsp:sp>
    <dsp:sp modelId="{EAF6527F-68C0-47E2-86CB-2B36B9C97100}">
      <dsp:nvSpPr>
        <dsp:cNvPr id="0" name=""/>
        <dsp:cNvSpPr/>
      </dsp:nvSpPr>
      <dsp:spPr>
        <a:xfrm>
          <a:off x="5869351" y="941796"/>
          <a:ext cx="292710" cy="0"/>
        </a:xfrm>
        <a:prstGeom prst="line">
          <a:avLst/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14C97-667C-4DEB-9E8D-CDE122D17227}">
      <dsp:nvSpPr>
        <dsp:cNvPr id="0" name=""/>
        <dsp:cNvSpPr/>
      </dsp:nvSpPr>
      <dsp:spPr>
        <a:xfrm>
          <a:off x="6837612" y="318295"/>
          <a:ext cx="1871133" cy="1234541"/>
        </a:xfrm>
        <a:prstGeom prst="ellipse">
          <a:avLst/>
        </a:prstGeom>
        <a:solidFill>
          <a:schemeClr val="accent2">
            <a:hueOff val="5259187"/>
            <a:satOff val="-30948"/>
            <a:lumOff val="117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Transfer Apparatus</a:t>
          </a:r>
          <a:endParaRPr lang="zh-CN" alt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11633" y="499089"/>
        <a:ext cx="1323091" cy="872953"/>
      </dsp:txXfrm>
    </dsp:sp>
    <dsp:sp modelId="{0D934454-BFC6-4388-98B5-50672163FB2E}">
      <dsp:nvSpPr>
        <dsp:cNvPr id="0" name=""/>
        <dsp:cNvSpPr/>
      </dsp:nvSpPr>
      <dsp:spPr>
        <a:xfrm>
          <a:off x="8708745" y="0"/>
          <a:ext cx="1871133" cy="1871133"/>
        </a:xfrm>
        <a:prstGeom prst="ellipse">
          <a:avLst/>
        </a:prstGeom>
        <a:solidFill>
          <a:schemeClr val="accent2">
            <a:hueOff val="10518374"/>
            <a:satOff val="-61895"/>
            <a:lumOff val="235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Electron Gun</a:t>
          </a:r>
          <a:endParaRPr lang="zh-CN" alt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82766" y="274021"/>
        <a:ext cx="1323091" cy="13230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7F97D-1857-4634-94B9-203ACF05269E}">
      <dsp:nvSpPr>
        <dsp:cNvPr id="0" name=""/>
        <dsp:cNvSpPr/>
      </dsp:nvSpPr>
      <dsp:spPr>
        <a:xfrm>
          <a:off x="4676" y="0"/>
          <a:ext cx="2481019" cy="6891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Preparation</a:t>
          </a:r>
          <a:endParaRPr lang="zh-CN" alt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862" y="20186"/>
        <a:ext cx="2440647" cy="648820"/>
      </dsp:txXfrm>
    </dsp:sp>
    <dsp:sp modelId="{E4036669-1ECD-4BEF-AA16-BCED8A7E04A8}">
      <dsp:nvSpPr>
        <dsp:cNvPr id="0" name=""/>
        <dsp:cNvSpPr/>
      </dsp:nvSpPr>
      <dsp:spPr>
        <a:xfrm>
          <a:off x="2733798" y="36949"/>
          <a:ext cx="525976" cy="6152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/>
        </a:p>
      </dsp:txBody>
      <dsp:txXfrm>
        <a:off x="2733798" y="160007"/>
        <a:ext cx="368183" cy="369176"/>
      </dsp:txXfrm>
    </dsp:sp>
    <dsp:sp modelId="{BE5841FE-0CE8-4092-91DE-A9FE53D81954}">
      <dsp:nvSpPr>
        <dsp:cNvPr id="0" name=""/>
        <dsp:cNvSpPr/>
      </dsp:nvSpPr>
      <dsp:spPr>
        <a:xfrm>
          <a:off x="3478104" y="0"/>
          <a:ext cx="1986775" cy="689192"/>
        </a:xfrm>
        <a:prstGeom prst="roundRect">
          <a:avLst>
            <a:gd name="adj" fmla="val 10000"/>
          </a:avLst>
        </a:prstGeom>
        <a:solidFill>
          <a:schemeClr val="accent2">
            <a:hueOff val="5259187"/>
            <a:satOff val="-30948"/>
            <a:lumOff val="11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Transport</a:t>
          </a:r>
          <a:endParaRPr lang="zh-CN" alt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98290" y="20186"/>
        <a:ext cx="1946403" cy="648820"/>
      </dsp:txXfrm>
    </dsp:sp>
    <dsp:sp modelId="{A989B47D-2FA4-489B-8D84-31AE11B51BAF}">
      <dsp:nvSpPr>
        <dsp:cNvPr id="0" name=""/>
        <dsp:cNvSpPr/>
      </dsp:nvSpPr>
      <dsp:spPr>
        <a:xfrm>
          <a:off x="5712981" y="36949"/>
          <a:ext cx="525976" cy="6152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0518374"/>
            <a:satOff val="-61895"/>
            <a:lumOff val="23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/>
        </a:p>
      </dsp:txBody>
      <dsp:txXfrm>
        <a:off x="5712981" y="160007"/>
        <a:ext cx="368183" cy="369176"/>
      </dsp:txXfrm>
    </dsp:sp>
    <dsp:sp modelId="{8CC37D9F-C8F5-40B4-9FF8-B688F530EAC8}">
      <dsp:nvSpPr>
        <dsp:cNvPr id="0" name=""/>
        <dsp:cNvSpPr/>
      </dsp:nvSpPr>
      <dsp:spPr>
        <a:xfrm>
          <a:off x="6457287" y="0"/>
          <a:ext cx="3328262" cy="689192"/>
        </a:xfrm>
        <a:prstGeom prst="roundRect">
          <a:avLst>
            <a:gd name="adj" fmla="val 10000"/>
          </a:avLst>
        </a:prstGeom>
        <a:solidFill>
          <a:schemeClr val="accent2">
            <a:hueOff val="10518374"/>
            <a:satOff val="-61895"/>
            <a:lumOff val="23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Photocathode Operation</a:t>
          </a:r>
          <a:endParaRPr lang="zh-CN" alt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77473" y="20186"/>
        <a:ext cx="3287890" cy="6488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C6EBC-DD9B-4361-9AC1-F68FE422A3D6}">
      <dsp:nvSpPr>
        <dsp:cNvPr id="0" name=""/>
        <dsp:cNvSpPr/>
      </dsp:nvSpPr>
      <dsp:spPr>
        <a:xfrm>
          <a:off x="6985" y="517940"/>
          <a:ext cx="1633151" cy="163315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60AB65-8CA9-4553-B56D-F4C40C1148CA}">
      <dsp:nvSpPr>
        <dsp:cNvPr id="0" name=""/>
        <dsp:cNvSpPr/>
      </dsp:nvSpPr>
      <dsp:spPr>
        <a:xfrm>
          <a:off x="272847" y="1497830"/>
          <a:ext cx="1633151" cy="16331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900" kern="1200" dirty="0"/>
            <a:t>1 Dec 2023</a:t>
          </a:r>
          <a:endParaRPr lang="zh-CN" altLang="en-US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Mo plug(Ra~50mm)</a:t>
          </a:r>
          <a:r>
            <a:rPr lang="zh-CN" altLang="en-US" sz="700" kern="1200" dirty="0"/>
            <a:t>：</a:t>
          </a:r>
          <a:r>
            <a:rPr lang="en-US" altLang="zh-CN" sz="700" kern="1200" dirty="0"/>
            <a:t>36.5nm(Not over-inserted)</a:t>
          </a:r>
          <a:endParaRPr lang="zh-CN" alt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700" kern="1200" dirty="0"/>
            <a:t>QE=7.5%@255nm(</a:t>
          </a:r>
          <a:r>
            <a:rPr lang="en-US" altLang="zh-CN" sz="700" kern="1200" dirty="0"/>
            <a:t>Preparation chamber</a:t>
          </a:r>
          <a:r>
            <a:rPr lang="zh-CN" altLang="en-US" sz="700" kern="1200" dirty="0"/>
            <a:t>）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QE=10%@257.5nm(Electron gun) </a:t>
          </a:r>
          <a:endParaRPr lang="zh-CN" alt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700" kern="1200" dirty="0"/>
            <a:t>Objective:</a:t>
          </a:r>
          <a:endParaRPr lang="zh-CN" altLang="en-US" sz="700" kern="1200" dirty="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700" kern="1200" dirty="0"/>
            <a:t> SHINE VHF Gun Commissioning</a:t>
          </a:r>
          <a:endParaRPr lang="zh-CN" altLang="en-US" sz="700" kern="1200" dirty="0"/>
        </a:p>
      </dsp:txBody>
      <dsp:txXfrm>
        <a:off x="320680" y="1545663"/>
        <a:ext cx="1537485" cy="1537485"/>
      </dsp:txXfrm>
    </dsp:sp>
    <dsp:sp modelId="{D913AA24-0F2B-48DF-B245-066723784A28}">
      <dsp:nvSpPr>
        <dsp:cNvPr id="0" name=""/>
        <dsp:cNvSpPr/>
      </dsp:nvSpPr>
      <dsp:spPr>
        <a:xfrm>
          <a:off x="1954717" y="1138303"/>
          <a:ext cx="314580" cy="39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/>
        </a:p>
      </dsp:txBody>
      <dsp:txXfrm>
        <a:off x="1954717" y="1216788"/>
        <a:ext cx="220206" cy="235453"/>
      </dsp:txXfrm>
    </dsp:sp>
    <dsp:sp modelId="{38B19A72-C6EC-493C-BD7B-1CEA4659C293}">
      <dsp:nvSpPr>
        <dsp:cNvPr id="0" name=""/>
        <dsp:cNvSpPr/>
      </dsp:nvSpPr>
      <dsp:spPr>
        <a:xfrm>
          <a:off x="2538939" y="517940"/>
          <a:ext cx="1633151" cy="163315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1F2AC-638E-424C-9DC0-8EE4C18198C0}">
      <dsp:nvSpPr>
        <dsp:cNvPr id="0" name=""/>
        <dsp:cNvSpPr/>
      </dsp:nvSpPr>
      <dsp:spPr>
        <a:xfrm>
          <a:off x="2804801" y="1497830"/>
          <a:ext cx="1633151" cy="1633151"/>
        </a:xfrm>
        <a:prstGeom prst="roundRect">
          <a:avLst>
            <a:gd name="adj" fmla="val 10000"/>
          </a:avLst>
        </a:prstGeom>
        <a:solidFill>
          <a:schemeClr val="accent4">
            <a:hueOff val="-3250790"/>
            <a:satOff val="15422"/>
            <a:lumOff val="-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900" kern="1200" dirty="0"/>
            <a:t>14 Jan 2024</a:t>
          </a:r>
          <a:endParaRPr lang="zh-CN" altLang="en-US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Mo plug(no polishing)</a:t>
          </a:r>
          <a:r>
            <a:rPr lang="zh-CN" altLang="en-US" sz="700" kern="1200" dirty="0"/>
            <a:t>：</a:t>
          </a:r>
          <a:r>
            <a:rPr lang="en-US" altLang="zh-CN" sz="700" kern="1200" dirty="0"/>
            <a:t>36.5mm</a:t>
          </a:r>
          <a:r>
            <a:rPr lang="en-US" altLang="zh-CN" sz="700" kern="1200" dirty="0">
              <a:solidFill>
                <a:srgbClr val="FFFFFF"/>
              </a:solidFill>
              <a:latin typeface="Cambria"/>
              <a:ea typeface="汉仪中圆简"/>
              <a:cs typeface="+mn-cs"/>
            </a:rPr>
            <a:t>(</a:t>
          </a:r>
          <a:r>
            <a:rPr lang="zh-CN" sz="700" kern="1200" dirty="0">
              <a:solidFill>
                <a:srgbClr val="FFFFFF"/>
              </a:solidFill>
              <a:latin typeface="Cambria"/>
              <a:ea typeface="汉仪中圆简"/>
              <a:cs typeface="+mn-cs"/>
            </a:rPr>
            <a:t>Not over‑inserted</a:t>
          </a:r>
          <a:r>
            <a:rPr lang="en-US" altLang="zh-CN" sz="700" kern="1200" dirty="0">
              <a:solidFill>
                <a:srgbClr val="FFFFFF"/>
              </a:solidFill>
              <a:latin typeface="Cambria"/>
              <a:ea typeface="汉仪中圆简"/>
              <a:cs typeface="+mn-cs"/>
            </a:rPr>
            <a:t>)</a:t>
          </a:r>
          <a:endParaRPr lang="zh-CN" altLang="en-US" sz="700" kern="1200" dirty="0">
            <a:solidFill>
              <a:srgbClr val="FFFFFF"/>
            </a:solidFill>
            <a:latin typeface="Cambria"/>
            <a:ea typeface="汉仪中圆简"/>
            <a:cs typeface="+mn-cs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700" kern="1200" dirty="0"/>
            <a:t>QE=10%@255nm(Preparation chamber</a:t>
          </a:r>
          <a:r>
            <a:rPr lang="zh-CN" altLang="en-US" sz="700" kern="1200" dirty="0"/>
            <a:t>）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700" kern="1200" dirty="0"/>
            <a:t>QE=12.5%@257.5nm(Electron gun</a:t>
          </a:r>
          <a:r>
            <a:rPr lang="zh-CN" altLang="en-US" sz="700" kern="1200" dirty="0"/>
            <a:t>）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Objective</a:t>
          </a:r>
          <a:r>
            <a:rPr lang="zh-CN" altLang="en-US" sz="700" kern="1200" dirty="0"/>
            <a:t>：</a:t>
          </a:r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 err="1"/>
            <a:t>Cs₂Te</a:t>
          </a:r>
          <a:r>
            <a:rPr lang="en-US" altLang="zh-CN" sz="700" kern="1200" dirty="0"/>
            <a:t> Photocathode Dark Lifetime (SHINE VHF Gun)
Dark current: up to 5 </a:t>
          </a:r>
          <a:r>
            <a:rPr lang="en-US" altLang="zh-CN" sz="700" kern="1200" dirty="0" err="1"/>
            <a:t>μA</a:t>
          </a:r>
          <a:endParaRPr lang="zh-CN" altLang="en-US" sz="700" kern="1200" dirty="0"/>
        </a:p>
      </dsp:txBody>
      <dsp:txXfrm>
        <a:off x="2852634" y="1545663"/>
        <a:ext cx="1537485" cy="1537485"/>
      </dsp:txXfrm>
    </dsp:sp>
    <dsp:sp modelId="{CDF3168A-B296-4A6F-BCDE-0A6415234AD3}">
      <dsp:nvSpPr>
        <dsp:cNvPr id="0" name=""/>
        <dsp:cNvSpPr/>
      </dsp:nvSpPr>
      <dsp:spPr>
        <a:xfrm>
          <a:off x="4486671" y="1138303"/>
          <a:ext cx="314580" cy="39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334387"/>
            <a:satOff val="20563"/>
            <a:lumOff val="-44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/>
        </a:p>
      </dsp:txBody>
      <dsp:txXfrm>
        <a:off x="4486671" y="1216788"/>
        <a:ext cx="220206" cy="235453"/>
      </dsp:txXfrm>
    </dsp:sp>
    <dsp:sp modelId="{53C70EB5-4DBC-42D8-BFE7-B8E837927CA3}">
      <dsp:nvSpPr>
        <dsp:cNvPr id="0" name=""/>
        <dsp:cNvSpPr/>
      </dsp:nvSpPr>
      <dsp:spPr>
        <a:xfrm>
          <a:off x="5070893" y="517940"/>
          <a:ext cx="1633151" cy="163315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7C0521-19FC-4322-B372-595011BFC39B}">
      <dsp:nvSpPr>
        <dsp:cNvPr id="0" name=""/>
        <dsp:cNvSpPr/>
      </dsp:nvSpPr>
      <dsp:spPr>
        <a:xfrm>
          <a:off x="5336755" y="1497830"/>
          <a:ext cx="1633151" cy="1633151"/>
        </a:xfrm>
        <a:prstGeom prst="roundRect">
          <a:avLst>
            <a:gd name="adj" fmla="val 10000"/>
          </a:avLst>
        </a:prstGeom>
        <a:solidFill>
          <a:schemeClr val="accent4">
            <a:hueOff val="-6501580"/>
            <a:satOff val="30845"/>
            <a:lumOff val="-6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900" kern="1200" dirty="0"/>
            <a:t>25 Sep 2024</a:t>
          </a:r>
          <a:endParaRPr lang="zh-CN" altLang="en-US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SS plug(Ra~10nm)</a:t>
          </a:r>
          <a:r>
            <a:rPr lang="zh-CN" altLang="en-US" sz="700" kern="1200" dirty="0"/>
            <a:t>：</a:t>
          </a:r>
          <a:r>
            <a:rPr lang="en-US" altLang="zh-CN" sz="700" kern="1200" dirty="0"/>
            <a:t>37mm(0.5mm over-inserted)</a:t>
          </a:r>
          <a:endParaRPr lang="zh-CN" alt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QE=11%@255nm(Preparation chamber</a:t>
          </a:r>
          <a:r>
            <a:rPr lang="zh-CN" altLang="en-US" sz="700" kern="1200" dirty="0"/>
            <a:t>）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QE=7.5%@257.5nm</a:t>
          </a:r>
          <a:r>
            <a:rPr lang="en-US" altLang="en-US" sz="700" kern="1200" dirty="0"/>
            <a:t>(Electron gun</a:t>
          </a:r>
          <a:r>
            <a:rPr lang="zh-CN" altLang="en-US" sz="700" kern="1200" dirty="0"/>
            <a:t>）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Objective</a:t>
          </a:r>
          <a:r>
            <a:rPr lang="zh-CN" altLang="en-US" sz="700" kern="1200" dirty="0"/>
            <a:t>：</a:t>
          </a:r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SHINE Injector Commissioning
Gun dark current: abrupt rise 20 </a:t>
          </a:r>
          <a:r>
            <a:rPr lang="en-US" altLang="zh-CN" sz="700" kern="1200" dirty="0" err="1"/>
            <a:t>nA</a:t>
          </a:r>
          <a:r>
            <a:rPr lang="en-US" altLang="zh-CN" sz="700" kern="1200" dirty="0"/>
            <a:t> → 400 </a:t>
          </a:r>
          <a:r>
            <a:rPr lang="en-US" altLang="zh-CN" sz="700" kern="1200" dirty="0" err="1"/>
            <a:t>nA</a:t>
          </a:r>
          <a:r>
            <a:rPr lang="en-US" altLang="zh-CN" sz="700" kern="1200" dirty="0"/>
            <a:t> (during commissioning)</a:t>
          </a:r>
          <a:endParaRPr lang="zh-CN" altLang="en-US" sz="700" kern="1200" dirty="0"/>
        </a:p>
      </dsp:txBody>
      <dsp:txXfrm>
        <a:off x="5384588" y="1545663"/>
        <a:ext cx="1537485" cy="1537485"/>
      </dsp:txXfrm>
    </dsp:sp>
    <dsp:sp modelId="{731BD4E8-057B-492C-9863-40CBB5136F35}">
      <dsp:nvSpPr>
        <dsp:cNvPr id="0" name=""/>
        <dsp:cNvSpPr/>
      </dsp:nvSpPr>
      <dsp:spPr>
        <a:xfrm>
          <a:off x="7018625" y="1138303"/>
          <a:ext cx="314580" cy="39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8668774"/>
            <a:satOff val="41126"/>
            <a:lumOff val="-888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/>
        </a:p>
      </dsp:txBody>
      <dsp:txXfrm>
        <a:off x="7018625" y="1216788"/>
        <a:ext cx="220206" cy="235453"/>
      </dsp:txXfrm>
    </dsp:sp>
    <dsp:sp modelId="{28D1EB99-59B2-4677-85B9-2296BD17B45A}">
      <dsp:nvSpPr>
        <dsp:cNvPr id="0" name=""/>
        <dsp:cNvSpPr/>
      </dsp:nvSpPr>
      <dsp:spPr>
        <a:xfrm>
          <a:off x="7602847" y="517940"/>
          <a:ext cx="1633151" cy="163315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42D55-7FB0-4AC6-B8AD-BB20920FE2C2}">
      <dsp:nvSpPr>
        <dsp:cNvPr id="0" name=""/>
        <dsp:cNvSpPr/>
      </dsp:nvSpPr>
      <dsp:spPr>
        <a:xfrm>
          <a:off x="7868709" y="1497830"/>
          <a:ext cx="1633151" cy="1633151"/>
        </a:xfrm>
        <a:prstGeom prst="roundRect">
          <a:avLst>
            <a:gd name="adj" fmla="val 10000"/>
          </a:avLst>
        </a:prstGeom>
        <a:solidFill>
          <a:schemeClr val="accent4">
            <a:hueOff val="-9752370"/>
            <a:satOff val="46267"/>
            <a:lumOff val="-10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900" kern="1200" dirty="0"/>
            <a:t>25 Nov 2024</a:t>
          </a:r>
          <a:endParaRPr lang="zh-CN" altLang="en-US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Mo plug(Ra~15nm)</a:t>
          </a:r>
          <a:r>
            <a:rPr lang="zh-CN" altLang="en-US" sz="700" kern="1200" dirty="0"/>
            <a:t>：</a:t>
          </a:r>
          <a:r>
            <a:rPr lang="en-US" altLang="zh-CN" sz="700" kern="1200" dirty="0"/>
            <a:t>37mm(0.5mm inserted)</a:t>
          </a:r>
          <a:endParaRPr lang="zh-CN" altLang="en-US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QE=18%@255nm(Preparation chamber</a:t>
          </a:r>
          <a:r>
            <a:rPr lang="zh-CN" altLang="en-US" sz="700" kern="1200" dirty="0"/>
            <a:t>）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700" kern="1200" dirty="0"/>
            <a:t>QE=7.5%@257.5nm(Electron gun</a:t>
          </a:r>
          <a:r>
            <a:rPr lang="zh-CN" altLang="en-US" sz="700" kern="1200" dirty="0"/>
            <a:t>）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Objective</a:t>
          </a:r>
          <a:r>
            <a:rPr lang="zh-CN" altLang="en-US" sz="700" kern="1200" dirty="0"/>
            <a:t>：</a:t>
          </a:r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SHINE Injector Commissioning
Gun dark current: &lt; 2 </a:t>
          </a:r>
          <a:r>
            <a:rPr lang="en-US" altLang="zh-CN" sz="700" kern="1200" dirty="0" err="1"/>
            <a:t>nA</a:t>
          </a:r>
          <a:endParaRPr lang="zh-CN" altLang="en-US" sz="700" kern="1200" dirty="0"/>
        </a:p>
      </dsp:txBody>
      <dsp:txXfrm>
        <a:off x="7916542" y="1545663"/>
        <a:ext cx="1537485" cy="1537485"/>
      </dsp:txXfrm>
    </dsp:sp>
    <dsp:sp modelId="{1381EBFF-82DD-4FFD-9E4D-25158B4C25B7}">
      <dsp:nvSpPr>
        <dsp:cNvPr id="0" name=""/>
        <dsp:cNvSpPr/>
      </dsp:nvSpPr>
      <dsp:spPr>
        <a:xfrm>
          <a:off x="9550579" y="1138303"/>
          <a:ext cx="314580" cy="392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13003161"/>
            <a:satOff val="61689"/>
            <a:lumOff val="-133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/>
        </a:p>
      </dsp:txBody>
      <dsp:txXfrm>
        <a:off x="9550579" y="1216788"/>
        <a:ext cx="220206" cy="235453"/>
      </dsp:txXfrm>
    </dsp:sp>
    <dsp:sp modelId="{0E531683-68FC-4CF7-962F-B1E6F257BC1A}">
      <dsp:nvSpPr>
        <dsp:cNvPr id="0" name=""/>
        <dsp:cNvSpPr/>
      </dsp:nvSpPr>
      <dsp:spPr>
        <a:xfrm>
          <a:off x="10134801" y="517940"/>
          <a:ext cx="1633151" cy="163315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C7D260-AE94-4F67-8B22-2B1EC531801B}">
      <dsp:nvSpPr>
        <dsp:cNvPr id="0" name=""/>
        <dsp:cNvSpPr/>
      </dsp:nvSpPr>
      <dsp:spPr>
        <a:xfrm>
          <a:off x="10400663" y="1497830"/>
          <a:ext cx="1633151" cy="1633151"/>
        </a:xfrm>
        <a:prstGeom prst="roundRect">
          <a:avLst>
            <a:gd name="adj" fmla="val 10000"/>
          </a:avLst>
        </a:prstGeom>
        <a:solidFill>
          <a:schemeClr val="accent4">
            <a:hueOff val="-13003161"/>
            <a:satOff val="61689"/>
            <a:lumOff val="-1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900" kern="1200" dirty="0"/>
            <a:t>25 Jun 2025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Mo plug(Ra~15nm)</a:t>
          </a:r>
          <a:r>
            <a:rPr lang="zh-CN" altLang="en-US" sz="700" kern="1200" dirty="0"/>
            <a:t>：</a:t>
          </a:r>
          <a:r>
            <a:rPr lang="en-US" altLang="zh-CN" sz="700" kern="1200" dirty="0"/>
            <a:t>37mm(0.5mm over-inserted)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QE=5%@255nm(Preparation chamber</a:t>
          </a:r>
          <a:r>
            <a:rPr lang="zh-CN" altLang="zh-CN" sz="700" kern="1200" dirty="0"/>
            <a:t>）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700" u="none" kern="1200" dirty="0"/>
            <a:t>QE=18%@257.5nm(Electron gun</a:t>
          </a:r>
          <a:r>
            <a:rPr lang="zh-CN" altLang="en-US" sz="700" kern="1200" dirty="0"/>
            <a:t>）</a:t>
          </a:r>
          <a:endParaRPr lang="en-US" altLang="zh-CN" sz="7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700" kern="1200" dirty="0"/>
            <a:t>Objective</a:t>
          </a:r>
          <a:r>
            <a:rPr lang="zh-CN" altLang="en-US" sz="700" kern="1200" dirty="0"/>
            <a:t>：</a:t>
          </a:r>
          <a:endParaRPr lang="en-US" altLang="zh-CN" sz="700" kern="1200" dirty="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en-US" sz="700" kern="1200" dirty="0"/>
            <a:t>Linac and undulator commissioning </a:t>
          </a:r>
          <a:endParaRPr lang="en-US" altLang="zh-CN" sz="700" kern="1200" dirty="0"/>
        </a:p>
        <a:p>
          <a:pPr marL="114300" lvl="2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altLang="zh-CN" sz="700" kern="1200" dirty="0"/>
            <a:t>dark current: &lt; 2 nA (25 Jun 2025) → &lt; 3 nA (26 Jun 2026)</a:t>
          </a:r>
          <a:endParaRPr lang="en-US" altLang="zh-CN" sz="700" kern="1200" dirty="0"/>
        </a:p>
      </dsp:txBody>
      <dsp:txXfrm>
        <a:off x="10448496" y="1545663"/>
        <a:ext cx="1537485" cy="1537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24/layout/BulletTimeline">
  <dgm:title val=""/>
  <dgm:desc val=""/>
  <dgm:catLst>
    <dgm:cat type="process" pri="7450"/>
    <dgm:cat type="timeline" pri="100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gradFill rotWithShape="0">
                          <a:gsLst>
                            <a:gs pos="0">
                              <a:schemeClr val="accent1">
                                <a:tint val="76000"/>
                              </a:schemeClr>
                            </a:gs>
                            <a:gs pos="100000">
                              <a:schemeClr val="accent1">
                                <a:tint val="76000"/>
                              </a:schemeClr>
                            </a:gs>
                          </a:gsLst>
                          <a:lin ang="0" scaled="0"/>
                        </a:gradFill>
                      </dgm1612:spPr>
                    </a:ext>
                  </dgm:extLst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node1NoLn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gradFill rotWithShape="0">
                          <a:gsLst>
                            <a:gs pos="0">
                              <a:schemeClr val="accent1">
                                <a:tint val="76000"/>
                              </a:schemeClr>
                            </a:gs>
                            <a:gs pos="100000">
                              <a:schemeClr val="accent1">
                                <a:tint val="76000"/>
                              </a:schemeClr>
                            </a:gs>
                          </a:gsLst>
                          <a:lin ang="0" scaled="0"/>
                        </a:gradFill>
                      </dgm1612:spPr>
                    </a:ext>
                  </dgm:extLst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node1NoLn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372" tIns="45686" rIns="91372" bIns="45686" rtlCol="0"/>
          <a:lstStyle>
            <a:lvl1pPr algn="l" eaLnBrk="1" hangingPunct="1">
              <a:defRPr sz="1200">
                <a:latin typeface="Arial" panose="020B0604020202020204" pitchFamily="34" charset="0"/>
                <a:ea typeface="汉仪中圆简" panose="02010609000101010101" pitchFamily="49" charset="-122"/>
                <a:cs typeface="汉仪中圆简" panose="0201060900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372" tIns="45686" rIns="91372" bIns="45686" rtlCol="0"/>
          <a:lstStyle>
            <a:lvl1pPr algn="r" eaLnBrk="1" hangingPunct="1">
              <a:defRPr sz="1200">
                <a:latin typeface="Arial" panose="020B0604020202020204" pitchFamily="34" charset="0"/>
                <a:ea typeface="汉仪中圆简" panose="02010609000101010101" pitchFamily="49" charset="-122"/>
                <a:cs typeface="汉仪中圆简" panose="02010609000101010101" pitchFamily="49" charset="-122"/>
              </a:defRPr>
            </a:lvl1pPr>
          </a:lstStyle>
          <a:p>
            <a:pPr>
              <a:defRPr/>
            </a:pPr>
            <a:fld id="{C39522E9-39B5-4366-A854-6721688BEDBD}" type="datetimeFigureOut">
              <a:rPr lang="zh-CN" altLang="en-US"/>
              <a:t>2026/9/20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372" tIns="45686" rIns="91372" bIns="45686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汉仪中圆简" panose="02010609000101010101" pitchFamily="49" charset="-122"/>
                <a:cs typeface="汉仪中圆简" panose="0201060900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9689" y="9428163"/>
            <a:ext cx="2946400" cy="496887"/>
          </a:xfrm>
          <a:prstGeom prst="rect">
            <a:avLst/>
          </a:prstGeom>
        </p:spPr>
        <p:txBody>
          <a:bodyPr vert="horz" wrap="square" lIns="91372" tIns="45686" rIns="91372" bIns="45686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281D40A-4021-4F9A-820A-1612341A8E7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372" tIns="45686" rIns="91372" bIns="4568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372" tIns="45686" rIns="91372" bIns="4568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2ABE2A-08FC-4BF2-A77B-A5BC946BEAD9}" type="datetimeFigureOut">
              <a:rPr lang="en-US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72" tIns="45686" rIns="91372" bIns="4568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16463"/>
            <a:ext cx="5438775" cy="4464050"/>
          </a:xfrm>
          <a:prstGeom prst="rect">
            <a:avLst/>
          </a:prstGeom>
        </p:spPr>
        <p:txBody>
          <a:bodyPr vert="horz" lIns="91372" tIns="45686" rIns="91372" bIns="4568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372" tIns="45686" rIns="91372" bIns="4568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9" y="9428163"/>
            <a:ext cx="2946400" cy="496887"/>
          </a:xfrm>
          <a:prstGeom prst="rect">
            <a:avLst/>
          </a:prstGeom>
        </p:spPr>
        <p:txBody>
          <a:bodyPr vert="horz" wrap="square" lIns="91372" tIns="45686" rIns="91372" bIns="45686" numCol="1" anchor="b" anchorCtr="0" compatLnSpc="1"/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F5EE554-385A-4E86-B792-31CD2BFE1765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E3111-30F5-0670-DB29-FF9B669B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8DBE7B9-402F-059E-76F8-AC2E7543C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F0222AB-8FA0-2DF8-D411-9392774D1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EC576B-2309-0568-1E6B-570B47D7F2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980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01229-816F-DB11-E5C8-7D07D6B8B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378061B-0566-35E8-AA93-FA3B3C91B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F1013C2-1444-CF25-0AE2-DD4BF88B3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3D18EF-8442-A5ED-BB82-6D2ECFB85A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5755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C502E-FC6A-5698-4D48-BE8EF1492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BD1CB0C-7EDA-9362-1502-59A7CD4EF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FAFCF1D-CD7D-CD53-C14C-127BA3C71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F9536-F513-D0F6-0715-A2F2DF6A3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0303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7CAD0-B6FA-D341-F4A3-3752B736D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9137DE3-99D3-6D7C-950F-9B982F95D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FC6DAC2-9360-9B63-F0C8-889ED0918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9BC3C0-AC4B-2698-CA21-24865759D9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51006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D1FDE-3339-6AA1-9138-7EC94057B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70F3849-D348-B371-DDCB-E50605200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427D7DD-DC9D-C576-9C4A-53F994692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B34914-4BC0-DD14-FEAC-DFA56F5321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78204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375D1-36C8-83D8-E26E-6AA8E61BF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BBBB325-1F2A-3473-CDF9-4230FDD32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4623DC2-ECF5-BB48-C9DB-245349E6C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5518EF-E44B-91AE-246E-88D166792E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274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3A3A2-073F-3D2C-9C9D-12FE18B70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88C38E2-17C2-60CE-BE87-CA374C667A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57F712F-59DA-6890-D3D5-C813DE306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F12A36-CAFB-49D4-E66C-BCA25D25BB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29425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C12A7-3C11-886E-C0E8-ACE6EE005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90ACABB-F8D2-D90D-07EF-BB1BCEA70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8267302-C84D-E573-331B-B3DBFCC28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8EC66C-08E2-96A3-4CB3-9A3E1F6556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64665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B13F7-488C-FB1B-0213-33FF59973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4A0416B-51E2-27EC-C9DE-430DCEBD2E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C01D9EA-01B1-EB22-9492-600311674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9E308A-BCDD-BB48-498E-1A5E88CDB5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6666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5991B-512F-4C3B-C8DE-3AE997CC3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47D0575-CC4E-210F-42E2-F30F5FC1C3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72D5337-3BB0-EE15-CD07-C28AF80D3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0A6785-C7B2-40A2-E8FE-62518E677F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0755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17260-1544-D5F4-0C16-6E40E5547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1CC92A7-AF05-B7AC-62A5-A5894B2F6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7032010-D26D-034C-B65A-01B84AC71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4CA415-38BC-4F7B-CEDD-7171D950CB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0410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347B5-9C90-5B99-DFE2-CD35D877B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83C5F91-AB5C-C512-C7B6-D1F27444D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B12F2C9-726C-9CB2-75B4-71BC23D72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567F90-72E7-B814-5AEC-47A8414745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9092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61EFB-5A35-58F4-2743-4E0E1901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727D042-A001-A838-B98A-78E31873C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84BBF39-E94B-A4A1-E0F7-8794C4A98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BA85F1-6D31-77C0-CB19-9ABE38C6D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1256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5864D-8787-8D66-31A1-473EEA077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C0E2D4B-F770-800C-0A91-10A1B5DF8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75A609-7A60-B861-4A24-A5C28CB33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F471C2-4787-943D-A020-945DA59811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79245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B31AB-8621-C431-A19D-D918A4C8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33B4590-1F87-26F6-23C8-F3B82AE5B7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078449C-4664-8B61-AF89-A3257366B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968030-5D4E-72AE-4213-316C667727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00226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C7189-5535-D0CE-9810-D74E617C0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44B73C2-D2B3-F86E-DCBC-6608B7E287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EA54ACF-2526-5CCA-2E22-AB992B20A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9A247F-9D2F-E11F-19D2-218AB7948C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4231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2249C-665C-8C3A-BD1E-FE1DC8D62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85C6D7F-4138-A394-EA40-5AC335003F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64D45AD-CD80-7577-C979-EC6B13118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4E44BC-6EA9-E501-E6AB-EF4AAC81B1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48055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0C7E7-50DE-1196-409E-6E17D4842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7C4439F-2FCD-9A23-F551-AD58CC91B7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AB8ECCA-3DF9-8BC0-A5E3-B411202FC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FEE1B2-857D-63D2-A096-D186233A9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64750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E4D1E-87B8-DAF6-2D43-C08812F72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6220665-F898-A9B0-AEDD-ECA7444B8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0095004-0374-5A33-1CB5-43A8ABBB0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7597A9-4C4A-A3C4-6ED2-FF3DDB69EF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0351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9BAFD-F25D-89DA-FBF4-FC0439998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AF75D16-E57D-BA87-7B0E-B73287F30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C8347AB-90F6-11CE-4537-2AAE41946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7B0805-FDC0-2DFC-D7E0-A3D145BA2F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81692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4599B-F4FA-CB24-A9AA-39BEF80BE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EB99474-A55E-9942-FECE-3DDDFD934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3BB1272-6C8B-A36B-5A92-B81A82657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04E5E5-AF19-4865-1651-44918CA4D4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6529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00217-9D81-8C89-BB7D-6F8207501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DE5D688-463C-0F41-2F17-A93458963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2D00EF6-E1F3-ED52-7F86-8B73949BB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890845-7D81-E737-9CD7-2B453B3360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47053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47FE2-5EE8-4B8D-8E95-FE46A1A56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EFB5D8B-0AE7-73A3-2217-7C1D6F1E4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DAA568E-C32B-0A10-2A93-7FA23C2F7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3951AC-2ADC-C6EE-53DF-A57560DD9F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5EE554-385A-4E86-B792-31CD2BFE1765}" type="slidenum">
              <a:rPr lang="en-US" altLang="zh-CN" smtClean="0"/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50357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6"/>
          <p:cNvSpPr>
            <a:spLocks noGrp="1"/>
          </p:cNvSpPr>
          <p:nvPr>
            <p:ph type="title" hasCustomPrompt="1"/>
          </p:nvPr>
        </p:nvSpPr>
        <p:spPr>
          <a:xfrm>
            <a:off x="609599" y="1772816"/>
            <a:ext cx="10972800" cy="838200"/>
          </a:xfrm>
          <a:prstGeom prst="rect">
            <a:avLst/>
          </a:prstGeom>
        </p:spPr>
        <p:txBody>
          <a:bodyPr/>
          <a:lstStyle>
            <a:lvl1pPr algn="ctr"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31605" y="4653136"/>
            <a:ext cx="1728788" cy="5032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添加日期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5400" y="548680"/>
            <a:ext cx="6193904" cy="100811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703388" y="1916832"/>
            <a:ext cx="8634412" cy="4104456"/>
          </a:xfrm>
          <a:prstGeom prst="rect">
            <a:avLst/>
          </a:prstGeom>
        </p:spPr>
        <p:txBody>
          <a:bodyPr/>
          <a:lstStyle>
            <a:lvl1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F6CF1"/>
              </a:buClr>
              <a:buSzPct val="90000"/>
              <a:buFont typeface="Wingdings" panose="05000000000000000000" pitchFamily="2" charset="2"/>
              <a:buChar char="n"/>
              <a:defRPr lang="zh-CN" altLang="en-US" sz="36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2pPr>
            <a:lvl3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3pPr>
            <a:lvl4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4pPr>
            <a:lvl5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5pPr>
          </a:lstStyle>
          <a:p>
            <a:pPr lvl="0"/>
            <a:r>
              <a:rPr lang="zh-CN" altLang="en-US" dirty="0"/>
              <a:t>单击此处添加目录</a:t>
            </a:r>
          </a:p>
        </p:txBody>
      </p:sp>
      <p:sp>
        <p:nvSpPr>
          <p:cNvPr id="61448" name="Slide Number Placeholder 1"/>
          <p:cNvSpPr/>
          <p:nvPr userDrawn="1"/>
        </p:nvSpPr>
        <p:spPr>
          <a:xfrm>
            <a:off x="9620568" y="6349365"/>
            <a:ext cx="2068512" cy="269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algn="r"/>
            <a:fld id="{9A0DB2DC-4C9A-4742-B13C-FB6460FD3503}" type="slidenum">
              <a:rPr lang="zh-CN" altLang="en-US" sz="140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‹#›</a:t>
            </a:fld>
            <a:endParaRPr lang="zh-CN" altLang="en-US" sz="1400">
              <a:solidFill>
                <a:srgbClr val="0020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1424" y="263691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84784"/>
            <a:ext cx="10972800" cy="46805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F6CF1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6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637985" y="332656"/>
            <a:ext cx="5544615" cy="7466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zh-CN" altLang="en-US" sz="2400" b="0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9" name="竖排文字占位符 8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79376" y="1347078"/>
            <a:ext cx="863600" cy="4422691"/>
          </a:xfrm>
          <a:prstGeom prst="rect">
            <a:avLst/>
          </a:prstGeom>
        </p:spPr>
        <p:txBody>
          <a:bodyPr vert="eaVert"/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800" b="1" kern="1200" dirty="0" smtClean="0">
                <a:solidFill>
                  <a:srgbClr val="266CF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431371" y="260648"/>
            <a:ext cx="10972800" cy="83820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8328248" y="63813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EBB1F-95DE-4258-8B47-B3192446A22D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6" name="灯片编号占位符 1"/>
          <p:cNvSpPr txBox="1"/>
          <p:nvPr userDrawn="1"/>
        </p:nvSpPr>
        <p:spPr>
          <a:xfrm>
            <a:off x="4496840" y="6439698"/>
            <a:ext cx="3031232" cy="3822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黄亚威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直线加速器分总体 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2018.01.10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0972800" cy="83820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8564960" y="6397924"/>
            <a:ext cx="27432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8EBB1F-95DE-4258-8B47-B3192446A22D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10972800" cy="838200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14550"/>
            <a:ext cx="10972800" cy="4210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99695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>
              <a:defRPr sz="3200" b="1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10972800" cy="8382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04864"/>
            <a:ext cx="5384800" cy="392129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04864"/>
            <a:ext cx="5384800" cy="392129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676DF-557A-4178-9271-2C1822F6BCCA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10972800" cy="838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2276872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068960"/>
            <a:ext cx="5386917" cy="305720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012" y="2276872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3068960"/>
            <a:ext cx="5389033" cy="305720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79C9E-D8A6-4063-B3A7-DC11E108B98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10972800" cy="838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E6F95-07BB-40D1-A827-394C7501C955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4FD83-D323-4D07-A791-77151D8E938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3" y="1124744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124745"/>
            <a:ext cx="6815667" cy="50014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420889"/>
            <a:ext cx="4011084" cy="3705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32FA1-BE93-4046-85EC-498CCD68EEB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38680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3807B-D9DA-4E8B-AF3D-8245C62D1162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19200"/>
            <a:ext cx="10972800" cy="8382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114550"/>
            <a:ext cx="10972800" cy="42100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24222-D9E1-4073-903A-AFAC865B325A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163886"/>
            <a:ext cx="2743200" cy="507342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63886"/>
            <a:ext cx="8026400" cy="507342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1794A-28C9-4D1D-A046-C6CC5A2C31B1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299695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>
              <a:defRPr sz="3200" b="1" cap="all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448426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78817" y="6448426"/>
            <a:ext cx="422486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4842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21E3F-8594-4FB2-8697-6A5D382CB450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406401" y="1262063"/>
            <a:ext cx="11366500" cy="5129212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+mn-lt"/>
                <a:ea typeface="黑体" panose="02010609060101010101" pitchFamily="49" charset="-122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6"/>
          <p:cNvSpPr>
            <a:spLocks noGrp="1"/>
          </p:cNvSpPr>
          <p:nvPr>
            <p:ph type="title" hasCustomPrompt="1"/>
          </p:nvPr>
        </p:nvSpPr>
        <p:spPr>
          <a:xfrm>
            <a:off x="609599" y="1772816"/>
            <a:ext cx="10972800" cy="838200"/>
          </a:xfrm>
          <a:prstGeom prst="rect">
            <a:avLst/>
          </a:prstGeom>
        </p:spPr>
        <p:txBody>
          <a:bodyPr/>
          <a:lstStyle>
            <a:lvl1pPr algn="ctr"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31605" y="4653136"/>
            <a:ext cx="1728788" cy="5032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添加日期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5400" y="548680"/>
            <a:ext cx="6193904" cy="100811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703388" y="1916832"/>
            <a:ext cx="8634412" cy="4104456"/>
          </a:xfrm>
          <a:prstGeom prst="rect">
            <a:avLst/>
          </a:prstGeom>
        </p:spPr>
        <p:txBody>
          <a:bodyPr/>
          <a:lstStyle>
            <a:lvl1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F6CF1"/>
              </a:buClr>
              <a:buSzPct val="90000"/>
              <a:buFont typeface="Wingdings" panose="05000000000000000000" pitchFamily="2" charset="2"/>
              <a:buChar char="n"/>
              <a:defRPr lang="zh-CN" altLang="en-US" sz="36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2pPr>
            <a:lvl3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3pPr>
            <a:lvl4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4pPr>
            <a:lvl5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5pPr>
          </a:lstStyle>
          <a:p>
            <a:pPr lvl="0"/>
            <a:r>
              <a:rPr lang="zh-CN" altLang="en-US" dirty="0"/>
              <a:t>单击此处添加目录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1424" y="263691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5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84784"/>
            <a:ext cx="10972800" cy="46805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F6CF1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6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637985" y="332656"/>
            <a:ext cx="5544615" cy="7466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zh-CN" altLang="en-US" sz="2400" b="0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9" name="竖排文字占位符 8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79376" y="1347078"/>
            <a:ext cx="863600" cy="4422691"/>
          </a:xfrm>
          <a:prstGeom prst="rect">
            <a:avLst/>
          </a:prstGeom>
        </p:spPr>
        <p:txBody>
          <a:bodyPr vert="eaVert"/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800" b="1" kern="1200" dirty="0" smtClean="0">
                <a:solidFill>
                  <a:srgbClr val="266CF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6"/>
          <p:cNvSpPr>
            <a:spLocks noGrp="1"/>
          </p:cNvSpPr>
          <p:nvPr>
            <p:ph type="title" hasCustomPrompt="1"/>
          </p:nvPr>
        </p:nvSpPr>
        <p:spPr>
          <a:xfrm>
            <a:off x="609599" y="1772816"/>
            <a:ext cx="10972800" cy="838200"/>
          </a:xfrm>
          <a:prstGeom prst="rect">
            <a:avLst/>
          </a:prstGeom>
        </p:spPr>
        <p:txBody>
          <a:bodyPr/>
          <a:lstStyle>
            <a:lvl1pPr algn="ctr"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31605" y="4653136"/>
            <a:ext cx="1728788" cy="5032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添加日期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5400" y="548680"/>
            <a:ext cx="6193904" cy="100811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703388" y="1916832"/>
            <a:ext cx="8634412" cy="4104456"/>
          </a:xfrm>
          <a:prstGeom prst="rect">
            <a:avLst/>
          </a:prstGeom>
        </p:spPr>
        <p:txBody>
          <a:bodyPr/>
          <a:lstStyle>
            <a:lvl1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F6CF1"/>
              </a:buClr>
              <a:buSzPct val="90000"/>
              <a:buFont typeface="Wingdings" panose="05000000000000000000" pitchFamily="2" charset="2"/>
              <a:buChar char="n"/>
              <a:defRPr lang="zh-CN" altLang="en-US" sz="36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2pPr>
            <a:lvl3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3pPr>
            <a:lvl4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4pPr>
            <a:lvl5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5pPr>
          </a:lstStyle>
          <a:p>
            <a:pPr lvl="0"/>
            <a:r>
              <a:rPr lang="zh-CN" altLang="en-US" dirty="0"/>
              <a:t>单击此处添加目录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1424" y="263691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5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84784"/>
            <a:ext cx="10972800" cy="46805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F6CF1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6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637985" y="332656"/>
            <a:ext cx="5544615" cy="7466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zh-CN" altLang="en-US" sz="2400" b="0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9" name="竖排文字占位符 8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79376" y="1347078"/>
            <a:ext cx="863600" cy="4422691"/>
          </a:xfrm>
          <a:prstGeom prst="rect">
            <a:avLst/>
          </a:prstGeom>
        </p:spPr>
        <p:txBody>
          <a:bodyPr vert="eaVert"/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800" b="1" kern="1200" dirty="0" smtClean="0">
                <a:solidFill>
                  <a:srgbClr val="266CF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6"/>
          <p:cNvSpPr>
            <a:spLocks noGrp="1"/>
          </p:cNvSpPr>
          <p:nvPr>
            <p:ph type="title" hasCustomPrompt="1"/>
          </p:nvPr>
        </p:nvSpPr>
        <p:spPr>
          <a:xfrm>
            <a:off x="609599" y="1772816"/>
            <a:ext cx="10972800" cy="838200"/>
          </a:xfrm>
          <a:prstGeom prst="rect">
            <a:avLst/>
          </a:prstGeom>
        </p:spPr>
        <p:txBody>
          <a:bodyPr/>
          <a:lstStyle>
            <a:lvl1pPr algn="ctr"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31605" y="4653136"/>
            <a:ext cx="1728788" cy="5032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添加日期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5400" y="548680"/>
            <a:ext cx="6193904" cy="100811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703388" y="1916832"/>
            <a:ext cx="8634412" cy="4104456"/>
          </a:xfrm>
          <a:prstGeom prst="rect">
            <a:avLst/>
          </a:prstGeom>
        </p:spPr>
        <p:txBody>
          <a:bodyPr/>
          <a:lstStyle>
            <a:lvl1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F6CF1"/>
              </a:buClr>
              <a:buSzPct val="90000"/>
              <a:buFont typeface="Wingdings" panose="05000000000000000000" pitchFamily="2" charset="2"/>
              <a:buChar char="n"/>
              <a:defRPr lang="zh-CN" altLang="en-US" sz="36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2pPr>
            <a:lvl3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3pPr>
            <a:lvl4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4pPr>
            <a:lvl5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5pPr>
          </a:lstStyle>
          <a:p>
            <a:pPr lvl="0"/>
            <a:r>
              <a:rPr lang="zh-CN" altLang="en-US" dirty="0"/>
              <a:t>单击此处添加目录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1424" y="263691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5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84784"/>
            <a:ext cx="10972800" cy="46805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F6CF1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6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637985" y="332656"/>
            <a:ext cx="5544615" cy="7466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zh-CN" altLang="en-US" sz="2400" b="0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9" name="竖排文字占位符 8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79376" y="1347078"/>
            <a:ext cx="863600" cy="4422691"/>
          </a:xfrm>
          <a:prstGeom prst="rect">
            <a:avLst/>
          </a:prstGeom>
        </p:spPr>
        <p:txBody>
          <a:bodyPr vert="eaVert"/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800" b="1" kern="1200" dirty="0" smtClean="0">
                <a:solidFill>
                  <a:srgbClr val="266CF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6"/>
          <p:cNvSpPr>
            <a:spLocks noGrp="1"/>
          </p:cNvSpPr>
          <p:nvPr>
            <p:ph type="title" hasCustomPrompt="1"/>
          </p:nvPr>
        </p:nvSpPr>
        <p:spPr>
          <a:xfrm>
            <a:off x="609599" y="1772816"/>
            <a:ext cx="10972800" cy="838200"/>
          </a:xfrm>
          <a:prstGeom prst="rect">
            <a:avLst/>
          </a:prstGeom>
        </p:spPr>
        <p:txBody>
          <a:bodyPr/>
          <a:lstStyle>
            <a:lvl1pPr algn="ctr"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31605" y="4653136"/>
            <a:ext cx="1728788" cy="5032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添加日期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5400" y="548680"/>
            <a:ext cx="6193904" cy="100811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703388" y="1916832"/>
            <a:ext cx="8634412" cy="4104456"/>
          </a:xfrm>
          <a:prstGeom prst="rect">
            <a:avLst/>
          </a:prstGeom>
        </p:spPr>
        <p:txBody>
          <a:bodyPr/>
          <a:lstStyle>
            <a:lvl1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F6CF1"/>
              </a:buClr>
              <a:buSzPct val="90000"/>
              <a:buFont typeface="Wingdings" panose="05000000000000000000" pitchFamily="2" charset="2"/>
              <a:buChar char="n"/>
              <a:defRPr lang="zh-CN" altLang="en-US" sz="36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2pPr>
            <a:lvl3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3pPr>
            <a:lvl4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4pPr>
            <a:lvl5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5pPr>
          </a:lstStyle>
          <a:p>
            <a:pPr lvl="0"/>
            <a:r>
              <a:rPr lang="zh-CN" altLang="en-US" dirty="0"/>
              <a:t>单击此处添加目录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1424" y="263691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5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84784"/>
            <a:ext cx="10972800" cy="46805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F6CF1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6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637985" y="332656"/>
            <a:ext cx="5544615" cy="7466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zh-CN" altLang="en-US" sz="2400" b="0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9" name="竖排文字占位符 8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79376" y="1347078"/>
            <a:ext cx="863600" cy="4422691"/>
          </a:xfrm>
          <a:prstGeom prst="rect">
            <a:avLst/>
          </a:prstGeom>
        </p:spPr>
        <p:txBody>
          <a:bodyPr vert="eaVert"/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800" b="1" kern="1200" dirty="0" smtClean="0">
                <a:solidFill>
                  <a:srgbClr val="266CF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6"/>
          <p:cNvSpPr>
            <a:spLocks noGrp="1"/>
          </p:cNvSpPr>
          <p:nvPr>
            <p:ph type="title" hasCustomPrompt="1"/>
          </p:nvPr>
        </p:nvSpPr>
        <p:spPr>
          <a:xfrm>
            <a:off x="609599" y="1772816"/>
            <a:ext cx="10972800" cy="838200"/>
          </a:xfrm>
          <a:prstGeom prst="rect">
            <a:avLst/>
          </a:prstGeom>
        </p:spPr>
        <p:txBody>
          <a:bodyPr/>
          <a:lstStyle>
            <a:lvl1pPr algn="ctr"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31605" y="4653136"/>
            <a:ext cx="1728788" cy="5032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添加日期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5400" y="548680"/>
            <a:ext cx="6193904" cy="100811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703388" y="1916832"/>
            <a:ext cx="8634412" cy="4104456"/>
          </a:xfrm>
          <a:prstGeom prst="rect">
            <a:avLst/>
          </a:prstGeom>
        </p:spPr>
        <p:txBody>
          <a:bodyPr/>
          <a:lstStyle>
            <a:lvl1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F6CF1"/>
              </a:buClr>
              <a:buSzPct val="90000"/>
              <a:buFont typeface="Wingdings" panose="05000000000000000000" pitchFamily="2" charset="2"/>
              <a:buChar char="n"/>
              <a:defRPr lang="zh-CN" altLang="en-US" sz="36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2pPr>
            <a:lvl3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3pPr>
            <a:lvl4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4pPr>
            <a:lvl5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5pPr>
          </a:lstStyle>
          <a:p>
            <a:pPr lvl="0"/>
            <a:r>
              <a:rPr lang="zh-CN" altLang="en-US" dirty="0"/>
              <a:t>单击此处添加目录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1424" y="263691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84784"/>
            <a:ext cx="10972800" cy="46805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F6CF1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6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637985" y="332656"/>
            <a:ext cx="5544615" cy="7466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zh-CN" altLang="en-US" sz="2400" b="0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9" name="竖排文字占位符 8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79376" y="1347078"/>
            <a:ext cx="863600" cy="4422691"/>
          </a:xfrm>
          <a:prstGeom prst="rect">
            <a:avLst/>
          </a:prstGeom>
        </p:spPr>
        <p:txBody>
          <a:bodyPr vert="eaVert"/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800" b="1" kern="1200" dirty="0" smtClean="0">
                <a:solidFill>
                  <a:srgbClr val="266CF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6"/>
          <p:cNvSpPr>
            <a:spLocks noGrp="1"/>
          </p:cNvSpPr>
          <p:nvPr>
            <p:ph type="title" hasCustomPrompt="1"/>
          </p:nvPr>
        </p:nvSpPr>
        <p:spPr>
          <a:xfrm>
            <a:off x="609599" y="1772816"/>
            <a:ext cx="10972800" cy="838200"/>
          </a:xfrm>
          <a:prstGeom prst="rect">
            <a:avLst/>
          </a:prstGeom>
        </p:spPr>
        <p:txBody>
          <a:bodyPr/>
          <a:lstStyle>
            <a:lvl1pPr algn="ctr"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31605" y="4653136"/>
            <a:ext cx="1728788" cy="5032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添加日期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5400" y="548680"/>
            <a:ext cx="6193904" cy="100811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703388" y="1916832"/>
            <a:ext cx="8634412" cy="4104456"/>
          </a:xfrm>
          <a:prstGeom prst="rect">
            <a:avLst/>
          </a:prstGeom>
        </p:spPr>
        <p:txBody>
          <a:bodyPr/>
          <a:lstStyle>
            <a:lvl1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F6CF1"/>
              </a:buClr>
              <a:buSzPct val="90000"/>
              <a:buFont typeface="Wingdings" panose="05000000000000000000" pitchFamily="2" charset="2"/>
              <a:buChar char="n"/>
              <a:defRPr lang="zh-CN" altLang="en-US" sz="36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2pPr>
            <a:lvl3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3pPr>
            <a:lvl4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4pPr>
            <a:lvl5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5pPr>
          </a:lstStyle>
          <a:p>
            <a:pPr lvl="0"/>
            <a:r>
              <a:rPr lang="zh-CN" altLang="en-US" dirty="0"/>
              <a:t>单击此处添加目录</a:t>
            </a:r>
          </a:p>
        </p:txBody>
      </p:sp>
      <p:sp>
        <p:nvSpPr>
          <p:cNvPr id="61448" name="Slide Number Placeholder 1"/>
          <p:cNvSpPr/>
          <p:nvPr userDrawn="1"/>
        </p:nvSpPr>
        <p:spPr>
          <a:xfrm>
            <a:off x="9620568" y="6349365"/>
            <a:ext cx="2068512" cy="269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algn="r"/>
            <a:fld id="{9A0DB2DC-4C9A-4742-B13C-FB6460FD3503}" type="slidenum">
              <a:rPr lang="zh-CN" altLang="en-US" sz="140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‹#›</a:t>
            </a:fld>
            <a:endParaRPr lang="zh-CN" altLang="en-US" sz="1400">
              <a:solidFill>
                <a:srgbClr val="0020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1424" y="263691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84784"/>
            <a:ext cx="10972800" cy="46805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F6CF1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6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637985" y="332656"/>
            <a:ext cx="5544615" cy="7466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zh-CN" altLang="en-US" sz="2400" b="0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9" name="竖排文字占位符 8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79376" y="1347078"/>
            <a:ext cx="863600" cy="4422691"/>
          </a:xfrm>
          <a:prstGeom prst="rect">
            <a:avLst/>
          </a:prstGeom>
        </p:spPr>
        <p:txBody>
          <a:bodyPr vert="eaVert"/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800" b="1" kern="1200" dirty="0" smtClean="0">
                <a:solidFill>
                  <a:srgbClr val="266CF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6"/>
          <p:cNvSpPr>
            <a:spLocks noGrp="1"/>
          </p:cNvSpPr>
          <p:nvPr>
            <p:ph type="title" hasCustomPrompt="1"/>
          </p:nvPr>
        </p:nvSpPr>
        <p:spPr>
          <a:xfrm>
            <a:off x="609599" y="1772816"/>
            <a:ext cx="10972800" cy="838200"/>
          </a:xfrm>
          <a:prstGeom prst="rect">
            <a:avLst/>
          </a:prstGeom>
        </p:spPr>
        <p:txBody>
          <a:bodyPr/>
          <a:lstStyle>
            <a:lvl1pPr algn="ctr"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5231605" y="4653136"/>
            <a:ext cx="1728788" cy="503238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4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pPr lvl="0"/>
            <a:r>
              <a:rPr lang="zh-CN" altLang="en-US" dirty="0"/>
              <a:t>添加日期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95400" y="548680"/>
            <a:ext cx="6193904" cy="1008112"/>
          </a:xfrm>
          <a:prstGeom prst="rect">
            <a:avLst/>
          </a:prstGeom>
        </p:spPr>
        <p:txBody>
          <a:bodyPr/>
          <a:lstStyle>
            <a:lvl1pPr marL="0" indent="0" algn="ctr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1703388" y="1916832"/>
            <a:ext cx="8634412" cy="4104456"/>
          </a:xfrm>
          <a:prstGeom prst="rect">
            <a:avLst/>
          </a:prstGeom>
        </p:spPr>
        <p:txBody>
          <a:bodyPr/>
          <a:lstStyle>
            <a:lvl1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1F6CF1"/>
              </a:buClr>
              <a:buSzPct val="90000"/>
              <a:buFont typeface="Wingdings" panose="05000000000000000000" pitchFamily="2" charset="2"/>
              <a:buChar char="n"/>
              <a:defRPr lang="zh-CN" altLang="en-US" sz="36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2pPr>
            <a:lvl3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3pPr>
            <a:lvl4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4pPr>
            <a:lvl5pPr indent="-4572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Char char="n"/>
              <a:defRPr lang="zh-CN" altLang="en-US" sz="2800" b="1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5pPr>
          </a:lstStyle>
          <a:p>
            <a:pPr lvl="0"/>
            <a:r>
              <a:rPr lang="zh-CN" altLang="en-US" dirty="0"/>
              <a:t>单击此处添加目录</a:t>
            </a:r>
          </a:p>
        </p:txBody>
      </p:sp>
      <p:sp>
        <p:nvSpPr>
          <p:cNvPr id="61448" name="Slide Number Placeholder 1"/>
          <p:cNvSpPr/>
          <p:nvPr userDrawn="1"/>
        </p:nvSpPr>
        <p:spPr>
          <a:xfrm>
            <a:off x="9620568" y="6349365"/>
            <a:ext cx="2068512" cy="269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algn="r"/>
            <a:fld id="{9A0DB2DC-4C9A-4742-B13C-FB6460FD3503}" type="slidenum">
              <a:rPr lang="zh-CN" altLang="en-US" sz="1400">
                <a:solidFill>
                  <a:srgbClr val="00206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‹#›</a:t>
            </a:fld>
            <a:endParaRPr lang="zh-CN" altLang="en-US" sz="1400">
              <a:solidFill>
                <a:srgbClr val="0020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1424" y="2636912"/>
            <a:ext cx="10363200" cy="1362075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000" b="1" kern="1200" dirty="0">
                <a:solidFill>
                  <a:srgbClr val="1F6CF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84784"/>
            <a:ext cx="10972800" cy="468052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F6CF1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5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6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637985" y="332656"/>
            <a:ext cx="5544615" cy="746636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40768"/>
            <a:ext cx="731520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dirty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zh-CN" altLang="en-US" sz="2400" b="0" kern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dirty="0"/>
              <a:t>单击此处编辑母版文本样式</a:t>
            </a:r>
          </a:p>
        </p:txBody>
      </p:sp>
      <p:sp>
        <p:nvSpPr>
          <p:cNvPr id="9" name="竖排文字占位符 8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79376" y="1347078"/>
            <a:ext cx="863600" cy="4422691"/>
          </a:xfrm>
          <a:prstGeom prst="rect">
            <a:avLst/>
          </a:prstGeom>
        </p:spPr>
        <p:txBody>
          <a:bodyPr vert="eaVert"/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zh-CN" altLang="en-US" sz="2800" b="1" kern="1200" dirty="0" smtClean="0">
                <a:solidFill>
                  <a:srgbClr val="266CF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2.tif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44463"/>
            <a:ext cx="239184" cy="9001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929533" y="144463"/>
            <a:ext cx="239184" cy="90011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1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270637" y="6310438"/>
            <a:ext cx="1696904" cy="358923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11143456" y="6360753"/>
            <a:ext cx="1152592" cy="445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SHINE</a:t>
            </a:r>
            <a:endParaRPr kumimoji="1" lang="zh-CN" altLang="en-US" sz="1800" b="1" i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>
          <a:xfrm>
            <a:off x="8544272" y="6409912"/>
            <a:ext cx="2743200" cy="4418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EBB1F-95DE-4258-8B47-B3192446A22D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Rectangle 12"/>
          <p:cNvSpPr/>
          <p:nvPr userDrawn="1"/>
        </p:nvSpPr>
        <p:spPr>
          <a:xfrm>
            <a:off x="11208568" y="188640"/>
            <a:ext cx="831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34917" y="6237312"/>
            <a:ext cx="1441045" cy="368908"/>
          </a:xfrm>
          <a:prstGeom prst="rect">
            <a:avLst/>
          </a:prstGeom>
        </p:spPr>
      </p:pic>
      <p:sp>
        <p:nvSpPr>
          <p:cNvPr id="17" name="Rectangle 12"/>
          <p:cNvSpPr/>
          <p:nvPr userDrawn="1"/>
        </p:nvSpPr>
        <p:spPr>
          <a:xfrm>
            <a:off x="10992544" y="332656"/>
            <a:ext cx="1047665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Rectangle 12"/>
          <p:cNvSpPr/>
          <p:nvPr userDrawn="1"/>
        </p:nvSpPr>
        <p:spPr>
          <a:xfrm>
            <a:off x="10704512" y="476627"/>
            <a:ext cx="1335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Rectangle 12"/>
          <p:cNvSpPr/>
          <p:nvPr userDrawn="1"/>
        </p:nvSpPr>
        <p:spPr>
          <a:xfrm>
            <a:off x="11208568" y="188640"/>
            <a:ext cx="831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334917" y="6237312"/>
            <a:ext cx="1441045" cy="368908"/>
          </a:xfrm>
          <a:prstGeom prst="rect">
            <a:avLst/>
          </a:prstGeom>
        </p:spPr>
      </p:pic>
      <p:sp>
        <p:nvSpPr>
          <p:cNvPr id="17" name="Rectangle 12"/>
          <p:cNvSpPr/>
          <p:nvPr userDrawn="1"/>
        </p:nvSpPr>
        <p:spPr>
          <a:xfrm>
            <a:off x="10992544" y="332656"/>
            <a:ext cx="1047665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Rectangle 12"/>
          <p:cNvSpPr/>
          <p:nvPr userDrawn="1"/>
        </p:nvSpPr>
        <p:spPr>
          <a:xfrm>
            <a:off x="10704512" y="476627"/>
            <a:ext cx="1335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Rectangle 12"/>
          <p:cNvSpPr/>
          <p:nvPr userDrawn="1"/>
        </p:nvSpPr>
        <p:spPr>
          <a:xfrm>
            <a:off x="11208568" y="188640"/>
            <a:ext cx="831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334917" y="6237312"/>
            <a:ext cx="1441045" cy="368908"/>
          </a:xfrm>
          <a:prstGeom prst="rect">
            <a:avLst/>
          </a:prstGeom>
        </p:spPr>
      </p:pic>
      <p:sp>
        <p:nvSpPr>
          <p:cNvPr id="17" name="Rectangle 12"/>
          <p:cNvSpPr/>
          <p:nvPr userDrawn="1"/>
        </p:nvSpPr>
        <p:spPr>
          <a:xfrm>
            <a:off x="10992544" y="332656"/>
            <a:ext cx="1047665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Rectangle 12"/>
          <p:cNvSpPr/>
          <p:nvPr userDrawn="1"/>
        </p:nvSpPr>
        <p:spPr>
          <a:xfrm>
            <a:off x="10704512" y="476627"/>
            <a:ext cx="1335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Rectangle 12"/>
          <p:cNvSpPr/>
          <p:nvPr userDrawn="1"/>
        </p:nvSpPr>
        <p:spPr>
          <a:xfrm>
            <a:off x="11208568" y="188640"/>
            <a:ext cx="831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334917" y="6237312"/>
            <a:ext cx="1441045" cy="368908"/>
          </a:xfrm>
          <a:prstGeom prst="rect">
            <a:avLst/>
          </a:prstGeom>
        </p:spPr>
      </p:pic>
      <p:sp>
        <p:nvSpPr>
          <p:cNvPr id="17" name="Rectangle 12"/>
          <p:cNvSpPr/>
          <p:nvPr userDrawn="1"/>
        </p:nvSpPr>
        <p:spPr>
          <a:xfrm>
            <a:off x="10992544" y="332656"/>
            <a:ext cx="1047665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Rectangle 12"/>
          <p:cNvSpPr/>
          <p:nvPr userDrawn="1"/>
        </p:nvSpPr>
        <p:spPr>
          <a:xfrm>
            <a:off x="10704512" y="476627"/>
            <a:ext cx="1335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Rectangle 12"/>
          <p:cNvSpPr/>
          <p:nvPr userDrawn="1"/>
        </p:nvSpPr>
        <p:spPr>
          <a:xfrm>
            <a:off x="11208568" y="188640"/>
            <a:ext cx="831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4917" y="6237312"/>
            <a:ext cx="1441045" cy="368908"/>
          </a:xfrm>
          <a:prstGeom prst="rect">
            <a:avLst/>
          </a:prstGeom>
        </p:spPr>
      </p:pic>
      <p:sp>
        <p:nvSpPr>
          <p:cNvPr id="17" name="Rectangle 12"/>
          <p:cNvSpPr/>
          <p:nvPr userDrawn="1"/>
        </p:nvSpPr>
        <p:spPr>
          <a:xfrm>
            <a:off x="10992544" y="332656"/>
            <a:ext cx="1047665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Rectangle 12"/>
          <p:cNvSpPr/>
          <p:nvPr userDrawn="1"/>
        </p:nvSpPr>
        <p:spPr>
          <a:xfrm>
            <a:off x="10704512" y="476627"/>
            <a:ext cx="1335600" cy="36000"/>
          </a:xfrm>
          <a:prstGeom prst="rect">
            <a:avLst/>
          </a:prstGeom>
          <a:solidFill>
            <a:srgbClr val="00C5FF"/>
          </a:solidFill>
          <a:ln>
            <a:solidFill>
              <a:srgbClr val="00C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Rectangle 6"/>
          <p:cNvSpPr>
            <a:spLocks noChangeArrowheads="1"/>
          </p:cNvSpPr>
          <p:nvPr/>
        </p:nvSpPr>
        <p:spPr bwMode="auto">
          <a:xfrm>
            <a:off x="438151" y="1096091"/>
            <a:ext cx="24237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仪中圆简" panose="0201060900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TW" sz="10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TW">
              <a:solidFill>
                <a:srgbClr val="000000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C00000"/>
          </a:solidFill>
          <a:latin typeface="+mj-lt"/>
          <a:ea typeface="+mj-ea"/>
          <a:cs typeface="汉仪中圆简" panose="02010609000101010101" pitchFamily="49" charset="-122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mbria" panose="02040503050406030204" pitchFamily="18" charset="0"/>
          <a:ea typeface="汉仪中圆简" panose="02010609000101010101" pitchFamily="49" charset="-122"/>
          <a:cs typeface="汉仪中圆简" panose="0201060900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u"/>
        <a:defRPr sz="3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80000"/>
        <a:buFont typeface="华文中宋" panose="02010600040101010101" pitchFamily="2" charset="-122"/>
        <a:buChar char="–"/>
        <a:defRPr sz="20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汉仪中圆简" panose="02010609000101010101" pitchFamily="49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0" Type="http://schemas.openxmlformats.org/officeDocument/2006/relationships/image" Target="../media/image28.jpg"/><Relationship Id="rId4" Type="http://schemas.openxmlformats.org/officeDocument/2006/relationships/image" Target="../media/image24.jpg"/><Relationship Id="rId9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59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58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FC474-43A1-8083-2706-34E1F531E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图片 9" descr="sarilogo.jpg">
            <a:extLst>
              <a:ext uri="{FF2B5EF4-FFF2-40B4-BE49-F238E27FC236}">
                <a16:creationId xmlns:a16="http://schemas.microsoft.com/office/drawing/2014/main" id="{6712F955-F275-13A9-2FC4-8EA74D2A7B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71755"/>
            <a:ext cx="3635375" cy="88741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BBE5148-5B1C-162B-0BAF-582E13516757}"/>
              </a:ext>
            </a:extLst>
          </p:cNvPr>
          <p:cNvCxnSpPr/>
          <p:nvPr/>
        </p:nvCxnSpPr>
        <p:spPr>
          <a:xfrm>
            <a:off x="3175" y="6022340"/>
            <a:ext cx="12188952" cy="0"/>
          </a:xfrm>
          <a:prstGeom prst="line">
            <a:avLst/>
          </a:prstGeom>
          <a:ln w="28575">
            <a:solidFill>
              <a:srgbClr val="0040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5">
            <a:extLst>
              <a:ext uri="{FF2B5EF4-FFF2-40B4-BE49-F238E27FC236}">
                <a16:creationId xmlns:a16="http://schemas.microsoft.com/office/drawing/2014/main" id="{17EE5DB3-C6E4-DE00-C36B-AB91603BD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635" y="6242685"/>
            <a:ext cx="55499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http://www.sari.cas.cn</a:t>
            </a:r>
          </a:p>
        </p:txBody>
      </p:sp>
      <p:cxnSp>
        <p:nvCxnSpPr>
          <p:cNvPr id="10" name="直接连接符 7">
            <a:extLst>
              <a:ext uri="{FF2B5EF4-FFF2-40B4-BE49-F238E27FC236}">
                <a16:creationId xmlns:a16="http://schemas.microsoft.com/office/drawing/2014/main" id="{14FA81A8-CD8F-BEAB-8B9A-85D2A75247CC}"/>
              </a:ext>
            </a:extLst>
          </p:cNvPr>
          <p:cNvCxnSpPr/>
          <p:nvPr/>
        </p:nvCxnSpPr>
        <p:spPr>
          <a:xfrm>
            <a:off x="1948180" y="981075"/>
            <a:ext cx="10241280" cy="0"/>
          </a:xfrm>
          <a:prstGeom prst="line">
            <a:avLst/>
          </a:prstGeom>
          <a:ln w="28575">
            <a:solidFill>
              <a:srgbClr val="0040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2" name="标题 1">
            <a:extLst>
              <a:ext uri="{FF2B5EF4-FFF2-40B4-BE49-F238E27FC236}">
                <a16:creationId xmlns:a16="http://schemas.microsoft.com/office/drawing/2014/main" id="{D8E95B15-F595-401D-8116-5A035F577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585" y="1439003"/>
            <a:ext cx="11808000" cy="147002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/>
                <a:uLnTx/>
                <a:uFillTx/>
                <a:latin typeface="微软雅黑" panose="020B0503020204020204" charset="-122"/>
                <a:cs typeface="微软雅黑" panose="020B0503020204020204" charset="-122"/>
              </a:rPr>
              <a:t>Robust photocathodes for CW XFEL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04098"/>
              </a:solidFill>
              <a:effectLst/>
              <a:uLnTx/>
              <a:uFillTx/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23" name="副标题 2">
            <a:extLst>
              <a:ext uri="{FF2B5EF4-FFF2-40B4-BE49-F238E27FC236}">
                <a16:creationId xmlns:a16="http://schemas.microsoft.com/office/drawing/2014/main" id="{F0724159-0529-2734-5FD5-AA081FEE2214}"/>
              </a:ext>
            </a:extLst>
          </p:cNvPr>
          <p:cNvSpPr>
            <a:spLocks noGrp="1"/>
          </p:cNvSpPr>
          <p:nvPr/>
        </p:nvSpPr>
        <p:spPr>
          <a:xfrm>
            <a:off x="0" y="3193034"/>
            <a:ext cx="12456000" cy="26089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en-US" altLang="zh-CN" sz="2400" dirty="0" err="1">
                <a:solidFill>
                  <a:srgbClr val="00409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Xudong</a:t>
            </a:r>
            <a:r>
              <a:rPr lang="zh-CN" altLang="en-US" sz="2400" dirty="0">
                <a:solidFill>
                  <a:srgbClr val="00409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dirty="0">
                <a:solidFill>
                  <a:srgbClr val="00409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Shanghai Advanced Research Institute, CAS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409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Photocathodes for Accelerator Science in Europe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40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PhASE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4098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2026), September 21-23, 2026 Orsay-IJCLAB-France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4098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763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151"/>
    </mc:Choice>
    <mc:Fallback xmlns="">
      <p:transition advTm="315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4B59C-B9C9-BE9C-2F73-64CD42BE2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791C18ED-1AB7-159F-3CDE-DBB805DFE72C}"/>
              </a:ext>
            </a:extLst>
          </p:cNvPr>
          <p:cNvSpPr>
            <a:spLocks noGrp="1"/>
          </p:cNvSpPr>
          <p:nvPr/>
        </p:nvSpPr>
        <p:spPr>
          <a:xfrm>
            <a:off x="587375" y="45084"/>
            <a:ext cx="8338820" cy="100791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Groups</a:t>
            </a:r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963FBD3-85C6-BC61-C7AB-6EC1774FE6C0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4252F168-9C8F-B477-AA22-F37805A43184}"/>
              </a:ext>
            </a:extLst>
          </p:cNvPr>
          <p:cNvSpPr txBox="1"/>
          <p:nvPr/>
        </p:nvSpPr>
        <p:spPr>
          <a:xfrm>
            <a:off x="685801" y="1113790"/>
            <a:ext cx="10522200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Shanghai Advanced Research 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Institute,Chinese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Academy of Sciences(SARI,CAS): 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Xudong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Li, 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Zenggong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Jiang, Hao Meng, Qiang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Gu</a:t>
            </a:r>
          </a:p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Zhangjiang Laboratory(ZJLAB): 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Qin Zhou, Chen Wang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Zipeng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Liu, Guan Shu, 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Houjun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Qian </a:t>
            </a:r>
          </a:p>
          <a:p>
            <a:pPr lvl="1">
              <a:lnSpc>
                <a:spcPct val="150000"/>
              </a:lnSpc>
              <a:buClr>
                <a:srgbClr val="002060"/>
              </a:buClr>
              <a:buSzPct val="110000"/>
            </a:pPr>
            <a:endParaRPr lang="en-US" altLang="zh-CN" sz="20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Graduate Students, University of Chinese Academy of Sciences (UCAS): 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Tao Hou, Zehao Tong</a:t>
            </a:r>
            <a:endParaRPr lang="zh-CN" altLang="en-US" sz="20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543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0"/>
    </mc:Choice>
    <mc:Fallback xmlns="">
      <p:transition spd="slow" advTm="194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3D70B-7155-9DAB-5152-D202EA9E0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571CBA25-0CEF-EE74-31CC-59D009E16BAB}"/>
              </a:ext>
            </a:extLst>
          </p:cNvPr>
          <p:cNvSpPr>
            <a:spLocks noGrp="1"/>
          </p:cNvSpPr>
          <p:nvPr/>
        </p:nvSpPr>
        <p:spPr>
          <a:xfrm>
            <a:off x="587375" y="45085"/>
            <a:ext cx="8338820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Outline </a:t>
            </a:r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76B33D6-C3BF-316B-A8CB-E92D25E49175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C4C214DA-CB18-F6E0-07FE-8029265AE8CC}"/>
              </a:ext>
            </a:extLst>
          </p:cNvPr>
          <p:cNvSpPr txBox="1"/>
          <p:nvPr/>
        </p:nvSpPr>
        <p:spPr>
          <a:xfrm>
            <a:off x="648017" y="1197000"/>
            <a:ext cx="10865486" cy="517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3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Background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3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Photocathodes in CW XFEL</a:t>
            </a:r>
          </a:p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3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 Preparation, Characterization, and Operation Apparatus</a:t>
            </a:r>
          </a:p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3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 Preparation Study </a:t>
            </a:r>
          </a:p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3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 Testing and Commissioning</a:t>
            </a:r>
          </a:p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3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Summary and Plans</a:t>
            </a:r>
          </a:p>
        </p:txBody>
      </p:sp>
    </p:spTree>
    <p:extLst>
      <p:ext uri="{BB962C8B-B14F-4D97-AF65-F5344CB8AC3E}">
        <p14:creationId xmlns:p14="http://schemas.microsoft.com/office/powerpoint/2010/main" val="150839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4655-688D-D22C-3614-B7D097706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A1975220-BC96-C93A-7018-001267C33F27}"/>
              </a:ext>
            </a:extLst>
          </p:cNvPr>
          <p:cNvSpPr>
            <a:spLocks noGrp="1"/>
          </p:cNvSpPr>
          <p:nvPr/>
        </p:nvSpPr>
        <p:spPr>
          <a:xfrm>
            <a:off x="552000" y="142364"/>
            <a:ext cx="11484625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Photocathode Characterizations in CW XFEL </a:t>
            </a:r>
          </a:p>
          <a:p>
            <a:r>
              <a:rPr lang="en-US" altLang="zh-CN" dirty="0">
                <a:solidFill>
                  <a:srgbClr val="002060"/>
                </a:solidFill>
              </a:rPr>
              <a:t> </a:t>
            </a:r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8EA6851-EB92-D8BA-0F6A-1AA131A9FD2E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BE143FAB-0DDB-F8B8-F6C3-E70DDAF39D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6472192"/>
              </p:ext>
            </p:extLst>
          </p:nvPr>
        </p:nvGraphicFramePr>
        <p:xfrm>
          <a:off x="3576000" y="1125000"/>
          <a:ext cx="8351999" cy="5426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B815E136-A682-BAA6-E854-8531EA7298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5180678"/>
              </p:ext>
            </p:extLst>
          </p:nvPr>
        </p:nvGraphicFramePr>
        <p:xfrm>
          <a:off x="-168000" y="1429740"/>
          <a:ext cx="4032000" cy="5426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27940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428B2-5E98-8F28-2E6C-C413CEA4C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0909A3DD-D435-DD4A-98F0-5F8CFCD6385F}"/>
              </a:ext>
            </a:extLst>
          </p:cNvPr>
          <p:cNvSpPr>
            <a:spLocks noGrp="1"/>
          </p:cNvSpPr>
          <p:nvPr/>
        </p:nvSpPr>
        <p:spPr>
          <a:xfrm>
            <a:off x="552000" y="136509"/>
            <a:ext cx="11700625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>
                <a:solidFill>
                  <a:srgbClr val="002060"/>
                </a:solidFill>
              </a:rPr>
              <a:t>Typical Candidate Photocathodes for CW XFEL</a:t>
            </a:r>
            <a:endParaRPr sz="3600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BD9D983-88F2-5F10-3FA7-E93DD757E6DE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E7EAB20-B178-0A48-DF9D-B79FD7000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786699"/>
              </p:ext>
            </p:extLst>
          </p:nvPr>
        </p:nvGraphicFramePr>
        <p:xfrm>
          <a:off x="711450" y="1356351"/>
          <a:ext cx="10769100" cy="479755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137426">
                  <a:extLst>
                    <a:ext uri="{9D8B030D-6E8A-4147-A177-3AD203B41FA5}">
                      <a16:colId xmlns:a16="http://schemas.microsoft.com/office/drawing/2014/main" val="3825288218"/>
                    </a:ext>
                  </a:extLst>
                </a:gridCol>
                <a:gridCol w="2575281">
                  <a:extLst>
                    <a:ext uri="{9D8B030D-6E8A-4147-A177-3AD203B41FA5}">
                      <a16:colId xmlns:a16="http://schemas.microsoft.com/office/drawing/2014/main" val="1847354617"/>
                    </a:ext>
                  </a:extLst>
                </a:gridCol>
                <a:gridCol w="1533326">
                  <a:extLst>
                    <a:ext uri="{9D8B030D-6E8A-4147-A177-3AD203B41FA5}">
                      <a16:colId xmlns:a16="http://schemas.microsoft.com/office/drawing/2014/main" val="2494216027"/>
                    </a:ext>
                  </a:extLst>
                </a:gridCol>
                <a:gridCol w="2319374">
                  <a:extLst>
                    <a:ext uri="{9D8B030D-6E8A-4147-A177-3AD203B41FA5}">
                      <a16:colId xmlns:a16="http://schemas.microsoft.com/office/drawing/2014/main" val="3793677226"/>
                    </a:ext>
                  </a:extLst>
                </a:gridCol>
                <a:gridCol w="2203693">
                  <a:extLst>
                    <a:ext uri="{9D8B030D-6E8A-4147-A177-3AD203B41FA5}">
                      <a16:colId xmlns:a16="http://schemas.microsoft.com/office/drawing/2014/main" val="37367905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Materials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Parameters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Advantages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Disadvantages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CW‑FEL Suitability</a:t>
                      </a:r>
                      <a:endParaRPr lang="zh-CN" sz="18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79924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zh-CN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lkali‑metal antimonides</a:t>
                      </a:r>
                      <a:endParaRPr lang="en-US" altLang="zh-CN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8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CsSb/Na</a:t>
                      </a:r>
                      <a:r>
                        <a:rPr lang="en-US" sz="18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KSb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MTE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0.10–0.25 eV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Drive laser:515 nm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Green</a:t>
                      </a:r>
                      <a:endParaRPr lang="zh-CN" altLang="en-US" sz="1800" kern="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QE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5%-15%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MTE, high QE at green light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 lifetime, alkali‑metal migration risk, vacuum‑sensitive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⭐⭐⭐⭐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Popular candidate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700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zh-CN" altLang="zh-C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lkali‑metal tellurides</a:t>
                      </a:r>
                      <a:endParaRPr lang="en-US" altLang="zh-CN" sz="1800" kern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</a:t>
                      </a:r>
                      <a:r>
                        <a:rPr lang="en-US" sz="1800" kern="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MTE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0.15–0.30 eV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Drive laser:266 nm UV</a:t>
                      </a:r>
                      <a:endParaRPr lang="zh-CN" altLang="en-US" sz="1800" kern="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QE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~10%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 robustness, long lifetime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Elevated MTE, UV‑laser required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⭐⭐⭐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Suitable for Non-Extreme Brightness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99091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Metals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Cu/Mg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MTE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0.40–0.70 eV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Drive laser:266 nm UV</a:t>
                      </a:r>
                      <a:endParaRPr lang="zh-CN" altLang="en-US" sz="1800" kern="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QE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~10</a:t>
                      </a:r>
                      <a:r>
                        <a:rPr lang="en-US" altLang="zh-CN" sz="1800" kern="0" baseline="30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-5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–10</a:t>
                      </a:r>
                      <a:r>
                        <a:rPr lang="en-US" altLang="zh-CN" sz="1800" kern="0" baseline="300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Excellent lifetime, high stability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low QE, UV‑laser required, large MTE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⭐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Low-Brightness CW Only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6149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III-V semiconductors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NEA‑GaAs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MTE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0.10–0.20 eV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Drive laser:532 nm Green</a:t>
                      </a:r>
                      <a:endParaRPr lang="zh-CN" altLang="en-US" sz="1800" kern="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QE</a:t>
                      </a:r>
                      <a:r>
                        <a:rPr lang="zh-CN" altLang="en-US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CN" sz="1800" kern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~10%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MTE, spin‑polarized emission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Extremely residual‑gas‑sensitive, short lifetime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⭐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Short-Time Polarized Experiments Only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138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597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6F857-F421-B378-60E8-F7FF05295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2FCC5EF-9FC9-B876-7B52-BC36E47D1377}"/>
              </a:ext>
            </a:extLst>
          </p:cNvPr>
          <p:cNvSpPr>
            <a:spLocks noGrp="1"/>
          </p:cNvSpPr>
          <p:nvPr/>
        </p:nvSpPr>
        <p:spPr>
          <a:xfrm>
            <a:off x="587374" y="45085"/>
            <a:ext cx="10044625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Photocathode Research Journey</a:t>
            </a:r>
          </a:p>
          <a:p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76CA503-516E-04A9-D543-8F4702E42A3C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B1FEDC0F-D107-AB44-A82E-9D011C139AEF}"/>
              </a:ext>
            </a:extLst>
          </p:cNvPr>
          <p:cNvSpPr txBox="1"/>
          <p:nvPr/>
        </p:nvSpPr>
        <p:spPr>
          <a:xfrm>
            <a:off x="587375" y="1185758"/>
            <a:ext cx="10865486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Evolution of Photocathode Facilities and Related Research in the Project Team</a:t>
            </a:r>
          </a:p>
          <a:p>
            <a:pPr latinLnBrk="0">
              <a:lnSpc>
                <a:spcPct val="150000"/>
              </a:lnSpc>
              <a:buClr>
                <a:srgbClr val="002060"/>
              </a:buClr>
              <a:buSzPct val="110000"/>
            </a:pPr>
            <a:endParaRPr lang="en-US" altLang="zh-CN" sz="20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FE6FA02F-2984-A809-214A-EE89371A47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3555330"/>
              </p:ext>
            </p:extLst>
          </p:nvPr>
        </p:nvGraphicFramePr>
        <p:xfrm>
          <a:off x="192000" y="1660104"/>
          <a:ext cx="11952943" cy="2220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组合 4">
            <a:extLst>
              <a:ext uri="{FF2B5EF4-FFF2-40B4-BE49-F238E27FC236}">
                <a16:creationId xmlns:a16="http://schemas.microsoft.com/office/drawing/2014/main" id="{6475CCED-2117-5D20-4643-A3FCF6DC4224}"/>
              </a:ext>
            </a:extLst>
          </p:cNvPr>
          <p:cNvGrpSpPr/>
          <p:nvPr/>
        </p:nvGrpSpPr>
        <p:grpSpPr>
          <a:xfrm>
            <a:off x="47057" y="4005000"/>
            <a:ext cx="12144943" cy="2704259"/>
            <a:chOff x="-109162" y="3805761"/>
            <a:chExt cx="12144943" cy="2704259"/>
          </a:xfrm>
        </p:grpSpPr>
        <p:graphicFrame>
          <p:nvGraphicFramePr>
            <p:cNvPr id="6" name="图示 5">
              <a:extLst>
                <a:ext uri="{FF2B5EF4-FFF2-40B4-BE49-F238E27FC236}">
                  <a16:creationId xmlns:a16="http://schemas.microsoft.com/office/drawing/2014/main" id="{5CA098A4-761C-1730-A53A-2404252DAB5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53732287"/>
                </p:ext>
              </p:extLst>
            </p:nvPr>
          </p:nvGraphicFramePr>
          <p:xfrm>
            <a:off x="503547" y="3877728"/>
            <a:ext cx="11532234" cy="187113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B78624E-B089-5980-96A9-7952CAF76796}"/>
                </a:ext>
              </a:extLst>
            </p:cNvPr>
            <p:cNvSpPr/>
            <p:nvPr/>
          </p:nvSpPr>
          <p:spPr>
            <a:xfrm>
              <a:off x="4164338" y="3805761"/>
              <a:ext cx="5044440" cy="1943100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aphicFrame>
          <p:nvGraphicFramePr>
            <p:cNvPr id="9" name="图示 8">
              <a:extLst>
                <a:ext uri="{FF2B5EF4-FFF2-40B4-BE49-F238E27FC236}">
                  <a16:creationId xmlns:a16="http://schemas.microsoft.com/office/drawing/2014/main" id="{75063AC8-FB9F-2762-6062-7617BA91E1A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3577278"/>
                </p:ext>
              </p:extLst>
            </p:nvPr>
          </p:nvGraphicFramePr>
          <p:xfrm>
            <a:off x="1253498" y="5820828"/>
            <a:ext cx="9790227" cy="6891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740DE09-C3BE-01E7-85E0-5767DC517B71}"/>
                </a:ext>
              </a:extLst>
            </p:cNvPr>
            <p:cNvSpPr txBox="1"/>
            <p:nvPr/>
          </p:nvSpPr>
          <p:spPr>
            <a:xfrm>
              <a:off x="-109162" y="5965369"/>
              <a:ext cx="15536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Functions</a:t>
              </a:r>
              <a:r>
                <a:rPr lang="zh-CN" altLang="en-US" sz="2000" dirty="0"/>
                <a:t>：</a:t>
              </a: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66C876D-70DC-E6CE-2187-3EC1098FF44C}"/>
                </a:ext>
              </a:extLst>
            </p:cNvPr>
            <p:cNvSpPr/>
            <p:nvPr/>
          </p:nvSpPr>
          <p:spPr>
            <a:xfrm>
              <a:off x="1456580" y="3850871"/>
              <a:ext cx="5044440" cy="1943100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8256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CFCB1-B7BA-F772-3000-C67F6B8C5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2ECA2143-D93A-215D-6B70-7D6622447F20}"/>
              </a:ext>
            </a:extLst>
          </p:cNvPr>
          <p:cNvSpPr>
            <a:spLocks noGrp="1"/>
          </p:cNvSpPr>
          <p:nvPr/>
        </p:nvSpPr>
        <p:spPr>
          <a:xfrm>
            <a:off x="587375" y="45085"/>
            <a:ext cx="8338820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Photocathode Apparatus </a:t>
            </a:r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1C5688C-431B-F463-0200-BEB319C1C4E2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A7FF3107-7E42-A600-98DB-1BBA49F2EB20}"/>
              </a:ext>
            </a:extLst>
          </p:cNvPr>
          <p:cNvSpPr txBox="1"/>
          <p:nvPr/>
        </p:nvSpPr>
        <p:spPr>
          <a:xfrm>
            <a:off x="587375" y="1306640"/>
            <a:ext cx="10930956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 Preparation Apparatus </a:t>
            </a:r>
          </a:p>
        </p:txBody>
      </p:sp>
      <p:grpSp>
        <p:nvGrpSpPr>
          <p:cNvPr id="4" name="组合 35">
            <a:extLst>
              <a:ext uri="{FF2B5EF4-FFF2-40B4-BE49-F238E27FC236}">
                <a16:creationId xmlns:a16="http://schemas.microsoft.com/office/drawing/2014/main" id="{21663320-2AAF-D04A-5D2E-E5F557511271}"/>
              </a:ext>
            </a:extLst>
          </p:cNvPr>
          <p:cNvGrpSpPr>
            <a:grpSpLocks/>
          </p:cNvGrpSpPr>
          <p:nvPr/>
        </p:nvGrpSpPr>
        <p:grpSpPr bwMode="auto">
          <a:xfrm>
            <a:off x="4236726" y="1924535"/>
            <a:ext cx="2885353" cy="2160001"/>
            <a:chOff x="2810261" y="1919486"/>
            <a:chExt cx="2885880" cy="2159908"/>
          </a:xfrm>
        </p:grpSpPr>
        <p:pic>
          <p:nvPicPr>
            <p:cNvPr id="5" name="图片 6" descr="图片包含 室内, 房间, 桌子, 设备&#10;&#10;描述已自动生成">
              <a:extLst>
                <a:ext uri="{FF2B5EF4-FFF2-40B4-BE49-F238E27FC236}">
                  <a16:creationId xmlns:a16="http://schemas.microsoft.com/office/drawing/2014/main" id="{A2EFF994-8329-5A62-12B3-ED01BFA95A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0261" y="1919486"/>
              <a:ext cx="2885880" cy="2159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18">
              <a:extLst>
                <a:ext uri="{FF2B5EF4-FFF2-40B4-BE49-F238E27FC236}">
                  <a16:creationId xmlns:a16="http://schemas.microsoft.com/office/drawing/2014/main" id="{9D0B0FE6-9F2F-A01F-453F-438F0769E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7037" y="3474491"/>
              <a:ext cx="2257596" cy="553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>
                  <a:solidFill>
                    <a:srgbClr val="FFFF00"/>
                  </a:solidFill>
                </a:rPr>
                <a:t>SARI</a:t>
              </a:r>
              <a:r>
                <a:rPr lang="zh-CN" altLang="en-US" dirty="0">
                  <a:solidFill>
                    <a:srgbClr val="FFFF00"/>
                  </a:solidFill>
                </a:rPr>
                <a:t> </a:t>
              </a:r>
              <a:r>
                <a:rPr lang="en-US" altLang="zh-CN" dirty="0">
                  <a:solidFill>
                    <a:srgbClr val="FFFF00"/>
                  </a:solidFill>
                </a:rPr>
                <a:t>photocathode preparation apparatus</a:t>
              </a:r>
              <a:endParaRPr lang="zh-CN" altLang="en-US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7" name="组合 40">
            <a:extLst>
              <a:ext uri="{FF2B5EF4-FFF2-40B4-BE49-F238E27FC236}">
                <a16:creationId xmlns:a16="http://schemas.microsoft.com/office/drawing/2014/main" id="{EF5DCEA1-92BB-6994-828C-49C71B90AA91}"/>
              </a:ext>
            </a:extLst>
          </p:cNvPr>
          <p:cNvGrpSpPr>
            <a:grpSpLocks/>
          </p:cNvGrpSpPr>
          <p:nvPr/>
        </p:nvGrpSpPr>
        <p:grpSpPr bwMode="auto">
          <a:xfrm>
            <a:off x="830736" y="4323513"/>
            <a:ext cx="2880000" cy="2159999"/>
            <a:chOff x="4913189" y="1464326"/>
            <a:chExt cx="2879851" cy="2159730"/>
          </a:xfrm>
        </p:grpSpPr>
        <p:pic>
          <p:nvPicPr>
            <p:cNvPr id="9" name="图片 7" descr="图片包含 室内, 桌子, 病房, 厨房&#10;&#10;描述已自动生成">
              <a:extLst>
                <a:ext uri="{FF2B5EF4-FFF2-40B4-BE49-F238E27FC236}">
                  <a16:creationId xmlns:a16="http://schemas.microsoft.com/office/drawing/2014/main" id="{72BB46CA-D52D-0CFC-C885-834488A63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3189" y="1464326"/>
              <a:ext cx="2879851" cy="2159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21">
              <a:extLst>
                <a:ext uri="{FF2B5EF4-FFF2-40B4-BE49-F238E27FC236}">
                  <a16:creationId xmlns:a16="http://schemas.microsoft.com/office/drawing/2014/main" id="{B6E03BC6-0F99-18B8-E3D7-24D5CFCCA8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0720" y="3042042"/>
              <a:ext cx="2313469" cy="553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>
                  <a:solidFill>
                    <a:srgbClr val="FFFF00"/>
                  </a:solidFill>
                </a:rPr>
                <a:t>ZJLAB photocathode preparation apparatus</a:t>
              </a:r>
            </a:p>
          </p:txBody>
        </p:sp>
      </p:grpSp>
      <p:grpSp>
        <p:nvGrpSpPr>
          <p:cNvPr id="17" name="组合 34">
            <a:extLst>
              <a:ext uri="{FF2B5EF4-FFF2-40B4-BE49-F238E27FC236}">
                <a16:creationId xmlns:a16="http://schemas.microsoft.com/office/drawing/2014/main" id="{F74E1CE6-4545-96BA-79C6-BF1965F5F7A2}"/>
              </a:ext>
            </a:extLst>
          </p:cNvPr>
          <p:cNvGrpSpPr>
            <a:grpSpLocks/>
          </p:cNvGrpSpPr>
          <p:nvPr/>
        </p:nvGrpSpPr>
        <p:grpSpPr bwMode="auto">
          <a:xfrm>
            <a:off x="830736" y="1948960"/>
            <a:ext cx="3045715" cy="2160000"/>
            <a:chOff x="173861" y="1908983"/>
            <a:chExt cx="3044365" cy="2159730"/>
          </a:xfrm>
        </p:grpSpPr>
        <p:pic>
          <p:nvPicPr>
            <p:cNvPr id="18" name="图片 1">
              <a:extLst>
                <a:ext uri="{FF2B5EF4-FFF2-40B4-BE49-F238E27FC236}">
                  <a16:creationId xmlns:a16="http://schemas.microsoft.com/office/drawing/2014/main" id="{8A2BDDD0-571D-49ED-2B51-58E0EFBC96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61" y="1908983"/>
              <a:ext cx="3044365" cy="2159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文本框 15">
              <a:extLst>
                <a:ext uri="{FF2B5EF4-FFF2-40B4-BE49-F238E27FC236}">
                  <a16:creationId xmlns:a16="http://schemas.microsoft.com/office/drawing/2014/main" id="{75113788-6798-25A5-4D51-84FC472FBF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8380" y="3446417"/>
              <a:ext cx="2360396" cy="553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>
                  <a:solidFill>
                    <a:srgbClr val="FFFF00"/>
                  </a:solidFill>
                </a:rPr>
                <a:t>SINAP photocathode preparation apparatus</a:t>
              </a:r>
              <a:endParaRPr lang="zh-CN" altLang="en-US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24A826A-B421-F174-DFA7-60C44CCA0DA8}"/>
              </a:ext>
            </a:extLst>
          </p:cNvPr>
          <p:cNvGrpSpPr/>
          <p:nvPr/>
        </p:nvGrpSpPr>
        <p:grpSpPr>
          <a:xfrm>
            <a:off x="4227846" y="4364467"/>
            <a:ext cx="2888605" cy="2160000"/>
            <a:chOff x="9242999" y="1632585"/>
            <a:chExt cx="2888605" cy="2160000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0EA6F87C-64E6-BC3C-C349-1F994E5F8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42999" y="1632585"/>
              <a:ext cx="2878891" cy="2160000"/>
            </a:xfrm>
            <a:prstGeom prst="rect">
              <a:avLst/>
            </a:prstGeom>
          </p:spPr>
        </p:pic>
        <p:sp>
          <p:nvSpPr>
            <p:cNvPr id="25" name="文本框 21">
              <a:extLst>
                <a:ext uri="{FF2B5EF4-FFF2-40B4-BE49-F238E27FC236}">
                  <a16:creationId xmlns:a16="http://schemas.microsoft.com/office/drawing/2014/main" id="{E6B7437E-4882-AE69-C438-522AD71354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51879" y="3199890"/>
              <a:ext cx="287972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FFFF00"/>
                  </a:solidFill>
                </a:rPr>
                <a:t>SARI</a:t>
              </a:r>
              <a:r>
                <a:rPr lang="zh-CN" altLang="en-US" dirty="0">
                  <a:solidFill>
                    <a:srgbClr val="FFFF00"/>
                  </a:solidFill>
                </a:rPr>
                <a:t> </a:t>
              </a:r>
              <a:r>
                <a:rPr lang="en-US" altLang="zh-CN" dirty="0">
                  <a:solidFill>
                    <a:srgbClr val="FFFF00"/>
                  </a:solidFill>
                </a:rPr>
                <a:t>in-situ photocathode research apparatus</a:t>
              </a:r>
              <a:endParaRPr lang="zh-CN" altLang="en-US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4D46BDC-F230-0685-21C3-138107665C66}"/>
              </a:ext>
            </a:extLst>
          </p:cNvPr>
          <p:cNvGrpSpPr/>
          <p:nvPr/>
        </p:nvGrpSpPr>
        <p:grpSpPr>
          <a:xfrm>
            <a:off x="7493158" y="1889855"/>
            <a:ext cx="4126040" cy="4612569"/>
            <a:chOff x="7493158" y="1924536"/>
            <a:chExt cx="4126040" cy="461256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AE703C3B-DBE7-823E-DE46-32D94C130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93158" y="1924536"/>
              <a:ext cx="4126040" cy="4320000"/>
            </a:xfrm>
            <a:prstGeom prst="rect">
              <a:avLst/>
            </a:prstGeom>
          </p:spPr>
        </p:pic>
        <p:sp>
          <p:nvSpPr>
            <p:cNvPr id="13" name="标注: 线形 12">
              <a:extLst>
                <a:ext uri="{FF2B5EF4-FFF2-40B4-BE49-F238E27FC236}">
                  <a16:creationId xmlns:a16="http://schemas.microsoft.com/office/drawing/2014/main" id="{E712E25B-BD14-0CD1-F558-887D6F47C05E}"/>
                </a:ext>
              </a:extLst>
            </p:cNvPr>
            <p:cNvSpPr/>
            <p:nvPr/>
          </p:nvSpPr>
          <p:spPr>
            <a:xfrm>
              <a:off x="7649032" y="5586423"/>
              <a:ext cx="1593038" cy="434577"/>
            </a:xfrm>
            <a:prstGeom prst="borderCallout1">
              <a:avLst>
                <a:gd name="adj1" fmla="val 711"/>
                <a:gd name="adj2" fmla="val 102131"/>
                <a:gd name="adj3" fmla="val -175125"/>
                <a:gd name="adj4" fmla="val 96285"/>
              </a:avLst>
            </a:prstGeom>
            <a:solidFill>
              <a:srgbClr val="266C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SINAP Photocathode Preparation Apparatus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标注: 线形 13">
              <a:extLst>
                <a:ext uri="{FF2B5EF4-FFF2-40B4-BE49-F238E27FC236}">
                  <a16:creationId xmlns:a16="http://schemas.microsoft.com/office/drawing/2014/main" id="{1117ACCA-040D-AD7A-E550-2175C3B34EEA}"/>
                </a:ext>
              </a:extLst>
            </p:cNvPr>
            <p:cNvSpPr/>
            <p:nvPr/>
          </p:nvSpPr>
          <p:spPr>
            <a:xfrm>
              <a:off x="8908257" y="2102855"/>
              <a:ext cx="1593038" cy="358616"/>
            </a:xfrm>
            <a:prstGeom prst="borderCallout1">
              <a:avLst>
                <a:gd name="adj1" fmla="val 108946"/>
                <a:gd name="adj2" fmla="val -1065"/>
                <a:gd name="adj3" fmla="val 127645"/>
                <a:gd name="adj4" fmla="val -16645"/>
              </a:avLst>
            </a:prstGeom>
            <a:solidFill>
              <a:srgbClr val="266C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MBE</a:t>
              </a: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Photocathode Preparation Apparatus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流程图: 接点 14">
              <a:extLst>
                <a:ext uri="{FF2B5EF4-FFF2-40B4-BE49-F238E27FC236}">
                  <a16:creationId xmlns:a16="http://schemas.microsoft.com/office/drawing/2014/main" id="{B595EFE2-6CFE-10E9-8BE5-19ECB07B1B95}"/>
                </a:ext>
              </a:extLst>
            </p:cNvPr>
            <p:cNvSpPr/>
            <p:nvPr/>
          </p:nvSpPr>
          <p:spPr>
            <a:xfrm>
              <a:off x="10409887" y="4275255"/>
              <a:ext cx="435949" cy="323844"/>
            </a:xfrm>
            <a:prstGeom prst="flowChartConnector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标注: 线形 20">
              <a:extLst>
                <a:ext uri="{FF2B5EF4-FFF2-40B4-BE49-F238E27FC236}">
                  <a16:creationId xmlns:a16="http://schemas.microsoft.com/office/drawing/2014/main" id="{3FA524E8-0235-E4E3-3AE0-54ADEA9E843D}"/>
                </a:ext>
              </a:extLst>
            </p:cNvPr>
            <p:cNvSpPr/>
            <p:nvPr/>
          </p:nvSpPr>
          <p:spPr>
            <a:xfrm>
              <a:off x="10501294" y="5152939"/>
              <a:ext cx="1092443" cy="358616"/>
            </a:xfrm>
            <a:prstGeom prst="borderCallout1">
              <a:avLst>
                <a:gd name="adj1" fmla="val 711"/>
                <a:gd name="adj2" fmla="val 102131"/>
                <a:gd name="adj3" fmla="val -166699"/>
                <a:gd name="adj4" fmla="val 27646"/>
              </a:avLst>
            </a:prstGeom>
            <a:solidFill>
              <a:srgbClr val="266C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Photocathode Suitcase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21">
              <a:extLst>
                <a:ext uri="{FF2B5EF4-FFF2-40B4-BE49-F238E27FC236}">
                  <a16:creationId xmlns:a16="http://schemas.microsoft.com/office/drawing/2014/main" id="{53FC3B2B-4673-2A31-4B56-143279C63D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6083" y="6260106"/>
              <a:ext cx="358019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dirty="0"/>
                <a:t>ZJLAB MBE Photocathode System </a:t>
              </a:r>
              <a:endParaRPr lang="zh-CN" altLang="en-US" dirty="0"/>
            </a:p>
          </p:txBody>
        </p:sp>
        <p:sp>
          <p:nvSpPr>
            <p:cNvPr id="30" name="标注: 线形 29">
              <a:extLst>
                <a:ext uri="{FF2B5EF4-FFF2-40B4-BE49-F238E27FC236}">
                  <a16:creationId xmlns:a16="http://schemas.microsoft.com/office/drawing/2014/main" id="{DDC24B66-5C31-952E-A098-3FB94FA0A806}"/>
                </a:ext>
              </a:extLst>
            </p:cNvPr>
            <p:cNvSpPr/>
            <p:nvPr/>
          </p:nvSpPr>
          <p:spPr>
            <a:xfrm>
              <a:off x="10535756" y="2495563"/>
              <a:ext cx="503774" cy="221599"/>
            </a:xfrm>
            <a:prstGeom prst="borderCallout1">
              <a:avLst>
                <a:gd name="adj1" fmla="val 108946"/>
                <a:gd name="adj2" fmla="val -1065"/>
                <a:gd name="adj3" fmla="val 207672"/>
                <a:gd name="adj4" fmla="val -76048"/>
              </a:avLst>
            </a:prstGeom>
            <a:solidFill>
              <a:srgbClr val="266C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XPS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标注: 线形 31">
              <a:extLst>
                <a:ext uri="{FF2B5EF4-FFF2-40B4-BE49-F238E27FC236}">
                  <a16:creationId xmlns:a16="http://schemas.microsoft.com/office/drawing/2014/main" id="{E2FD0435-79EA-5714-8FB2-A5D7E96BE334}"/>
                </a:ext>
              </a:extLst>
            </p:cNvPr>
            <p:cNvSpPr/>
            <p:nvPr/>
          </p:nvSpPr>
          <p:spPr>
            <a:xfrm>
              <a:off x="10729180" y="2777245"/>
              <a:ext cx="864557" cy="552501"/>
            </a:xfrm>
            <a:prstGeom prst="borderCallout1">
              <a:avLst>
                <a:gd name="adj1" fmla="val 108946"/>
                <a:gd name="adj2" fmla="val -1065"/>
                <a:gd name="adj3" fmla="val 157686"/>
                <a:gd name="adj4" fmla="val -18578"/>
              </a:avLst>
            </a:prstGeom>
            <a:solidFill>
              <a:srgbClr val="266CF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Substrate Processing Chamber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9537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D730A-A49F-E499-5239-25704B3B6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E6C333B5-D051-8A79-F730-31C498A0D922}"/>
              </a:ext>
            </a:extLst>
          </p:cNvPr>
          <p:cNvSpPr>
            <a:spLocks noGrp="1"/>
          </p:cNvSpPr>
          <p:nvPr/>
        </p:nvSpPr>
        <p:spPr>
          <a:xfrm>
            <a:off x="587375" y="45085"/>
            <a:ext cx="8338820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Photocathode Apparatus </a:t>
            </a:r>
          </a:p>
          <a:p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73CF107-E895-7692-FB39-C6F646498660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353B49D2-3E81-4951-1815-0F2F8D434472}"/>
              </a:ext>
            </a:extLst>
          </p:cNvPr>
          <p:cNvSpPr txBox="1"/>
          <p:nvPr/>
        </p:nvSpPr>
        <p:spPr>
          <a:xfrm>
            <a:off x="610234" y="1169035"/>
            <a:ext cx="10789920" cy="260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8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SARI Photocathode Emittance Measurement Apparatus</a:t>
            </a:r>
          </a:p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8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 Transfer Apparatus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8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SHINE</a:t>
            </a:r>
            <a:r>
              <a:rPr lang="zh-CN" altLang="en-US" sz="28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 transfer apparatus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8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ZJLAB/SARI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photocathode transfer apparatus</a:t>
            </a:r>
          </a:p>
        </p:txBody>
      </p:sp>
      <p:grpSp>
        <p:nvGrpSpPr>
          <p:cNvPr id="4" name="组合 43">
            <a:extLst>
              <a:ext uri="{FF2B5EF4-FFF2-40B4-BE49-F238E27FC236}">
                <a16:creationId xmlns:a16="http://schemas.microsoft.com/office/drawing/2014/main" id="{643A51AE-FAD9-05CF-48B2-46E0ACBEB13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269676" y="3825119"/>
            <a:ext cx="3360000" cy="2520000"/>
            <a:chOff x="4595392" y="4361539"/>
            <a:chExt cx="2800205" cy="2100000"/>
          </a:xfrm>
        </p:grpSpPr>
        <p:pic>
          <p:nvPicPr>
            <p:cNvPr id="5" name="图片 9" descr="图片包含 室内, 桌子, 乐高, 男人&#10;&#10;描述已自动生成">
              <a:extLst>
                <a:ext uri="{FF2B5EF4-FFF2-40B4-BE49-F238E27FC236}">
                  <a16:creationId xmlns:a16="http://schemas.microsoft.com/office/drawing/2014/main" id="{D4025586-36B9-3FA6-ED80-C4643D400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392" y="4361539"/>
              <a:ext cx="2800205" cy="21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12">
              <a:extLst>
                <a:ext uri="{FF2B5EF4-FFF2-40B4-BE49-F238E27FC236}">
                  <a16:creationId xmlns:a16="http://schemas.microsoft.com/office/drawing/2014/main" id="{77AB9C70-0A10-E754-9CAC-D6F3E3EFE4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5396" y="5942956"/>
              <a:ext cx="270019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FFFF00"/>
                  </a:solidFill>
                </a:rPr>
                <a:t>ZJLAB/SARI photocathode transfer apparatus</a:t>
              </a:r>
            </a:p>
          </p:txBody>
        </p:sp>
      </p:grpSp>
      <p:grpSp>
        <p:nvGrpSpPr>
          <p:cNvPr id="7" name="组合 41">
            <a:extLst>
              <a:ext uri="{FF2B5EF4-FFF2-40B4-BE49-F238E27FC236}">
                <a16:creationId xmlns:a16="http://schemas.microsoft.com/office/drawing/2014/main" id="{1A9089A8-67DF-741E-427C-8776CF5DC516}"/>
              </a:ext>
            </a:extLst>
          </p:cNvPr>
          <p:cNvGrpSpPr>
            <a:grpSpLocks/>
          </p:cNvGrpSpPr>
          <p:nvPr/>
        </p:nvGrpSpPr>
        <p:grpSpPr bwMode="auto">
          <a:xfrm>
            <a:off x="4344942" y="3820044"/>
            <a:ext cx="3359683" cy="2520000"/>
            <a:chOff x="5795532" y="3518381"/>
            <a:chExt cx="3359827" cy="2519686"/>
          </a:xfrm>
        </p:grpSpPr>
        <p:pic>
          <p:nvPicPr>
            <p:cNvPr id="9" name="图片 10" descr="图片包含 卡车, 站, 狗, 设备&#10;&#10;描述已自动生成">
              <a:extLst>
                <a:ext uri="{FF2B5EF4-FFF2-40B4-BE49-F238E27FC236}">
                  <a16:creationId xmlns:a16="http://schemas.microsoft.com/office/drawing/2014/main" id="{BD2576FE-366F-9479-E641-899DB5C93C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5532" y="3518381"/>
              <a:ext cx="3359827" cy="2519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37">
              <a:extLst>
                <a:ext uri="{FF2B5EF4-FFF2-40B4-BE49-F238E27FC236}">
                  <a16:creationId xmlns:a16="http://schemas.microsoft.com/office/drawing/2014/main" id="{5FA6DC36-67BD-9AEE-6E6C-718C5CDA95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6193" y="5427307"/>
              <a:ext cx="3114560" cy="553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dirty="0">
                  <a:solidFill>
                    <a:srgbClr val="FFFF00"/>
                  </a:solidFill>
                </a:rPr>
                <a:t>SHINE</a:t>
              </a:r>
              <a:r>
                <a:rPr lang="zh-CN" altLang="en-US" dirty="0">
                  <a:solidFill>
                    <a:srgbClr val="FFFF00"/>
                  </a:solidFill>
                </a:rPr>
                <a:t> </a:t>
              </a:r>
              <a:r>
                <a:rPr lang="en-US" altLang="zh-CN" dirty="0">
                  <a:solidFill>
                    <a:srgbClr val="FFFF00"/>
                  </a:solidFill>
                </a:rPr>
                <a:t>photocathode transfer apparatus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4F136FC-8043-5B88-101F-FCFAEA84B045}"/>
              </a:ext>
            </a:extLst>
          </p:cNvPr>
          <p:cNvGrpSpPr/>
          <p:nvPr/>
        </p:nvGrpSpPr>
        <p:grpSpPr>
          <a:xfrm>
            <a:off x="408000" y="3820044"/>
            <a:ext cx="3371891" cy="2520000"/>
            <a:chOff x="685800" y="3972332"/>
            <a:chExt cx="3371891" cy="2520000"/>
          </a:xfrm>
        </p:grpSpPr>
        <p:grpSp>
          <p:nvGrpSpPr>
            <p:cNvPr id="19" name="组合 38">
              <a:extLst>
                <a:ext uri="{FF2B5EF4-FFF2-40B4-BE49-F238E27FC236}">
                  <a16:creationId xmlns:a16="http://schemas.microsoft.com/office/drawing/2014/main" id="{5EB05621-F256-4EF5-0742-FC8BA544FC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800" y="3972332"/>
              <a:ext cx="3371891" cy="2520000"/>
              <a:chOff x="753471" y="3793378"/>
              <a:chExt cx="3370952" cy="2521910"/>
            </a:xfrm>
          </p:grpSpPr>
          <p:pic>
            <p:nvPicPr>
              <p:cNvPr id="20" name="图片 8">
                <a:extLst>
                  <a:ext uri="{FF2B5EF4-FFF2-40B4-BE49-F238E27FC236}">
                    <a16:creationId xmlns:a16="http://schemas.microsoft.com/office/drawing/2014/main" id="{2092A6CC-8557-B272-DA63-9000D9DBB7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3471" y="3793378"/>
                <a:ext cx="3370952" cy="25219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文本框 28">
                <a:extLst>
                  <a:ext uri="{FF2B5EF4-FFF2-40B4-BE49-F238E27FC236}">
                    <a16:creationId xmlns:a16="http://schemas.microsoft.com/office/drawing/2014/main" id="{0F542A09-8B52-CEF2-E8D1-F284E9CA7F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3471" y="5670498"/>
                <a:ext cx="3358747" cy="554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dirty="0">
                    <a:solidFill>
                      <a:srgbClr val="FFFF00"/>
                    </a:solidFill>
                  </a:rPr>
                  <a:t>SARI photocathode emittance measurement apparatus</a:t>
                </a:r>
                <a:endParaRPr lang="zh-CN" altLang="en-US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96E7FF4-2A5B-2ED9-C03B-B36B59E792F3}"/>
                </a:ext>
              </a:extLst>
            </p:cNvPr>
            <p:cNvSpPr/>
            <p:nvPr/>
          </p:nvSpPr>
          <p:spPr>
            <a:xfrm>
              <a:off x="840000" y="4797000"/>
              <a:ext cx="946200" cy="553999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1131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AB7A8-1E64-A27B-968E-FB9B69B89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9A992CEB-8BAF-D6FB-23E7-04CEC5A7C881}"/>
              </a:ext>
            </a:extLst>
          </p:cNvPr>
          <p:cNvSpPr>
            <a:spLocks noGrp="1"/>
          </p:cNvSpPr>
          <p:nvPr/>
        </p:nvSpPr>
        <p:spPr>
          <a:xfrm>
            <a:off x="587374" y="45085"/>
            <a:ext cx="10980625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K</a:t>
            </a:r>
            <a:r>
              <a:rPr lang="en-US" altLang="zh-CN" baseline="-25000" dirty="0">
                <a:solidFill>
                  <a:srgbClr val="002060"/>
                </a:solidFill>
              </a:rPr>
              <a:t>2</a:t>
            </a:r>
            <a:r>
              <a:rPr lang="en-US" altLang="zh-CN" dirty="0">
                <a:solidFill>
                  <a:srgbClr val="002060"/>
                </a:solidFill>
              </a:rPr>
              <a:t>CsSb Photocathode Preparation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23B6E0A-529B-4372-E6F8-8C12D680EB27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2">
            <a:extLst>
              <a:ext uri="{FF2B5EF4-FFF2-40B4-BE49-F238E27FC236}">
                <a16:creationId xmlns:a16="http://schemas.microsoft.com/office/drawing/2014/main" id="{B92373AA-C710-1C2D-D894-F3D83DF4189B}"/>
              </a:ext>
            </a:extLst>
          </p:cNvPr>
          <p:cNvSpPr txBox="1"/>
          <p:nvPr/>
        </p:nvSpPr>
        <p:spPr>
          <a:xfrm>
            <a:off x="264000" y="1235026"/>
            <a:ext cx="11723696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en-US" altLang="zh-CN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CsSb photocathode preparation</a:t>
            </a:r>
            <a:endParaRPr lang="zh-CN" altLang="en-US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Sequential Sb, K, Cs Deposition</a:t>
            </a:r>
            <a:endParaRPr lang="zh-CN" altLang="en-US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Sb, K/Cs Deposition</a:t>
            </a:r>
            <a:endParaRPr lang="zh-CN" altLang="en-US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fr-FR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Intermittent Sb, Continuous K/Cs Deposition</a:t>
            </a:r>
            <a:endParaRPr lang="zh-CN" altLang="en-US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Upon resolving evaporation‑source crosstalk, perform Sb, K, Cs co‑evaporation preparation</a:t>
            </a:r>
            <a:endParaRPr lang="zh-CN" altLang="en-US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E93471E-C976-7959-17E8-ABBCAA698404}"/>
              </a:ext>
            </a:extLst>
          </p:cNvPr>
          <p:cNvGrpSpPr/>
          <p:nvPr/>
        </p:nvGrpSpPr>
        <p:grpSpPr>
          <a:xfrm>
            <a:off x="8217168" y="3367483"/>
            <a:ext cx="3585392" cy="3398521"/>
            <a:chOff x="8218856" y="3464706"/>
            <a:chExt cx="3585392" cy="3398521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B814AA4-24C7-AA05-A99A-F957AE53C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8856" y="3464706"/>
              <a:ext cx="3585392" cy="2880000"/>
            </a:xfrm>
            <a:prstGeom prst="rect">
              <a:avLst/>
            </a:prstGeom>
            <a:noFill/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B63C0CD-2D03-2C86-2E7E-84CAD458F9BF}"/>
                </a:ext>
              </a:extLst>
            </p:cNvPr>
            <p:cNvSpPr txBox="1"/>
            <p:nvPr/>
          </p:nvSpPr>
          <p:spPr>
            <a:xfrm>
              <a:off x="8553104" y="6216896"/>
              <a:ext cx="295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altLang="zh-CN" dirty="0"/>
                <a:t>Intermittent Sb, Continuous K/Cs Deposition</a:t>
              </a:r>
              <a:endParaRPr lang="zh-CN" altLang="en-US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D5DB066-BD98-D587-830A-FD46B56958E4}"/>
              </a:ext>
            </a:extLst>
          </p:cNvPr>
          <p:cNvGrpSpPr/>
          <p:nvPr/>
        </p:nvGrpSpPr>
        <p:grpSpPr>
          <a:xfrm>
            <a:off x="4177705" y="3423444"/>
            <a:ext cx="3691071" cy="3169944"/>
            <a:chOff x="4641419" y="3393940"/>
            <a:chExt cx="3691071" cy="3169944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7B8CB7E-8D57-028B-E9BC-4017D8EEE845}"/>
                </a:ext>
              </a:extLst>
            </p:cNvPr>
            <p:cNvSpPr txBox="1"/>
            <p:nvPr/>
          </p:nvSpPr>
          <p:spPr>
            <a:xfrm>
              <a:off x="5541348" y="6194552"/>
              <a:ext cx="22292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Sb, K/Cs Deposition</a:t>
              </a:r>
              <a:endParaRPr lang="zh-CN" altLang="en-US" dirty="0"/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5D6337A-68ED-08CB-1CE0-0A94C18D1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9631" t="9734" r="7029" b="5324"/>
            <a:stretch>
              <a:fillRect/>
            </a:stretch>
          </p:blipFill>
          <p:spPr>
            <a:xfrm>
              <a:off x="4641419" y="3393940"/>
              <a:ext cx="3691071" cy="2880000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BC08580-7D8F-2F81-E10C-95A3428C8C54}"/>
              </a:ext>
            </a:extLst>
          </p:cNvPr>
          <p:cNvGrpSpPr/>
          <p:nvPr/>
        </p:nvGrpSpPr>
        <p:grpSpPr>
          <a:xfrm>
            <a:off x="64672" y="3413438"/>
            <a:ext cx="3745100" cy="3229401"/>
            <a:chOff x="575664" y="3429423"/>
            <a:chExt cx="3745100" cy="3229401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661B2BD-03A8-8D75-E0AF-EE66F8912AB5}"/>
                </a:ext>
              </a:extLst>
            </p:cNvPr>
            <p:cNvSpPr txBox="1"/>
            <p:nvPr/>
          </p:nvSpPr>
          <p:spPr>
            <a:xfrm>
              <a:off x="735223" y="6289492"/>
              <a:ext cx="358554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Sequential Sb, K, Cs Deposition</a:t>
              </a:r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F0734209-5142-0B2E-4F23-1EC81D67D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9466" t="8793" r="6656" b="5325"/>
            <a:stretch>
              <a:fillRect/>
            </a:stretch>
          </p:blipFill>
          <p:spPr>
            <a:xfrm>
              <a:off x="575664" y="3429423"/>
              <a:ext cx="3674164" cy="2880000"/>
            </a:xfrm>
            <a:prstGeom prst="rect">
              <a:avLst/>
            </a:prstGeom>
          </p:spPr>
        </p:pic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F4645D3-1635-7A9A-F597-57257ED75D8F}"/>
              </a:ext>
            </a:extLst>
          </p:cNvPr>
          <p:cNvGrpSpPr/>
          <p:nvPr/>
        </p:nvGrpSpPr>
        <p:grpSpPr>
          <a:xfrm>
            <a:off x="6023241" y="1167510"/>
            <a:ext cx="5481863" cy="1810006"/>
            <a:chOff x="4677318" y="551760"/>
            <a:chExt cx="5481863" cy="1810006"/>
          </a:xfrm>
        </p:grpSpPr>
        <p:pic>
          <p:nvPicPr>
            <p:cNvPr id="16" name="图片 15" descr="图片包含 游戏机&#10;&#10;描述已自动生成">
              <a:extLst>
                <a:ext uri="{FF2B5EF4-FFF2-40B4-BE49-F238E27FC236}">
                  <a16:creationId xmlns:a16="http://schemas.microsoft.com/office/drawing/2014/main" id="{CEC5DC18-A8FE-4A19-0D08-C04ED05130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62" t="9246" r="5037" b="52266"/>
            <a:stretch/>
          </p:blipFill>
          <p:spPr>
            <a:xfrm>
              <a:off x="8429895" y="561766"/>
              <a:ext cx="1729286" cy="1800000"/>
            </a:xfrm>
            <a:prstGeom prst="rect">
              <a:avLst/>
            </a:prstGeom>
          </p:spPr>
        </p:pic>
        <p:pic>
          <p:nvPicPr>
            <p:cNvPr id="17" name="Picture 25">
              <a:extLst>
                <a:ext uri="{FF2B5EF4-FFF2-40B4-BE49-F238E27FC236}">
                  <a16:creationId xmlns:a16="http://schemas.microsoft.com/office/drawing/2014/main" id="{B751F1F9-5B28-8927-95C5-65137B3ACD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7318" y="551760"/>
              <a:ext cx="3068003" cy="18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AutoShape 27">
              <a:extLst>
                <a:ext uri="{FF2B5EF4-FFF2-40B4-BE49-F238E27FC236}">
                  <a16:creationId xmlns:a16="http://schemas.microsoft.com/office/drawing/2014/main" id="{818ADE2D-225C-3FF8-CDE8-D760EB3A50A7}"/>
                </a:ext>
              </a:extLst>
            </p:cNvPr>
            <p:cNvCxnSpPr>
              <a:cxnSpLocks noChangeShapeType="1"/>
              <a:stCxn id="19" idx="1"/>
            </p:cNvCxnSpPr>
            <p:nvPr/>
          </p:nvCxnSpPr>
          <p:spPr bwMode="auto">
            <a:xfrm flipH="1">
              <a:off x="6050019" y="1269555"/>
              <a:ext cx="1767711" cy="105522"/>
            </a:xfrm>
            <a:prstGeom prst="straightConnector1">
              <a:avLst/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Text Box 28">
              <a:extLst>
                <a:ext uri="{FF2B5EF4-FFF2-40B4-BE49-F238E27FC236}">
                  <a16:creationId xmlns:a16="http://schemas.microsoft.com/office/drawing/2014/main" id="{96EC0357-8475-9E0B-DE2D-F48E2A58C4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17730" y="1030920"/>
              <a:ext cx="676348" cy="47727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ctr" anchorCtr="0" upright="1">
              <a:noAutofit/>
            </a:bodyPr>
            <a:lstStyle/>
            <a:p>
              <a:pPr algn="just"/>
              <a:r>
                <a:rPr lang="en-US" kern="100" dirty="0">
                  <a:solidFill>
                    <a:srgbClr val="FF0000"/>
                  </a:solidFill>
                  <a:latin typeface="Calibri"/>
                  <a:ea typeface="宋体"/>
                  <a:cs typeface="Times New Roman"/>
                </a:rPr>
                <a:t>K</a:t>
              </a:r>
              <a:r>
                <a:rPr lang="en-US" kern="100" baseline="-25000" dirty="0">
                  <a:solidFill>
                    <a:srgbClr val="FF0000"/>
                  </a:solidFill>
                  <a:latin typeface="Calibri"/>
                  <a:ea typeface="宋体"/>
                  <a:cs typeface="Times New Roman"/>
                </a:rPr>
                <a:t>2</a:t>
              </a:r>
              <a:r>
                <a:rPr lang="en-US" kern="100" dirty="0">
                  <a:solidFill>
                    <a:srgbClr val="FF0000"/>
                  </a:solidFill>
                  <a:latin typeface="Calibri"/>
                  <a:ea typeface="宋体"/>
                  <a:cs typeface="Times New Roman"/>
                </a:rPr>
                <a:t>CsSb</a:t>
              </a:r>
              <a:endParaRPr lang="zh-CN" altLang="en-US" kern="100" dirty="0">
                <a:latin typeface="Calibri"/>
                <a:ea typeface="宋体"/>
                <a:cs typeface="Times New Roman"/>
              </a:endParaRPr>
            </a:p>
          </p:txBody>
        </p:sp>
        <p:cxnSp>
          <p:nvCxnSpPr>
            <p:cNvPr id="21" name="AutoShape 27">
              <a:extLst>
                <a:ext uri="{FF2B5EF4-FFF2-40B4-BE49-F238E27FC236}">
                  <a16:creationId xmlns:a16="http://schemas.microsoft.com/office/drawing/2014/main" id="{CA50BD3A-F0CE-EC27-AF61-37810803AD8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429895" y="1276913"/>
              <a:ext cx="760535" cy="196327"/>
            </a:xfrm>
            <a:prstGeom prst="straightConnector1">
              <a:avLst/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5079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D26A8-C183-C71F-FA42-27E0C67CE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2C7E8C4-A1C7-060F-7FB6-DF2F75423289}"/>
              </a:ext>
            </a:extLst>
          </p:cNvPr>
          <p:cNvSpPr>
            <a:spLocks noGrp="1"/>
          </p:cNvSpPr>
          <p:nvPr/>
        </p:nvSpPr>
        <p:spPr>
          <a:xfrm>
            <a:off x="550712" y="124233"/>
            <a:ext cx="9396625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Cs</a:t>
            </a:r>
            <a:r>
              <a:rPr lang="en-US" altLang="zh-CN" baseline="-25000" dirty="0">
                <a:solidFill>
                  <a:srgbClr val="002060"/>
                </a:solidFill>
              </a:rPr>
              <a:t>2</a:t>
            </a:r>
            <a:r>
              <a:rPr lang="en-US" altLang="zh-CN" dirty="0">
                <a:solidFill>
                  <a:srgbClr val="002060"/>
                </a:solidFill>
              </a:rPr>
              <a:t>Te Photocathode Preparation</a:t>
            </a:r>
          </a:p>
          <a:p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312E21C-FF80-5298-4EDE-CB1DFD999AEB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FEB12935-0D43-C081-1BC0-4DFCAC7B09CC}"/>
              </a:ext>
            </a:extLst>
          </p:cNvPr>
          <p:cNvSpPr txBox="1"/>
          <p:nvPr/>
        </p:nvSpPr>
        <p:spPr>
          <a:xfrm>
            <a:off x="586335" y="1225370"/>
            <a:ext cx="5293666" cy="226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Cs</a:t>
            </a:r>
            <a:r>
              <a:rPr lang="en-US" altLang="zh-CN" sz="1600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Te Photocathode Preparation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Methods: Sequential </a:t>
            </a:r>
            <a:r>
              <a:rPr lang="en-US" altLang="zh-CN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, Cs Deposition; Intermittent </a:t>
            </a:r>
            <a:r>
              <a:rPr lang="en-US" altLang="zh-CN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, Continuous Cs Deposition; </a:t>
            </a:r>
            <a:r>
              <a:rPr lang="en-US" altLang="zh-CN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, Cs Co‑evaporation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Substrate temperature, source deposition rate and preparation method have no effect on final Cs</a:t>
            </a:r>
            <a:r>
              <a:rPr lang="en-US" altLang="zh-CN" sz="1600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r>
              <a:rPr lang="en-US" altLang="zh-CN" sz="1600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Te QE</a:t>
            </a:r>
            <a:endParaRPr lang="zh-CN" altLang="en-US" sz="1600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0116D38-85BC-F68A-8D92-E519EB6E0216}"/>
              </a:ext>
            </a:extLst>
          </p:cNvPr>
          <p:cNvGrpSpPr/>
          <p:nvPr/>
        </p:nvGrpSpPr>
        <p:grpSpPr>
          <a:xfrm>
            <a:off x="8210821" y="3471930"/>
            <a:ext cx="3809643" cy="3218554"/>
            <a:chOff x="7899875" y="3429000"/>
            <a:chExt cx="3809643" cy="3218554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15D3D8E-448D-03E3-A562-6C99D5257D7A}"/>
                </a:ext>
              </a:extLst>
            </p:cNvPr>
            <p:cNvSpPr txBox="1"/>
            <p:nvPr/>
          </p:nvSpPr>
          <p:spPr>
            <a:xfrm>
              <a:off x="8731270" y="6309000"/>
              <a:ext cx="214685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 err="1"/>
                <a:t>Te,Cs</a:t>
              </a:r>
              <a:r>
                <a:rPr lang="en-US" altLang="zh-CN" sz="1600" dirty="0"/>
                <a:t> Co‑evaporation</a:t>
              </a:r>
              <a:endParaRPr lang="zh-CN" altLang="en-US" sz="1600" dirty="0"/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DF902EB-66B9-C499-0B36-2B284EA83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311" t="9177" r="5107" b="5324"/>
            <a:stretch>
              <a:fillRect/>
            </a:stretch>
          </p:blipFill>
          <p:spPr>
            <a:xfrm>
              <a:off x="7899875" y="3429000"/>
              <a:ext cx="3809643" cy="2880000"/>
            </a:xfrm>
            <a:prstGeom prst="rect">
              <a:avLst/>
            </a:prstGeom>
          </p:spPr>
        </p:pic>
      </p:grpSp>
      <p:pic>
        <p:nvPicPr>
          <p:cNvPr id="10" name="图片 9" descr="图片包含 汽车, 游戏机, 银色, 关&#10;&#10;描述已自动生成">
            <a:extLst>
              <a:ext uri="{FF2B5EF4-FFF2-40B4-BE49-F238E27FC236}">
                <a16:creationId xmlns:a16="http://schemas.microsoft.com/office/drawing/2014/main" id="{BCED48A1-F600-0A3E-69E7-9217101CA6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512" y="1585956"/>
            <a:ext cx="1920000" cy="1440000"/>
          </a:xfrm>
          <a:prstGeom prst="rect">
            <a:avLst/>
          </a:prstGeom>
        </p:spPr>
      </p:pic>
      <p:pic>
        <p:nvPicPr>
          <p:cNvPr id="13" name="图片 12" descr="图片包含 室内, 游戏机, 发动机&#10;&#10;描述已自动生成">
            <a:extLst>
              <a:ext uri="{FF2B5EF4-FFF2-40B4-BE49-F238E27FC236}">
                <a16:creationId xmlns:a16="http://schemas.microsoft.com/office/drawing/2014/main" id="{DFA25A5E-0E22-1D6C-C588-762D5815B6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7" t="33077" r="32049" b="11273"/>
          <a:stretch/>
        </p:blipFill>
        <p:spPr>
          <a:xfrm>
            <a:off x="8847464" y="1565956"/>
            <a:ext cx="1467170" cy="1440000"/>
          </a:xfrm>
          <a:prstGeom prst="rect">
            <a:avLst/>
          </a:prstGeom>
        </p:spPr>
      </p:pic>
      <p:pic>
        <p:nvPicPr>
          <p:cNvPr id="17" name="图片 16" descr="图片包含 室内, 游戏机&#10;&#10;描述已自动生成">
            <a:extLst>
              <a:ext uri="{FF2B5EF4-FFF2-40B4-BE49-F238E27FC236}">
                <a16:creationId xmlns:a16="http://schemas.microsoft.com/office/drawing/2014/main" id="{A6C3AE71-866F-5A84-20DE-1A7287ECBD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5" t="24677" r="32276" b="19673"/>
          <a:stretch/>
        </p:blipFill>
        <p:spPr>
          <a:xfrm>
            <a:off x="10314634" y="1567978"/>
            <a:ext cx="1412830" cy="1440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6FBE5CE-9BC1-1466-A2BE-BC806D9F85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5958" y="1572860"/>
            <a:ext cx="1080000" cy="14400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B69EB137-FAFC-7EF2-8A0A-55F53B2CB256}"/>
              </a:ext>
            </a:extLst>
          </p:cNvPr>
          <p:cNvGrpSpPr/>
          <p:nvPr/>
        </p:nvGrpSpPr>
        <p:grpSpPr>
          <a:xfrm>
            <a:off x="4395479" y="3515317"/>
            <a:ext cx="3698722" cy="3376606"/>
            <a:chOff x="3883171" y="3130688"/>
            <a:chExt cx="3698722" cy="3376606"/>
          </a:xfrm>
        </p:grpSpPr>
        <p:pic>
          <p:nvPicPr>
            <p:cNvPr id="18" name="图片 17" descr="地图的截图&#10;&#10;描述已自动生成">
              <a:extLst>
                <a:ext uri="{FF2B5EF4-FFF2-40B4-BE49-F238E27FC236}">
                  <a16:creationId xmlns:a16="http://schemas.microsoft.com/office/drawing/2014/main" id="{43A981A0-3754-B17F-9996-4DE74B6366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515" t="10122" r="6923" b="4850"/>
            <a:stretch/>
          </p:blipFill>
          <p:spPr>
            <a:xfrm>
              <a:off x="3883171" y="3130688"/>
              <a:ext cx="3698722" cy="2880000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401D82E-F8D6-2512-E262-AA0121AED133}"/>
                </a:ext>
              </a:extLst>
            </p:cNvPr>
            <p:cNvSpPr txBox="1"/>
            <p:nvPr/>
          </p:nvSpPr>
          <p:spPr>
            <a:xfrm>
              <a:off x="4625262" y="5922519"/>
              <a:ext cx="265755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altLang="zh-CN" sz="1600" dirty="0"/>
                <a:t>Intermittent T</a:t>
              </a:r>
              <a:r>
                <a:rPr lang="en-US" altLang="zh-CN" sz="1600" dirty="0"/>
                <a:t>e</a:t>
              </a:r>
              <a:r>
                <a:rPr lang="fr-FR" altLang="zh-CN" sz="1600" dirty="0"/>
                <a:t>, Continuous Cs Deposition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9A6ECE2-4A61-4669-765E-37CC196DDD9C}"/>
              </a:ext>
            </a:extLst>
          </p:cNvPr>
          <p:cNvGrpSpPr/>
          <p:nvPr/>
        </p:nvGrpSpPr>
        <p:grpSpPr>
          <a:xfrm>
            <a:off x="281135" y="3471930"/>
            <a:ext cx="3700046" cy="3214307"/>
            <a:chOff x="371674" y="3384460"/>
            <a:chExt cx="3700046" cy="3214307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4C9B0D7-9CD4-6095-1207-3FE341D4A3E1}"/>
                </a:ext>
              </a:extLst>
            </p:cNvPr>
            <p:cNvSpPr txBox="1"/>
            <p:nvPr/>
          </p:nvSpPr>
          <p:spPr>
            <a:xfrm>
              <a:off x="830219" y="6260213"/>
              <a:ext cx="282440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/>
                <a:t>Sequential </a:t>
              </a:r>
              <a:r>
                <a:rPr lang="en-US" altLang="zh-CN" sz="1600" dirty="0" err="1"/>
                <a:t>Te</a:t>
              </a:r>
              <a:r>
                <a:rPr lang="en-US" altLang="zh-CN" sz="1600" dirty="0"/>
                <a:t>, Cs Deposition</a:t>
              </a:r>
            </a:p>
          </p:txBody>
        </p:sp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61E6AD1F-61AF-8B85-89CE-AEA3B63F2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9649" t="8892" r="6952" b="6277"/>
            <a:stretch>
              <a:fillRect/>
            </a:stretch>
          </p:blipFill>
          <p:spPr>
            <a:xfrm>
              <a:off x="371674" y="3384460"/>
              <a:ext cx="3700046" cy="2880000"/>
            </a:xfrm>
            <a:prstGeom prst="rect">
              <a:avLst/>
            </a:prstGeom>
          </p:spPr>
        </p:pic>
      </p:grpSp>
      <p:sp>
        <p:nvSpPr>
          <p:cNvPr id="31" name="椭圆 30">
            <a:extLst>
              <a:ext uri="{FF2B5EF4-FFF2-40B4-BE49-F238E27FC236}">
                <a16:creationId xmlns:a16="http://schemas.microsoft.com/office/drawing/2014/main" id="{E6A64A79-B447-0B8A-8092-8F8AFB6C626D}"/>
              </a:ext>
            </a:extLst>
          </p:cNvPr>
          <p:cNvSpPr/>
          <p:nvPr/>
        </p:nvSpPr>
        <p:spPr>
          <a:xfrm>
            <a:off x="4660840" y="3845074"/>
            <a:ext cx="3168000" cy="2057565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362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20540-5876-E817-A8BD-24906A1DF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C6E4C7FD-9651-58AC-46CC-90EA249A2C0F}"/>
              </a:ext>
            </a:extLst>
          </p:cNvPr>
          <p:cNvSpPr>
            <a:spLocks noGrp="1"/>
          </p:cNvSpPr>
          <p:nvPr/>
        </p:nvSpPr>
        <p:spPr>
          <a:xfrm>
            <a:off x="587374" y="45084"/>
            <a:ext cx="11412625" cy="93591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Cs</a:t>
            </a:r>
            <a:r>
              <a:rPr lang="en-US" altLang="zh-CN" baseline="-25000" dirty="0">
                <a:solidFill>
                  <a:srgbClr val="002060"/>
                </a:solidFill>
              </a:rPr>
              <a:t>2</a:t>
            </a:r>
            <a:r>
              <a:rPr lang="en-US" altLang="zh-CN" dirty="0">
                <a:solidFill>
                  <a:srgbClr val="002060"/>
                </a:solidFill>
              </a:rPr>
              <a:t>Te Photocathode Preparation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2EEC94-A213-84B0-9977-9C4AD8FBF0CC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E59DF71D-6077-7BF1-F606-174B0DF2B548}"/>
              </a:ext>
            </a:extLst>
          </p:cNvPr>
          <p:cNvSpPr txBox="1"/>
          <p:nvPr/>
        </p:nvSpPr>
        <p:spPr>
          <a:xfrm>
            <a:off x="610234" y="1169035"/>
            <a:ext cx="10865486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photocathode preparation by intermittent 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and continuous Cs deposition on different apparatus</a:t>
            </a:r>
            <a:endParaRPr lang="zh-CN" altLang="en-US" sz="20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CA0F302-102A-E6CF-3203-954C41EB9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555" y="2286537"/>
            <a:ext cx="1439446" cy="108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B2E8BFF-FD33-CF4B-8508-127FE22E4B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465" t="13255" r="16929" b="30053"/>
          <a:stretch>
            <a:fillRect/>
          </a:stretch>
        </p:blipFill>
        <p:spPr>
          <a:xfrm>
            <a:off x="5952000" y="2286537"/>
            <a:ext cx="1260000" cy="108000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A6703911-D75B-25CF-7879-652DCB45DB01}"/>
              </a:ext>
            </a:extLst>
          </p:cNvPr>
          <p:cNvGrpSpPr/>
          <p:nvPr/>
        </p:nvGrpSpPr>
        <p:grpSpPr>
          <a:xfrm>
            <a:off x="3864143" y="3287677"/>
            <a:ext cx="3472964" cy="3502841"/>
            <a:chOff x="3532450" y="3323621"/>
            <a:chExt cx="3472964" cy="350284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25684BF-A901-CFDE-B6A1-A8AFF86A2117}"/>
                </a:ext>
              </a:extLst>
            </p:cNvPr>
            <p:cNvSpPr txBox="1"/>
            <p:nvPr/>
          </p:nvSpPr>
          <p:spPr>
            <a:xfrm>
              <a:off x="3860854" y="6180131"/>
              <a:ext cx="291145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altLang="zh-CN" dirty="0"/>
                <a:t>SARI in-situ photocathode </a:t>
              </a:r>
              <a:r>
                <a:rPr lang="en-US" altLang="zh-CN" dirty="0"/>
                <a:t>research</a:t>
              </a:r>
              <a:r>
                <a:rPr lang="it-IT" altLang="zh-CN" dirty="0"/>
                <a:t> apparatus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C26D8C7-8D2E-C826-C33F-F028C8370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617" t="11155" r="13028" b="6137"/>
            <a:stretch>
              <a:fillRect/>
            </a:stretch>
          </p:blipFill>
          <p:spPr>
            <a:xfrm>
              <a:off x="3532450" y="3323621"/>
              <a:ext cx="3472964" cy="2880000"/>
            </a:xfrm>
            <a:prstGeom prst="rect">
              <a:avLst/>
            </a:prstGeom>
          </p:spPr>
        </p:pic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AA576A01-AAA2-C2F1-4A7C-0423BE7E27D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465" t="16241" r="29528" b="34252"/>
          <a:stretch>
            <a:fillRect/>
          </a:stretch>
        </p:blipFill>
        <p:spPr>
          <a:xfrm>
            <a:off x="10200000" y="2130324"/>
            <a:ext cx="1076434" cy="1080000"/>
          </a:xfrm>
          <a:prstGeom prst="rect">
            <a:avLst/>
          </a:prstGeom>
        </p:spPr>
      </p:pic>
      <p:pic>
        <p:nvPicPr>
          <p:cNvPr id="16" name="图片 7" descr="图片包含 室内, 桌子, 病房, 厨房&#10;&#10;描述已自动生成">
            <a:extLst>
              <a:ext uri="{FF2B5EF4-FFF2-40B4-BE49-F238E27FC236}">
                <a16:creationId xmlns:a16="http://schemas.microsoft.com/office/drawing/2014/main" id="{4E120095-027B-B782-438D-1031B3B2A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713" y="2137305"/>
            <a:ext cx="1440001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87B43289-922E-EA3D-EC71-28F39C328161}"/>
              </a:ext>
            </a:extLst>
          </p:cNvPr>
          <p:cNvGrpSpPr/>
          <p:nvPr/>
        </p:nvGrpSpPr>
        <p:grpSpPr>
          <a:xfrm>
            <a:off x="8081051" y="3304421"/>
            <a:ext cx="3456001" cy="3407930"/>
            <a:chOff x="8112000" y="3465056"/>
            <a:chExt cx="3456001" cy="340793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C49B142-1A99-E351-7167-09D376D58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0617" t="10105" r="12225" b="5906"/>
            <a:stretch>
              <a:fillRect/>
            </a:stretch>
          </p:blipFill>
          <p:spPr>
            <a:xfrm>
              <a:off x="8112000" y="3465056"/>
              <a:ext cx="3456001" cy="2880000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2695648-C3EB-A186-856D-0E079F1C2A37}"/>
                </a:ext>
              </a:extLst>
            </p:cNvPr>
            <p:cNvSpPr txBox="1"/>
            <p:nvPr/>
          </p:nvSpPr>
          <p:spPr>
            <a:xfrm>
              <a:off x="8863646" y="6226655"/>
              <a:ext cx="244684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ZJLAB photocathode preparation apparatus</a:t>
              </a:r>
            </a:p>
          </p:txBody>
        </p:sp>
      </p:grpSp>
      <p:pic>
        <p:nvPicPr>
          <p:cNvPr id="23" name="图片 6" descr="图片包含 室内, 房间, 桌子, 设备&#10;&#10;描述已自动生成">
            <a:extLst>
              <a:ext uri="{FF2B5EF4-FFF2-40B4-BE49-F238E27FC236}">
                <a16:creationId xmlns:a16="http://schemas.microsoft.com/office/drawing/2014/main" id="{871236AC-B87F-20FC-89AF-54B025DAB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8" y="2184187"/>
            <a:ext cx="1442677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3EBC254-20A0-0544-2D09-439FEE40535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228" r="9055" b="11155"/>
          <a:stretch>
            <a:fillRect/>
          </a:stretch>
        </p:blipFill>
        <p:spPr>
          <a:xfrm>
            <a:off x="2381167" y="2184187"/>
            <a:ext cx="1097548" cy="108000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37C5EA8E-F1C2-AF44-3835-B320A3BE211E}"/>
              </a:ext>
            </a:extLst>
          </p:cNvPr>
          <p:cNvGrpSpPr/>
          <p:nvPr/>
        </p:nvGrpSpPr>
        <p:grpSpPr>
          <a:xfrm>
            <a:off x="255148" y="3264187"/>
            <a:ext cx="3491481" cy="3488381"/>
            <a:chOff x="-21616" y="3407401"/>
            <a:chExt cx="3491481" cy="3488381"/>
          </a:xfrm>
        </p:grpSpPr>
        <p:sp>
          <p:nvSpPr>
            <p:cNvPr id="24" name="文本框 18">
              <a:extLst>
                <a:ext uri="{FF2B5EF4-FFF2-40B4-BE49-F238E27FC236}">
                  <a16:creationId xmlns:a16="http://schemas.microsoft.com/office/drawing/2014/main" id="{046BD627-92C7-A106-33F8-BBAFB8F3CD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6521" y="6249451"/>
              <a:ext cx="244436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/>
                <a:t>SARI photocathode preparation apparatus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D2E5065-A423-8FB2-7DE9-A02980412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9611" t="10105" r="12440" b="5906"/>
            <a:stretch>
              <a:fillRect/>
            </a:stretch>
          </p:blipFill>
          <p:spPr>
            <a:xfrm>
              <a:off x="-21616" y="3407401"/>
              <a:ext cx="3491481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8337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B3D7-924C-81A5-8751-EE1774999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80C2340A-8E33-A86B-57E9-839A1B201362}"/>
              </a:ext>
            </a:extLst>
          </p:cNvPr>
          <p:cNvSpPr>
            <a:spLocks noGrp="1"/>
          </p:cNvSpPr>
          <p:nvPr/>
        </p:nvSpPr>
        <p:spPr>
          <a:xfrm>
            <a:off x="587374" y="45084"/>
            <a:ext cx="10888345" cy="93591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002060"/>
                </a:solidFill>
              </a:rPr>
              <a:t>C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 </a:t>
            </a:r>
            <a:r>
              <a:rPr lang="en-US" altLang="zh-CN" dirty="0">
                <a:solidFill>
                  <a:srgbClr val="002060"/>
                </a:solidFill>
              </a:rPr>
              <a:t>photocathode co-evaporation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C62A719-97DD-D54D-143B-85E8AB4F4875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09A4BA7E-AB9B-235F-7773-81C104E0BF14}"/>
              </a:ext>
            </a:extLst>
          </p:cNvPr>
          <p:cNvSpPr txBox="1"/>
          <p:nvPr/>
        </p:nvSpPr>
        <p:spPr>
          <a:xfrm>
            <a:off x="587374" y="1128477"/>
            <a:ext cx="10845303" cy="3413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Problem: 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Strip‑shaped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and Cs evaporators on one shared support exhibit severe thermal crosstalk, inhibiting Cs‑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co‑evaporation</a:t>
            </a:r>
          </a:p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Solution: 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is placed in an independent cracker source 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to enable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Te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,Cs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co‑evaporation;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evaporation temperature and Cs heater power must be tuned appropriately</a:t>
            </a:r>
          </a:p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Following a period of interruption(about 13 hours), the unfinished photocathode was subsequently prepared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endParaRPr lang="en-US" altLang="zh-CN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4C349AC-54DF-AC8D-E59B-80272BFDC17C}"/>
              </a:ext>
            </a:extLst>
          </p:cNvPr>
          <p:cNvGrpSpPr>
            <a:grpSpLocks noChangeAspect="1"/>
          </p:cNvGrpSpPr>
          <p:nvPr/>
        </p:nvGrpSpPr>
        <p:grpSpPr>
          <a:xfrm>
            <a:off x="4651799" y="5014481"/>
            <a:ext cx="1049977" cy="1459457"/>
            <a:chOff x="685800" y="1856691"/>
            <a:chExt cx="1944001" cy="2702142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1618DC9-399F-4A81-09CA-AF8B4B376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8740" t="18983" r="28740" b="22703"/>
            <a:stretch>
              <a:fillRect/>
            </a:stretch>
          </p:blipFill>
          <p:spPr>
            <a:xfrm>
              <a:off x="685800" y="1856691"/>
              <a:ext cx="1944001" cy="1999588"/>
            </a:xfrm>
            <a:prstGeom prst="rect">
              <a:avLst/>
            </a:prstGeom>
          </p:spPr>
        </p:pic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4E86DB62-0D3D-81CC-15E9-A64C5D9DA23D}"/>
                </a:ext>
              </a:extLst>
            </p:cNvPr>
            <p:cNvSpPr/>
            <p:nvPr/>
          </p:nvSpPr>
          <p:spPr>
            <a:xfrm rot="20224243">
              <a:off x="1323578" y="2525886"/>
              <a:ext cx="594890" cy="463903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AB4E72FD-02AA-9A19-7A1A-1B0971C2C0A2}"/>
                </a:ext>
              </a:extLst>
            </p:cNvPr>
            <p:cNvSpPr/>
            <p:nvPr/>
          </p:nvSpPr>
          <p:spPr>
            <a:xfrm>
              <a:off x="1068756" y="3917137"/>
              <a:ext cx="1338704" cy="641696"/>
            </a:xfrm>
            <a:prstGeom prst="wedgeRoundRectCallout">
              <a:avLst>
                <a:gd name="adj1" fmla="val -8569"/>
                <a:gd name="adj2" fmla="val -189268"/>
                <a:gd name="adj3" fmla="val 16667"/>
              </a:avLst>
            </a:prstGeom>
            <a:ln/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ea typeface="宋体" panose="02010600030101010101" pitchFamily="2" charset="-122"/>
                  <a:cs typeface="Arial" panose="020B0604020202020204" pitchFamily="34" charset="0"/>
                </a:rPr>
                <a:t>Cs</a:t>
              </a:r>
              <a:r>
                <a:rPr lang="en-US" altLang="zh-CN" baseline="-25000" dirty="0">
                  <a:solidFill>
                    <a:srgbClr val="FFFFFF"/>
                  </a:solidFill>
                  <a:ea typeface="宋体" panose="02010600030101010101" pitchFamily="2" charset="-122"/>
                  <a:cs typeface="Arial" panose="020B0604020202020204" pitchFamily="34" charset="0"/>
                </a:rPr>
                <a:t>2</a:t>
              </a:r>
              <a:r>
                <a:rPr lang="en-US" altLang="zh-CN" dirty="0">
                  <a:solidFill>
                    <a:srgbClr val="FFFFFF"/>
                  </a:solidFill>
                  <a:ea typeface="宋体" panose="02010600030101010101" pitchFamily="2" charset="-122"/>
                  <a:cs typeface="Arial" panose="020B0604020202020204" pitchFamily="34" charset="0"/>
                </a:rPr>
                <a:t>Te</a:t>
              </a:r>
              <a:endParaRPr lang="zh-CN" altLang="en-US" dirty="0">
                <a:solidFill>
                  <a:srgbClr val="FFFFFF"/>
                </a:solidFill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6959B892-C12B-4756-26FF-D1DACA3AEE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14" t="9055" r="4188" b="5906"/>
          <a:stretch>
            <a:fillRect/>
          </a:stretch>
        </p:blipFill>
        <p:spPr>
          <a:xfrm>
            <a:off x="1185306" y="4229739"/>
            <a:ext cx="3328890" cy="252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AB6CA63-30BB-B3D0-9DAD-959C8E77A4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617" t="9055" r="5796" b="5906"/>
          <a:stretch>
            <a:fillRect/>
          </a:stretch>
        </p:blipFill>
        <p:spPr>
          <a:xfrm>
            <a:off x="6581910" y="4257991"/>
            <a:ext cx="3235556" cy="252000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AF39FBC3-2FB3-2DCB-5396-3AFF65BC3499}"/>
              </a:ext>
            </a:extLst>
          </p:cNvPr>
          <p:cNvGrpSpPr/>
          <p:nvPr/>
        </p:nvGrpSpPr>
        <p:grpSpPr>
          <a:xfrm>
            <a:off x="9950030" y="4542040"/>
            <a:ext cx="1040501" cy="1465729"/>
            <a:chOff x="1894343" y="4571503"/>
            <a:chExt cx="1040501" cy="146572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643A17F-3680-83C1-A303-F05D46840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4286" t="9055"/>
            <a:stretch>
              <a:fillRect/>
            </a:stretch>
          </p:blipFill>
          <p:spPr>
            <a:xfrm>
              <a:off x="1894343" y="4571503"/>
              <a:ext cx="1040501" cy="1080000"/>
            </a:xfrm>
            <a:prstGeom prst="rect">
              <a:avLst/>
            </a:prstGeom>
          </p:spPr>
        </p:pic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42EA88C-674A-FB82-9717-429992A0F3A6}"/>
                </a:ext>
              </a:extLst>
            </p:cNvPr>
            <p:cNvSpPr/>
            <p:nvPr/>
          </p:nvSpPr>
          <p:spPr>
            <a:xfrm rot="20224243">
              <a:off x="2038707" y="4746943"/>
              <a:ext cx="619209" cy="328214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808838AD-2178-7F90-E1E7-A1DE6664FB95}"/>
                </a:ext>
              </a:extLst>
            </p:cNvPr>
            <p:cNvSpPr/>
            <p:nvPr/>
          </p:nvSpPr>
          <p:spPr>
            <a:xfrm>
              <a:off x="2018593" y="5677232"/>
              <a:ext cx="792000" cy="360000"/>
            </a:xfrm>
            <a:prstGeom prst="wedgeRoundRectCallout">
              <a:avLst>
                <a:gd name="adj1" fmla="val -15016"/>
                <a:gd name="adj2" fmla="val -201650"/>
                <a:gd name="adj3" fmla="val 16667"/>
              </a:avLst>
            </a:prstGeom>
            <a:ln/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Cs</a:t>
              </a:r>
              <a:r>
                <a:rPr lang="en-US" altLang="zh-CN" baseline="-25000" dirty="0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dirty="0">
                  <a:solidFill>
                    <a:srgbClr val="FFFFF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Te</a:t>
              </a:r>
              <a:endParaRPr lang="zh-CN" altLang="en-US" dirty="0">
                <a:solidFill>
                  <a:srgbClr val="FFFF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582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83451-D4F9-59E2-8B43-91047AE93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7A5D87D5-8425-DACE-013B-F6CAA7ABA188}"/>
              </a:ext>
            </a:extLst>
          </p:cNvPr>
          <p:cNvSpPr>
            <a:spLocks noGrp="1"/>
          </p:cNvSpPr>
          <p:nvPr/>
        </p:nvSpPr>
        <p:spPr>
          <a:xfrm>
            <a:off x="552000" y="424860"/>
            <a:ext cx="10545517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err="1">
                <a:solidFill>
                  <a:srgbClr val="002060"/>
                </a:solidFill>
              </a:rPr>
              <a:t>Cs₂Te</a:t>
            </a:r>
            <a:r>
              <a:rPr lang="en-US" altLang="zh-CN" sz="2400" dirty="0">
                <a:solidFill>
                  <a:srgbClr val="002060"/>
                </a:solidFill>
              </a:rPr>
              <a:t> photocathode preparation on single‑crystal Cu substrates</a:t>
            </a:r>
          </a:p>
          <a:p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7D3B268-56B9-E6A5-FC91-779C9FA1967E}"/>
              </a:ext>
            </a:extLst>
          </p:cNvPr>
          <p:cNvCxnSpPr/>
          <p:nvPr/>
        </p:nvCxnSpPr>
        <p:spPr>
          <a:xfrm>
            <a:off x="683886" y="1169035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0895E375-6E35-B83E-6246-22733E54C899}"/>
              </a:ext>
            </a:extLst>
          </p:cNvPr>
          <p:cNvSpPr txBox="1"/>
          <p:nvPr/>
        </p:nvSpPr>
        <p:spPr>
          <a:xfrm>
            <a:off x="663257" y="1083203"/>
            <a:ext cx="10865486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Single-crystal Cu substrates: 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(cracker) + Cs co-evaporation → 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photocathode, QE ~10% @257 nm.</a:t>
            </a:r>
          </a:p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photocathodes grown on Cu(100)/(111)/(110)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Ex‑situ RHEED: substrate single‑crystal, 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not single‑crystal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STM: not flat surface (roughness &lt;2 nm); single‑crystal Cu exhibits step‑terrace structure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17EBF65-9519-5206-CDD3-5A9E3E57D15F}"/>
              </a:ext>
            </a:extLst>
          </p:cNvPr>
          <p:cNvGrpSpPr>
            <a:grpSpLocks noChangeAspect="1"/>
          </p:cNvGrpSpPr>
          <p:nvPr/>
        </p:nvGrpSpPr>
        <p:grpSpPr>
          <a:xfrm>
            <a:off x="540767" y="3817096"/>
            <a:ext cx="3379697" cy="2808000"/>
            <a:chOff x="-96000" y="-819000"/>
            <a:chExt cx="6674903" cy="5545800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E627DD5-7604-BF8A-5B6E-DAADB8482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550" t="11155" r="13029" b="5905"/>
            <a:stretch>
              <a:fillRect/>
            </a:stretch>
          </p:blipFill>
          <p:spPr>
            <a:xfrm>
              <a:off x="-96000" y="-819000"/>
              <a:ext cx="6674903" cy="5545800"/>
            </a:xfrm>
            <a:prstGeom prst="rect">
              <a:avLst/>
            </a:prstGeom>
          </p:spPr>
        </p:pic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AA5318C-CFCF-3163-EA21-9A5CCD8B786C}"/>
                </a:ext>
              </a:extLst>
            </p:cNvPr>
            <p:cNvGrpSpPr/>
            <p:nvPr/>
          </p:nvGrpSpPr>
          <p:grpSpPr>
            <a:xfrm>
              <a:off x="4123260" y="1328194"/>
              <a:ext cx="1957500" cy="2160000"/>
              <a:chOff x="2754603" y="3742842"/>
              <a:chExt cx="1957500" cy="2160000"/>
            </a:xfrm>
          </p:grpSpPr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6134DC4A-6F39-1BD5-41CF-BEF9337F25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4205" t="38845" r="25183" b="27559"/>
              <a:stretch>
                <a:fillRect/>
              </a:stretch>
            </p:blipFill>
            <p:spPr>
              <a:xfrm>
                <a:off x="2754603" y="3742842"/>
                <a:ext cx="1957500" cy="2160000"/>
              </a:xfrm>
              <a:prstGeom prst="rect">
                <a:avLst/>
              </a:prstGeom>
            </p:spPr>
          </p:pic>
          <p:sp>
            <p:nvSpPr>
              <p:cNvPr id="24" name="文本框 18">
                <a:extLst>
                  <a:ext uri="{FF2B5EF4-FFF2-40B4-BE49-F238E27FC236}">
                    <a16:creationId xmlns:a16="http://schemas.microsoft.com/office/drawing/2014/main" id="{17B6C997-4745-828A-7F37-6ABDDC55A1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37859" y="5539266"/>
                <a:ext cx="1770752" cy="303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00" dirty="0">
                    <a:solidFill>
                      <a:srgbClr val="FFFF00"/>
                    </a:solidFill>
                  </a:rPr>
                  <a:t>Cu(100)/Cs</a:t>
                </a:r>
                <a:r>
                  <a:rPr lang="en-US" altLang="zh-CN" sz="10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altLang="zh-CN" sz="1000" dirty="0">
                    <a:solidFill>
                      <a:srgbClr val="FFFF00"/>
                    </a:solidFill>
                  </a:rPr>
                  <a:t>Te</a:t>
                </a:r>
                <a:endParaRPr lang="zh-CN" altLang="en-US" sz="1000" dirty="0">
                  <a:solidFill>
                    <a:srgbClr val="FFFF00"/>
                  </a:solidFill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41DFE71-7C3A-E17F-432F-1498C6C2EE3B}"/>
              </a:ext>
            </a:extLst>
          </p:cNvPr>
          <p:cNvGrpSpPr>
            <a:grpSpLocks noChangeAspect="1"/>
          </p:cNvGrpSpPr>
          <p:nvPr/>
        </p:nvGrpSpPr>
        <p:grpSpPr>
          <a:xfrm>
            <a:off x="4108827" y="3812209"/>
            <a:ext cx="3391494" cy="2880000"/>
            <a:chOff x="-871222" y="189000"/>
            <a:chExt cx="6846055" cy="5813556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B52895FB-4375-C6E1-D03B-4514FB12F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550" t="9324" r="13029" b="5906"/>
            <a:stretch>
              <a:fillRect/>
            </a:stretch>
          </p:blipFill>
          <p:spPr>
            <a:xfrm>
              <a:off x="-871222" y="189000"/>
              <a:ext cx="6846055" cy="5813556"/>
            </a:xfrm>
            <a:prstGeom prst="rect">
              <a:avLst/>
            </a:prstGeom>
          </p:spPr>
        </p:pic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1AEA77EE-4481-B26E-61F3-EE470FF7917B}"/>
                </a:ext>
              </a:extLst>
            </p:cNvPr>
            <p:cNvGrpSpPr/>
            <p:nvPr/>
          </p:nvGrpSpPr>
          <p:grpSpPr>
            <a:xfrm>
              <a:off x="3582452" y="2437713"/>
              <a:ext cx="1872000" cy="2160000"/>
              <a:chOff x="5036394" y="3707591"/>
              <a:chExt cx="1872000" cy="2160000"/>
            </a:xfrm>
          </p:grpSpPr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A8C98C08-97AD-71FE-6295-B9A3A2833A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33608" t="46472" r="29982" b="22032"/>
              <a:stretch>
                <a:fillRect/>
              </a:stretch>
            </p:blipFill>
            <p:spPr>
              <a:xfrm>
                <a:off x="5036394" y="3707591"/>
                <a:ext cx="1872000" cy="2160000"/>
              </a:xfrm>
              <a:prstGeom prst="rect">
                <a:avLst/>
              </a:prstGeom>
            </p:spPr>
          </p:pic>
          <p:sp>
            <p:nvSpPr>
              <p:cNvPr id="30" name="文本框 18">
                <a:extLst>
                  <a:ext uri="{FF2B5EF4-FFF2-40B4-BE49-F238E27FC236}">
                    <a16:creationId xmlns:a16="http://schemas.microsoft.com/office/drawing/2014/main" id="{C67CD37B-25D2-26DB-3547-5220B49685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14033" y="5496704"/>
                <a:ext cx="1728001" cy="310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00" dirty="0">
                    <a:solidFill>
                      <a:srgbClr val="FFFF00"/>
                    </a:solidFill>
                  </a:rPr>
                  <a:t>Cu(111)/Cs</a:t>
                </a:r>
                <a:r>
                  <a:rPr lang="en-US" altLang="zh-CN" sz="10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altLang="zh-CN" sz="1000" dirty="0">
                    <a:solidFill>
                      <a:srgbClr val="FFFF00"/>
                    </a:solidFill>
                  </a:rPr>
                  <a:t>Te</a:t>
                </a:r>
                <a:endParaRPr lang="zh-CN" altLang="en-US" sz="1000" dirty="0">
                  <a:solidFill>
                    <a:srgbClr val="FFFF00"/>
                  </a:solidFill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F42FF04-1EEE-F059-6DBA-29E44FF31869}"/>
              </a:ext>
            </a:extLst>
          </p:cNvPr>
          <p:cNvGrpSpPr>
            <a:grpSpLocks noChangeAspect="1"/>
          </p:cNvGrpSpPr>
          <p:nvPr/>
        </p:nvGrpSpPr>
        <p:grpSpPr>
          <a:xfrm>
            <a:off x="7795894" y="3891151"/>
            <a:ext cx="3420001" cy="2880000"/>
            <a:chOff x="2568000" y="693001"/>
            <a:chExt cx="6840000" cy="5759998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3368D367-5699-3820-9348-B632B9420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0617" t="10105" r="13029" b="5906"/>
            <a:stretch>
              <a:fillRect/>
            </a:stretch>
          </p:blipFill>
          <p:spPr>
            <a:xfrm>
              <a:off x="2568000" y="693001"/>
              <a:ext cx="6840000" cy="5759998"/>
            </a:xfrm>
            <a:prstGeom prst="rect">
              <a:avLst/>
            </a:prstGeom>
          </p:spPr>
        </p:pic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6C3EEAF4-D538-C8F0-67DF-E11F63987018}"/>
                </a:ext>
              </a:extLst>
            </p:cNvPr>
            <p:cNvGrpSpPr/>
            <p:nvPr/>
          </p:nvGrpSpPr>
          <p:grpSpPr>
            <a:xfrm>
              <a:off x="7320049" y="2973024"/>
              <a:ext cx="1851196" cy="2160000"/>
              <a:chOff x="7088698" y="3743725"/>
              <a:chExt cx="1851196" cy="2160000"/>
            </a:xfrm>
          </p:grpSpPr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F257DB6C-A50C-E640-176E-DB90D1FBE6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55118" t="46459" r="28346" b="34646"/>
              <a:stretch>
                <a:fillRect/>
              </a:stretch>
            </p:blipFill>
            <p:spPr>
              <a:xfrm rot="5400000">
                <a:off x="6934295" y="3898128"/>
                <a:ext cx="2160000" cy="1851194"/>
              </a:xfrm>
              <a:prstGeom prst="rect">
                <a:avLst/>
              </a:prstGeom>
            </p:spPr>
          </p:pic>
          <p:sp>
            <p:nvSpPr>
              <p:cNvPr id="36" name="文本框 18">
                <a:extLst>
                  <a:ext uri="{FF2B5EF4-FFF2-40B4-BE49-F238E27FC236}">
                    <a16:creationId xmlns:a16="http://schemas.microsoft.com/office/drawing/2014/main" id="{102A0000-24F4-4C61-BCC7-25C8D34BF9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68314" y="5531707"/>
                <a:ext cx="1771580" cy="307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00" dirty="0">
                    <a:solidFill>
                      <a:srgbClr val="FFFF00"/>
                    </a:solidFill>
                  </a:rPr>
                  <a:t>Cu(110)/Cs</a:t>
                </a:r>
                <a:r>
                  <a:rPr lang="en-US" altLang="zh-CN" sz="10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altLang="zh-CN" sz="1000" dirty="0">
                    <a:solidFill>
                      <a:srgbClr val="FFFF00"/>
                    </a:solidFill>
                  </a:rPr>
                  <a:t>Te</a:t>
                </a:r>
                <a:endParaRPr lang="zh-CN" altLang="en-US" sz="1000" dirty="0">
                  <a:solidFill>
                    <a:srgbClr val="FFFF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6038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63684-9887-3737-E654-00E880E98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90CB9099-981C-1638-FF3E-ECB4F4B54BF9}"/>
              </a:ext>
            </a:extLst>
          </p:cNvPr>
          <p:cNvSpPr>
            <a:spLocks noGrp="1"/>
          </p:cNvSpPr>
          <p:nvPr/>
        </p:nvSpPr>
        <p:spPr>
          <a:xfrm>
            <a:off x="587374" y="45084"/>
            <a:ext cx="8676625" cy="92499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>
                <a:solidFill>
                  <a:srgbClr val="002060"/>
                </a:solidFill>
              </a:rPr>
              <a:t>CsBr</a:t>
            </a:r>
            <a:r>
              <a:rPr lang="en-US" altLang="zh-CN" dirty="0">
                <a:solidFill>
                  <a:srgbClr val="002060"/>
                </a:solidFill>
              </a:rPr>
              <a:t>-coated Photocathode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D4A788A-00A0-565F-0FCC-17D30B5AD495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A02DFBEB-AE78-E9B6-DA21-54F602E19989}"/>
              </a:ext>
            </a:extLst>
          </p:cNvPr>
          <p:cNvSpPr txBox="1"/>
          <p:nvPr/>
        </p:nvSpPr>
        <p:spPr>
          <a:xfrm>
            <a:off x="610235" y="1169035"/>
            <a:ext cx="7020734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zh-CN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Te@SARI in-situ photocathode research apparatus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zh-CN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 photocathode deposition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Deposition of </a:t>
            </a:r>
            <a:r>
              <a:rPr lang="en-US" altLang="en-US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CsBr</a:t>
            </a: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protective layer on Cs</a:t>
            </a:r>
            <a:r>
              <a:rPr lang="en-US" altLang="en-US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 photocathode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 temperature-dependent QE of Cs</a:t>
            </a:r>
            <a:r>
              <a:rPr lang="en-US" altLang="zh-CN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Te+CsBr photocathode 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649FE6A-33CB-D175-86CF-6A86704B15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19" t="10208" r="10613" b="5440"/>
          <a:stretch>
            <a:fillRect/>
          </a:stretch>
        </p:blipFill>
        <p:spPr>
          <a:xfrm>
            <a:off x="821791" y="4062608"/>
            <a:ext cx="2661526" cy="216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01DFD73-21CD-E6F8-2E6A-65DBBEB80D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10" t="9106" r="4992" b="4955"/>
          <a:stretch>
            <a:fillRect/>
          </a:stretch>
        </p:blipFill>
        <p:spPr>
          <a:xfrm>
            <a:off x="4268558" y="4016433"/>
            <a:ext cx="2823464" cy="216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E78642B-1101-2F97-20A9-2F55174FBE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018" t="9324" r="10655" b="4906"/>
          <a:stretch>
            <a:fillRect/>
          </a:stretch>
        </p:blipFill>
        <p:spPr>
          <a:xfrm>
            <a:off x="7912189" y="4062608"/>
            <a:ext cx="2642986" cy="2160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FD144C65-AF46-C818-D422-54AC72ACC05C}"/>
              </a:ext>
            </a:extLst>
          </p:cNvPr>
          <p:cNvSpPr txBox="1"/>
          <p:nvPr/>
        </p:nvSpPr>
        <p:spPr>
          <a:xfrm>
            <a:off x="1168814" y="6176433"/>
            <a:ext cx="2079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Cs</a:t>
            </a:r>
            <a:r>
              <a:rPr lang="en-US" altLang="zh-CN" baseline="-25000" dirty="0"/>
              <a:t>2</a:t>
            </a:r>
            <a:r>
              <a:rPr lang="en-US" altLang="zh-CN" dirty="0"/>
              <a:t>Te preparation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2F4A836-0A7D-101A-8764-FE8B7A14D5D1}"/>
              </a:ext>
            </a:extLst>
          </p:cNvPr>
          <p:cNvSpPr txBox="1"/>
          <p:nvPr/>
        </p:nvSpPr>
        <p:spPr>
          <a:xfrm>
            <a:off x="3875937" y="6215883"/>
            <a:ext cx="3608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CsBr</a:t>
            </a:r>
            <a:r>
              <a:rPr lang="en-US" altLang="zh-CN" dirty="0"/>
              <a:t> Protective Layer Deposition 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C8E8C7C-9C53-69D9-E0D8-9611A5B84CBF}"/>
              </a:ext>
            </a:extLst>
          </p:cNvPr>
          <p:cNvSpPr txBox="1"/>
          <p:nvPr/>
        </p:nvSpPr>
        <p:spPr>
          <a:xfrm>
            <a:off x="7379521" y="6196554"/>
            <a:ext cx="3768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QE of Cs</a:t>
            </a:r>
            <a:r>
              <a:rPr lang="en-US" altLang="zh-CN" baseline="-25000" dirty="0"/>
              <a:t>2</a:t>
            </a:r>
            <a:r>
              <a:rPr lang="en-US" altLang="zh-CN" dirty="0"/>
              <a:t>Te + </a:t>
            </a:r>
            <a:r>
              <a:rPr lang="en-US" altLang="zh-CN" dirty="0" err="1"/>
              <a:t>CsBr</a:t>
            </a:r>
            <a:r>
              <a:rPr lang="en-US" altLang="zh-CN" dirty="0"/>
              <a:t> Photocathode at Different Temperatures</a:t>
            </a:r>
            <a:endParaRPr lang="zh-CN" altLang="en-US" dirty="0"/>
          </a:p>
        </p:txBody>
      </p:sp>
      <p:pic>
        <p:nvPicPr>
          <p:cNvPr id="26" name="图片 25" descr="图片包含 游戏机, 桌子&#10;&#10;描述已自动生成">
            <a:extLst>
              <a:ext uri="{FF2B5EF4-FFF2-40B4-BE49-F238E27FC236}">
                <a16:creationId xmlns:a16="http://schemas.microsoft.com/office/drawing/2014/main" id="{6DF4E43C-9002-39DD-E785-C8A845A84D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00" y="1257506"/>
            <a:ext cx="1890000" cy="252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B9F4619-9034-9EF0-F4A5-1059CDA8BBB0}"/>
              </a:ext>
            </a:extLst>
          </p:cNvPr>
          <p:cNvSpPr txBox="1"/>
          <p:nvPr/>
        </p:nvSpPr>
        <p:spPr>
          <a:xfrm>
            <a:off x="0" y="6609407"/>
            <a:ext cx="2208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Li X D, et</a:t>
            </a:r>
            <a:r>
              <a:rPr lang="zh-CN" altLang="en-US" sz="1050" dirty="0"/>
              <a:t> </a:t>
            </a:r>
            <a:r>
              <a:rPr lang="en-US" altLang="zh-CN" sz="1050" dirty="0"/>
              <a:t>al. THP3620, IPAC2026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863981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E29EB-51A3-88BE-BE6D-43261F73B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8A63C999-F1A1-7880-C99E-4213173AE3CE}"/>
              </a:ext>
            </a:extLst>
          </p:cNvPr>
          <p:cNvSpPr>
            <a:spLocks noGrp="1"/>
          </p:cNvSpPr>
          <p:nvPr/>
        </p:nvSpPr>
        <p:spPr>
          <a:xfrm>
            <a:off x="587374" y="45084"/>
            <a:ext cx="8676625" cy="92499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>
                <a:solidFill>
                  <a:srgbClr val="002060"/>
                </a:solidFill>
              </a:rPr>
              <a:t>CsBr</a:t>
            </a:r>
            <a:r>
              <a:rPr lang="en-US" altLang="zh-CN" dirty="0">
                <a:solidFill>
                  <a:srgbClr val="002060"/>
                </a:solidFill>
              </a:rPr>
              <a:t>-coated Photocathode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5B2D22-B563-5857-76FB-8414846A2ED0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C5576F12-C2DA-61F6-5233-01E129FC6F16}"/>
              </a:ext>
            </a:extLst>
          </p:cNvPr>
          <p:cNvSpPr txBox="1"/>
          <p:nvPr/>
        </p:nvSpPr>
        <p:spPr>
          <a:xfrm>
            <a:off x="610234" y="1169035"/>
            <a:ext cx="7213766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zh-CN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Sb@SARI in-situ photocathode research apparatus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zh-CN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Sb prepared by sequential deposition Sb and Cs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Deposition of </a:t>
            </a:r>
            <a:r>
              <a:rPr lang="en-US" altLang="en-US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CsBr</a:t>
            </a: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protective layer on Cs</a:t>
            </a:r>
            <a:r>
              <a:rPr lang="en-US" altLang="en-US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Sb 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QE as a function of pressure for uncoated and </a:t>
            </a: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CsBr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coated Cs</a:t>
            </a:r>
            <a:r>
              <a:rPr lang="en-US" altLang="zh-CN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Sb photocathode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CD84ACB-613F-BDDD-4B5D-DE17D0905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670" y="1257506"/>
            <a:ext cx="3358706" cy="2520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E831B08-EDF2-A590-E272-A9F27A9064CB}"/>
              </a:ext>
            </a:extLst>
          </p:cNvPr>
          <p:cNvSpPr txBox="1"/>
          <p:nvPr/>
        </p:nvSpPr>
        <p:spPr>
          <a:xfrm>
            <a:off x="685800" y="6299616"/>
            <a:ext cx="2119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Cs</a:t>
            </a:r>
            <a:r>
              <a:rPr lang="en-US" altLang="zh-CN" baseline="-25000" dirty="0"/>
              <a:t>3</a:t>
            </a:r>
            <a:r>
              <a:rPr lang="en-US" altLang="zh-CN" dirty="0"/>
              <a:t>Sb preparation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C8A6622-268F-1D96-95A6-1F48936BE9E2}"/>
              </a:ext>
            </a:extLst>
          </p:cNvPr>
          <p:cNvSpPr txBox="1"/>
          <p:nvPr/>
        </p:nvSpPr>
        <p:spPr>
          <a:xfrm>
            <a:off x="3504000" y="6335053"/>
            <a:ext cx="36087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CsBr</a:t>
            </a:r>
            <a:r>
              <a:rPr lang="en-US" altLang="zh-CN" dirty="0"/>
              <a:t> Protective Layer Deposition 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25F5EA1-98CF-C017-EC07-DD1F42219420}"/>
              </a:ext>
            </a:extLst>
          </p:cNvPr>
          <p:cNvSpPr txBox="1"/>
          <p:nvPr/>
        </p:nvSpPr>
        <p:spPr>
          <a:xfrm>
            <a:off x="7379521" y="6211669"/>
            <a:ext cx="4126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QE vs pressure for uncoated and </a:t>
            </a:r>
            <a:r>
              <a:rPr lang="en-US" altLang="zh-CN" dirty="0" err="1"/>
              <a:t>CsBr</a:t>
            </a:r>
            <a:endParaRPr lang="en-US" altLang="zh-CN" dirty="0"/>
          </a:p>
          <a:p>
            <a:r>
              <a:rPr lang="en-US" altLang="zh-CN" dirty="0"/>
              <a:t>coated Cs</a:t>
            </a:r>
            <a:r>
              <a:rPr lang="en-US" altLang="zh-CN" baseline="-25000" dirty="0"/>
              <a:t>3</a:t>
            </a:r>
            <a:r>
              <a:rPr lang="en-US" altLang="zh-CN" dirty="0"/>
              <a:t>Sb photocathodes.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015C535-407F-D8D9-5824-31539F61CE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25" t="4200" r="4887" b="8662"/>
          <a:stretch>
            <a:fillRect/>
          </a:stretch>
        </p:blipFill>
        <p:spPr>
          <a:xfrm>
            <a:off x="245944" y="3932417"/>
            <a:ext cx="3409157" cy="216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986BB7C-EB78-2862-2739-326E8729AC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50" t="4856" r="5448" b="9055"/>
          <a:stretch>
            <a:fillRect/>
          </a:stretch>
        </p:blipFill>
        <p:spPr>
          <a:xfrm>
            <a:off x="3900846" y="3903590"/>
            <a:ext cx="3424391" cy="216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EB64B33-C2DC-B77D-E0C8-2F55225CF2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0982" y="3871532"/>
            <a:ext cx="3971250" cy="2160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9173C4A-F492-D215-273C-A7B15C34D3FC}"/>
              </a:ext>
            </a:extLst>
          </p:cNvPr>
          <p:cNvSpPr txBox="1"/>
          <p:nvPr/>
        </p:nvSpPr>
        <p:spPr>
          <a:xfrm>
            <a:off x="0" y="6609407"/>
            <a:ext cx="2208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/>
              <a:t>Hou T, et</a:t>
            </a:r>
            <a:r>
              <a:rPr lang="zh-CN" altLang="en-US" sz="1050" dirty="0"/>
              <a:t> </a:t>
            </a:r>
            <a:r>
              <a:rPr lang="en-US" altLang="zh-CN" sz="1050" dirty="0"/>
              <a:t>al. TUP2668, IPAC2026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359678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31326-C2BF-B4F8-61D5-CCAF8B8AB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682DB98-08B3-C985-9ADB-1132E139C965}"/>
              </a:ext>
            </a:extLst>
          </p:cNvPr>
          <p:cNvSpPr>
            <a:spLocks noGrp="1"/>
          </p:cNvSpPr>
          <p:nvPr/>
        </p:nvSpPr>
        <p:spPr>
          <a:xfrm>
            <a:off x="552000" y="251820"/>
            <a:ext cx="11604625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000" dirty="0">
                <a:solidFill>
                  <a:srgbClr val="002060"/>
                </a:solidFill>
              </a:rPr>
              <a:t>Low‑Thermal‑Emittance </a:t>
            </a:r>
            <a:r>
              <a:rPr lang="en-US" altLang="zh-CN" sz="3000" dirty="0" err="1">
                <a:solidFill>
                  <a:srgbClr val="002060"/>
                </a:solidFill>
              </a:rPr>
              <a:t>Cs₂Te</a:t>
            </a:r>
            <a:r>
              <a:rPr lang="en-US" altLang="zh-CN" sz="3000" dirty="0">
                <a:solidFill>
                  <a:srgbClr val="002060"/>
                </a:solidFill>
              </a:rPr>
              <a:t> Photocathode Development</a:t>
            </a:r>
            <a:endParaRPr lang="zh-CN" altLang="en-US" sz="3000" dirty="0">
              <a:solidFill>
                <a:srgbClr val="002060"/>
              </a:solidFill>
            </a:endParaRPr>
          </a:p>
          <a:p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55BC04B-1603-94D2-21DB-05CB40E25C7D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2">
            <a:extLst>
              <a:ext uri="{FF2B5EF4-FFF2-40B4-BE49-F238E27FC236}">
                <a16:creationId xmlns:a16="http://schemas.microsoft.com/office/drawing/2014/main" id="{BE4EBEA4-29E0-5693-66FC-049E68CBCDB3}"/>
              </a:ext>
            </a:extLst>
          </p:cNvPr>
          <p:cNvSpPr txBox="1"/>
          <p:nvPr/>
        </p:nvSpPr>
        <p:spPr>
          <a:xfrm>
            <a:off x="552001" y="1104492"/>
            <a:ext cx="7847999" cy="3372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Low‑temperature operation greatly lowers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photocathode thermal emittance at the cost of QE.</a:t>
            </a:r>
          </a:p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Operating near the photoemission threshold: lowers thermal emittance but also reduces QE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Excess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(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-rich phase): higher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Cs</a:t>
            </a:r>
            <a:r>
              <a:rPr lang="en-US" altLang="zh-CN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₂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work function, lower thermal emittance</a:t>
            </a:r>
          </a:p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Substrate roughness significantly affects thermal emittance: smoother substrates produce lower thermal emittance</a:t>
            </a:r>
          </a:p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 direct correlation between thermal emittance and film thickness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B48CB94-6D98-E66F-1AB1-F8CDD8E38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257" y="4469579"/>
            <a:ext cx="3693728" cy="2160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6519587-13ED-BC50-D182-67C8F0703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15" y="4469579"/>
            <a:ext cx="3693728" cy="216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D5E3395-2AAE-B789-D176-B3F4EC662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657" y="4469579"/>
            <a:ext cx="3693728" cy="216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F2577E1-AF52-BB73-87B0-852B25B565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402" t="10105" r="3384" b="4856"/>
          <a:stretch>
            <a:fillRect/>
          </a:stretch>
        </p:blipFill>
        <p:spPr>
          <a:xfrm>
            <a:off x="8253257" y="1531685"/>
            <a:ext cx="3453333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8F36C-B046-76FE-13C2-A6E5F79F7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8807AD7-3B7F-F90C-5EBE-410927E89297}"/>
              </a:ext>
            </a:extLst>
          </p:cNvPr>
          <p:cNvSpPr>
            <a:spLocks noGrp="1"/>
          </p:cNvSpPr>
          <p:nvPr/>
        </p:nvSpPr>
        <p:spPr>
          <a:xfrm>
            <a:off x="587374" y="45084"/>
            <a:ext cx="10980625" cy="101345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>
                <a:solidFill>
                  <a:srgbClr val="002060"/>
                </a:solidFill>
              </a:rPr>
              <a:t>Cs</a:t>
            </a:r>
            <a:r>
              <a:rPr lang="en-US" altLang="zh-CN" sz="3600" baseline="-25000" dirty="0">
                <a:solidFill>
                  <a:srgbClr val="002060"/>
                </a:solidFill>
              </a:rPr>
              <a:t>2</a:t>
            </a:r>
            <a:r>
              <a:rPr lang="en-US" altLang="zh-CN" sz="3600" dirty="0">
                <a:solidFill>
                  <a:srgbClr val="002060"/>
                </a:solidFill>
              </a:rPr>
              <a:t>Te Photocathode Operation @ SHINE gun</a:t>
            </a:r>
            <a:endParaRPr sz="3600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CE35E6C-BE55-885F-2799-A319D903D625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30E0E6D8-5733-A5D3-C7A1-1A6613AEEF0E}"/>
              </a:ext>
            </a:extLst>
          </p:cNvPr>
          <p:cNvSpPr txBox="1"/>
          <p:nvPr/>
        </p:nvSpPr>
        <p:spPr>
          <a:xfrm>
            <a:off x="610234" y="1229863"/>
            <a:ext cx="10865486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zh-CN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photocathode operation @SHINE photocathode VHF electron gun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Support commissioning of SHINE electron gun, injector, Linac and undulator</a:t>
            </a:r>
            <a:endParaRPr lang="zh-CN" altLang="en-US" sz="20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C97629B0-050E-F18D-346C-71379BF189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0981463"/>
              </p:ext>
            </p:extLst>
          </p:nvPr>
        </p:nvGraphicFramePr>
        <p:xfrm>
          <a:off x="118819" y="1993502"/>
          <a:ext cx="12040800" cy="3648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5FE007AB-9867-55CA-C2E0-53C7EA0958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963" y="5292601"/>
            <a:ext cx="2160000" cy="15555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F25A158-8DAE-E4CB-A4DC-C0B454D0A7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399" y="5254057"/>
            <a:ext cx="2160000" cy="163159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AD5D0F7-3184-C0D7-9327-E63E51627C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60699" y="5445653"/>
            <a:ext cx="1727191" cy="144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F2CA52E-BAFB-40C9-1ACA-3725132D72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1049" y="5395858"/>
            <a:ext cx="1727873" cy="144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CBA63CE-116D-1507-F756-261A31B7B6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28651" y="5374437"/>
            <a:ext cx="1730968" cy="1440000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5A20686D-C427-64DE-B2DC-57E8F437AB02}"/>
              </a:ext>
            </a:extLst>
          </p:cNvPr>
          <p:cNvSpPr/>
          <p:nvPr/>
        </p:nvSpPr>
        <p:spPr>
          <a:xfrm>
            <a:off x="10385366" y="2224843"/>
            <a:ext cx="1727191" cy="4140183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B251B13-7219-6D73-5DCD-B5DAF8ED5917}"/>
              </a:ext>
            </a:extLst>
          </p:cNvPr>
          <p:cNvSpPr/>
          <p:nvPr/>
        </p:nvSpPr>
        <p:spPr>
          <a:xfrm>
            <a:off x="7910616" y="2291532"/>
            <a:ext cx="1727191" cy="4140183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49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ACB8D-6F5F-295B-9829-698DCC0FB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F673183D-2089-D7BB-2168-2AB19A797605}"/>
              </a:ext>
            </a:extLst>
          </p:cNvPr>
          <p:cNvSpPr>
            <a:spLocks noGrp="1"/>
          </p:cNvSpPr>
          <p:nvPr/>
        </p:nvSpPr>
        <p:spPr>
          <a:xfrm>
            <a:off x="587374" y="45084"/>
            <a:ext cx="11604626" cy="96713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dirty="0">
                <a:solidFill>
                  <a:srgbClr val="002060"/>
                </a:solidFill>
              </a:rPr>
              <a:t>Cs</a:t>
            </a:r>
            <a:r>
              <a:rPr lang="en-US" altLang="zh-CN" sz="3600" baseline="-25000" dirty="0">
                <a:solidFill>
                  <a:srgbClr val="002060"/>
                </a:solidFill>
              </a:rPr>
              <a:t>2</a:t>
            </a:r>
            <a:r>
              <a:rPr lang="en-US" altLang="zh-CN" sz="3600" dirty="0">
                <a:solidFill>
                  <a:srgbClr val="002060"/>
                </a:solidFill>
              </a:rPr>
              <a:t>Te Photocathode Operation @SHINE gun</a:t>
            </a:r>
          </a:p>
          <a:p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D21862F-A218-FB3A-A7A1-F152CED32876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D2E6B8A6-E8C8-803E-5E97-EC1E5D0E4518}"/>
              </a:ext>
            </a:extLst>
          </p:cNvPr>
          <p:cNvSpPr txBox="1"/>
          <p:nvPr/>
        </p:nvSpPr>
        <p:spPr>
          <a:xfrm>
            <a:off x="730377" y="1045658"/>
            <a:ext cx="1002176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zh-CN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 operation @SHINE VHF electron gun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Prepared on 4 Nov 2024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20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Injector Commissioning and Acceptance, 22‑23 Dec 2024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EC47A76-D9D9-490D-B384-891623E96DE7}"/>
              </a:ext>
            </a:extLst>
          </p:cNvPr>
          <p:cNvGrpSpPr>
            <a:grpSpLocks noChangeAspect="1"/>
          </p:cNvGrpSpPr>
          <p:nvPr/>
        </p:nvGrpSpPr>
        <p:grpSpPr>
          <a:xfrm>
            <a:off x="4742722" y="2044152"/>
            <a:ext cx="4065792" cy="2115014"/>
            <a:chOff x="3535114" y="1567912"/>
            <a:chExt cx="7481159" cy="4050701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CAD663C-3149-02F8-903E-5F3348AE94E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35114" y="1567912"/>
              <a:ext cx="7481159" cy="3482668"/>
              <a:chOff x="590911" y="-2329294"/>
              <a:chExt cx="14962313" cy="6965335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0E7EE340-8078-C4E0-0D47-4F6EF884EC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103" t="19479" r="14027"/>
              <a:stretch/>
            </p:blipFill>
            <p:spPr>
              <a:xfrm>
                <a:off x="590911" y="-2258722"/>
                <a:ext cx="7854530" cy="6894763"/>
              </a:xfrm>
              <a:prstGeom prst="rect">
                <a:avLst/>
              </a:prstGeom>
            </p:spPr>
          </p:pic>
          <p:pic>
            <p:nvPicPr>
              <p:cNvPr id="13" name="图片 12" descr="图表, 表面图&#10;&#10;描述已自动生成">
                <a:extLst>
                  <a:ext uri="{FF2B5EF4-FFF2-40B4-BE49-F238E27FC236}">
                    <a16:creationId xmlns:a16="http://schemas.microsoft.com/office/drawing/2014/main" id="{F2636391-3D95-8E1B-A7CC-CB7891ABA8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582" t="25028" r="14669" b="4218"/>
              <a:stretch/>
            </p:blipFill>
            <p:spPr>
              <a:xfrm>
                <a:off x="8464806" y="-2329294"/>
                <a:ext cx="7088418" cy="6894763"/>
              </a:xfrm>
              <a:prstGeom prst="rect">
                <a:avLst/>
              </a:prstGeom>
            </p:spPr>
          </p:pic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9473901-6480-4871-F28F-FE2C48DA3A09}"/>
                </a:ext>
              </a:extLst>
            </p:cNvPr>
            <p:cNvSpPr txBox="1"/>
            <p:nvPr/>
          </p:nvSpPr>
          <p:spPr>
            <a:xfrm>
              <a:off x="6632093" y="5088101"/>
              <a:ext cx="1277752" cy="5305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0070C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QE map</a:t>
              </a:r>
              <a:endParaRPr lang="zh-CN" altLang="en-US" sz="1200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314552C-47D2-A6F2-E59E-431C3B4DA60A}"/>
              </a:ext>
            </a:extLst>
          </p:cNvPr>
          <p:cNvGrpSpPr/>
          <p:nvPr/>
        </p:nvGrpSpPr>
        <p:grpSpPr>
          <a:xfrm>
            <a:off x="8976000" y="1919904"/>
            <a:ext cx="2270436" cy="2174899"/>
            <a:chOff x="11219000" y="244168"/>
            <a:chExt cx="3027248" cy="2899865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684632E-59A3-CFCF-389E-68627CCEFF06}"/>
                </a:ext>
              </a:extLst>
            </p:cNvPr>
            <p:cNvSpPr txBox="1"/>
            <p:nvPr/>
          </p:nvSpPr>
          <p:spPr>
            <a:xfrm>
              <a:off x="11363063" y="2790090"/>
              <a:ext cx="2883185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25" dirty="0">
                  <a:solidFill>
                    <a:srgbClr val="0070C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Photoemission Curve</a:t>
              </a:r>
              <a:r>
                <a:rPr lang="zh-CN" altLang="en-US" sz="1125" dirty="0">
                  <a:solidFill>
                    <a:srgbClr val="0070C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sz="1125" dirty="0">
                  <a:solidFill>
                    <a:srgbClr val="0070C0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QE&gt;10%</a:t>
              </a:r>
              <a:endParaRPr lang="zh-CN" altLang="en-US" sz="112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1">
              <a:extLst>
                <a:ext uri="{FF2B5EF4-FFF2-40B4-BE49-F238E27FC236}">
                  <a16:creationId xmlns:a16="http://schemas.microsoft.com/office/drawing/2014/main" id="{C9D09D48-BFE7-6CDF-EB9D-F76755C1B9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19000" y="244168"/>
              <a:ext cx="2883185" cy="2399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79479A06-AF0C-F429-8D37-247EFBFA4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243479"/>
              </p:ext>
            </p:extLst>
          </p:nvPr>
        </p:nvGraphicFramePr>
        <p:xfrm>
          <a:off x="4559252" y="4196371"/>
          <a:ext cx="6776667" cy="219456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189020">
                  <a:extLst>
                    <a:ext uri="{9D8B030D-6E8A-4147-A177-3AD203B41FA5}">
                      <a16:colId xmlns:a16="http://schemas.microsoft.com/office/drawing/2014/main" val="3916798906"/>
                    </a:ext>
                  </a:extLst>
                </a:gridCol>
                <a:gridCol w="727021">
                  <a:extLst>
                    <a:ext uri="{9D8B030D-6E8A-4147-A177-3AD203B41FA5}">
                      <a16:colId xmlns:a16="http://schemas.microsoft.com/office/drawing/2014/main" val="3843555582"/>
                    </a:ext>
                  </a:extLst>
                </a:gridCol>
                <a:gridCol w="660928">
                  <a:extLst>
                    <a:ext uri="{9D8B030D-6E8A-4147-A177-3AD203B41FA5}">
                      <a16:colId xmlns:a16="http://schemas.microsoft.com/office/drawing/2014/main" val="1145266895"/>
                    </a:ext>
                  </a:extLst>
                </a:gridCol>
                <a:gridCol w="660928">
                  <a:extLst>
                    <a:ext uri="{9D8B030D-6E8A-4147-A177-3AD203B41FA5}">
                      <a16:colId xmlns:a16="http://schemas.microsoft.com/office/drawing/2014/main" val="349332215"/>
                    </a:ext>
                  </a:extLst>
                </a:gridCol>
                <a:gridCol w="1378103">
                  <a:extLst>
                    <a:ext uri="{9D8B030D-6E8A-4147-A177-3AD203B41FA5}">
                      <a16:colId xmlns:a16="http://schemas.microsoft.com/office/drawing/2014/main" val="654162324"/>
                    </a:ext>
                  </a:extLst>
                </a:gridCol>
                <a:gridCol w="1160667">
                  <a:extLst>
                    <a:ext uri="{9D8B030D-6E8A-4147-A177-3AD203B41FA5}">
                      <a16:colId xmlns:a16="http://schemas.microsoft.com/office/drawing/2014/main" val="1038346170"/>
                    </a:ext>
                  </a:extLst>
                </a:gridCol>
              </a:tblGrid>
              <a:tr h="137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50pC/4ps/12.5A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Average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unit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96632263"/>
                  </a:ext>
                </a:extLst>
              </a:tr>
              <a:tr h="137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Proj</a:t>
                      </a: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. Emittance 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@x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0.40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0.40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0.44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0.413±0.026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mm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58725947"/>
                  </a:ext>
                </a:extLst>
              </a:tr>
              <a:tr h="137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Proj</a:t>
                      </a: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. Emittance 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@y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0.50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0.51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0.52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0.51±0.0096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mm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78213107"/>
                  </a:ext>
                </a:extLst>
              </a:tr>
              <a:tr h="137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Slice Emittance 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@y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0.328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0.268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0.384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0.327±0.094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mm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327193806"/>
                  </a:ext>
                </a:extLst>
              </a:tr>
              <a:tr h="137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100pC/10ps/10A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962359207"/>
                  </a:ext>
                </a:extLst>
              </a:tr>
              <a:tr h="137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Proj</a:t>
                      </a: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. Emittance 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@x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0.62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0.53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0.57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0.573±0.037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mm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420481468"/>
                  </a:ext>
                </a:extLst>
              </a:tr>
              <a:tr h="137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Proj</a:t>
                      </a: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. Emittance 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@y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0.55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0.56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0.55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0.55±0.0047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mm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521751529"/>
                  </a:ext>
                </a:extLst>
              </a:tr>
              <a:tr h="137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Slice Emittance 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@y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0.413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0.522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0.433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0.456±0.047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mm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mrad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74343235"/>
                  </a:ext>
                </a:extLst>
              </a:tr>
            </a:tbl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2D590723-0318-CD29-23A9-8E4151311435}"/>
              </a:ext>
            </a:extLst>
          </p:cNvPr>
          <p:cNvSpPr txBox="1"/>
          <p:nvPr/>
        </p:nvSpPr>
        <p:spPr>
          <a:xfrm>
            <a:off x="7552026" y="6332612"/>
            <a:ext cx="791118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25" dirty="0">
                <a:solidFill>
                  <a:srgbClr val="0070C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Emittance</a:t>
            </a:r>
            <a:endParaRPr lang="zh-CN" altLang="en-US" sz="1125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96BEFC2-6FBB-ED83-48AE-B5B64DCAC1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163" t="3523" r="14695" b="9009"/>
          <a:stretch>
            <a:fillRect/>
          </a:stretch>
        </p:blipFill>
        <p:spPr>
          <a:xfrm>
            <a:off x="802237" y="2321961"/>
            <a:ext cx="362967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44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0F2A-D674-F610-69BE-96AF6E31C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C07F14F4-0C65-4A4D-3360-A9520D668BF8}"/>
              </a:ext>
            </a:extLst>
          </p:cNvPr>
          <p:cNvSpPr>
            <a:spLocks noGrp="1"/>
          </p:cNvSpPr>
          <p:nvPr/>
        </p:nvSpPr>
        <p:spPr>
          <a:xfrm>
            <a:off x="587374" y="45084"/>
            <a:ext cx="11196625" cy="100791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2060"/>
                </a:solidFill>
              </a:rPr>
              <a:t>Cs</a:t>
            </a:r>
            <a:r>
              <a:rPr lang="en-US" sz="3600" baseline="-25000" dirty="0">
                <a:solidFill>
                  <a:srgbClr val="002060"/>
                </a:solidFill>
              </a:rPr>
              <a:t>2</a:t>
            </a:r>
            <a:r>
              <a:rPr lang="en-US" sz="3600" dirty="0">
                <a:solidFill>
                  <a:srgbClr val="002060"/>
                </a:solidFill>
              </a:rPr>
              <a:t>Te Photocathode Operation </a:t>
            </a:r>
            <a:r>
              <a:rPr lang="en-US" altLang="zh-CN" sz="3600" dirty="0">
                <a:solidFill>
                  <a:srgbClr val="002060"/>
                </a:solidFill>
              </a:rPr>
              <a:t>@ SHINE gun</a:t>
            </a:r>
            <a:endParaRPr lang="zh-CN" altLang="en-US" sz="3600"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91927E1-8A6B-0920-1F0C-F3658C09EA3B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06BF9E95-95E3-107D-CA7F-9A3B56F39C4F}"/>
              </a:ext>
            </a:extLst>
          </p:cNvPr>
          <p:cNvGrpSpPr/>
          <p:nvPr/>
        </p:nvGrpSpPr>
        <p:grpSpPr>
          <a:xfrm>
            <a:off x="7851293" y="2133000"/>
            <a:ext cx="3345848" cy="4391620"/>
            <a:chOff x="2859241" y="2394097"/>
            <a:chExt cx="3345848" cy="439162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3478909A-5D76-A021-2C17-BC5EA474E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4246" t="17127" r="12884"/>
            <a:stretch>
              <a:fillRect/>
            </a:stretch>
          </p:blipFill>
          <p:spPr>
            <a:xfrm>
              <a:off x="2859241" y="4958744"/>
              <a:ext cx="1514131" cy="1440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1D2FF860-4BF7-FFC5-3662-BF352F954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1974" t="19554" r="15914" b="3806"/>
            <a:stretch>
              <a:fillRect/>
            </a:stretch>
          </p:blipFill>
          <p:spPr>
            <a:xfrm>
              <a:off x="4587554" y="4851635"/>
              <a:ext cx="1617535" cy="144000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0FEC997C-0BB9-3398-60FE-BF5F47677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75554" y="2394097"/>
              <a:ext cx="3024000" cy="2520000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46D2212-78BF-F435-85AA-9998652F992A}"/>
                </a:ext>
              </a:extLst>
            </p:cNvPr>
            <p:cNvSpPr txBox="1"/>
            <p:nvPr/>
          </p:nvSpPr>
          <p:spPr>
            <a:xfrm>
              <a:off x="4587554" y="3990063"/>
              <a:ext cx="1384923" cy="4480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200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QE=4.8%</a:t>
              </a:r>
              <a:endParaRPr lang="zh-CN" altLang="en-US" sz="22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BE8E76D-EE92-B08B-CB46-9D7DC940797B}"/>
                </a:ext>
              </a:extLst>
            </p:cNvPr>
            <p:cNvSpPr txBox="1"/>
            <p:nvPr/>
          </p:nvSpPr>
          <p:spPr>
            <a:xfrm>
              <a:off x="3723241" y="6385607"/>
              <a:ext cx="19440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/>
                <a:t>14 Aug 2026</a:t>
              </a:r>
              <a:endParaRPr lang="zh-CN" altLang="en-US" sz="2000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8558361-ABD5-CA47-79C8-EAFE6FC4DDA9}"/>
              </a:ext>
            </a:extLst>
          </p:cNvPr>
          <p:cNvGrpSpPr>
            <a:grpSpLocks noChangeAspect="1"/>
          </p:cNvGrpSpPr>
          <p:nvPr/>
        </p:nvGrpSpPr>
        <p:grpSpPr>
          <a:xfrm>
            <a:off x="4308469" y="2103365"/>
            <a:ext cx="3254477" cy="4381106"/>
            <a:chOff x="6429364" y="3460675"/>
            <a:chExt cx="3254477" cy="4381106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B6810B5-A698-EF21-85CF-3B1C2434638E}"/>
                </a:ext>
              </a:extLst>
            </p:cNvPr>
            <p:cNvSpPr txBox="1"/>
            <p:nvPr/>
          </p:nvSpPr>
          <p:spPr>
            <a:xfrm>
              <a:off x="7128268" y="7441671"/>
              <a:ext cx="19440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/>
                <a:t>26 Jun 2026</a:t>
              </a:r>
              <a:endParaRPr lang="zh-CN" altLang="en-US" sz="2000" dirty="0"/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F0DA66E1-5A78-09DE-C4EB-3D9843F53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9364" y="3460675"/>
              <a:ext cx="3254477" cy="25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06AD4A4A-D952-BC5C-36B0-9E1EC8B48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1615" t="8675" r="15393"/>
            <a:stretch>
              <a:fillRect/>
            </a:stretch>
          </p:blipFill>
          <p:spPr>
            <a:xfrm>
              <a:off x="8143933" y="5932529"/>
              <a:ext cx="1489876" cy="1440000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D8AF1898-8324-0626-B657-6096D995D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0315" t="8661" r="12831"/>
            <a:stretch>
              <a:fillRect/>
            </a:stretch>
          </p:blipFill>
          <p:spPr>
            <a:xfrm>
              <a:off x="6712111" y="5980675"/>
              <a:ext cx="1344491" cy="1440000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42F7E11-673D-3D5B-B433-1B35494145C0}"/>
                </a:ext>
              </a:extLst>
            </p:cNvPr>
            <p:cNvSpPr txBox="1"/>
            <p:nvPr/>
          </p:nvSpPr>
          <p:spPr>
            <a:xfrm>
              <a:off x="7981997" y="5082012"/>
              <a:ext cx="1431624" cy="4480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200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QE=4.82%</a:t>
              </a:r>
              <a:endParaRPr lang="zh-CN" altLang="en-US" sz="22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43D08A62-762D-1A2C-F9EE-DCCB6D53DAA7}"/>
              </a:ext>
            </a:extLst>
          </p:cNvPr>
          <p:cNvGrpSpPr/>
          <p:nvPr/>
        </p:nvGrpSpPr>
        <p:grpSpPr>
          <a:xfrm>
            <a:off x="651633" y="2133000"/>
            <a:ext cx="3223891" cy="4377049"/>
            <a:chOff x="368704" y="1776525"/>
            <a:chExt cx="3223891" cy="4377049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DEE82870-0F74-C47E-75D5-78C040085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88" t="7875" r="14689"/>
            <a:stretch>
              <a:fillRect/>
            </a:stretch>
          </p:blipFill>
          <p:spPr>
            <a:xfrm>
              <a:off x="2053951" y="4262356"/>
              <a:ext cx="1538644" cy="1440000"/>
            </a:xfrm>
            <a:prstGeom prst="rect">
              <a:avLst/>
            </a:prstGeom>
          </p:spPr>
        </p:pic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7769A56-BFB0-B73E-24B3-E62B2D077891}"/>
                </a:ext>
              </a:extLst>
            </p:cNvPr>
            <p:cNvSpPr txBox="1"/>
            <p:nvPr/>
          </p:nvSpPr>
          <p:spPr>
            <a:xfrm>
              <a:off x="1109844" y="5753464"/>
              <a:ext cx="19440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/>
                <a:t>25 Jun 2025</a:t>
              </a:r>
              <a:endParaRPr lang="zh-CN" altLang="en-US" sz="2000" dirty="0"/>
            </a:p>
          </p:txBody>
        </p:sp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6FBB5BC0-4556-FF6D-39C7-611CEBE75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1128" t="10630" r="10630"/>
            <a:stretch>
              <a:fillRect/>
            </a:stretch>
          </p:blipFill>
          <p:spPr>
            <a:xfrm>
              <a:off x="368704" y="4296525"/>
              <a:ext cx="1649338" cy="1440000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180A5FB2-477D-A05A-5E42-205605E58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1951" y="1776525"/>
              <a:ext cx="3024000" cy="252000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8917025-2FB9-B889-34DA-DA534206D7B0}"/>
                </a:ext>
              </a:extLst>
            </p:cNvPr>
            <p:cNvSpPr txBox="1"/>
            <p:nvPr/>
          </p:nvSpPr>
          <p:spPr>
            <a:xfrm>
              <a:off x="1904164" y="3397299"/>
              <a:ext cx="1498838" cy="4480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200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QE=19.3%</a:t>
              </a:r>
              <a:endParaRPr lang="zh-CN" altLang="en-US" sz="220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" name="Text Box 2">
            <a:extLst>
              <a:ext uri="{FF2B5EF4-FFF2-40B4-BE49-F238E27FC236}">
                <a16:creationId xmlns:a16="http://schemas.microsoft.com/office/drawing/2014/main" id="{ABFAB8D0-47E8-15BB-4917-3B7E3E45081C}"/>
              </a:ext>
            </a:extLst>
          </p:cNvPr>
          <p:cNvSpPr txBox="1"/>
          <p:nvPr/>
        </p:nvSpPr>
        <p:spPr>
          <a:xfrm>
            <a:off x="191999" y="1055129"/>
            <a:ext cx="11755089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en-US" sz="20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 operation @</a:t>
            </a:r>
            <a:r>
              <a:rPr lang="en-US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SHINE VHF electron gun 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Prepared on 11 Apr 2025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20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Linac and undulator commissioning (L1/BC1 Test and Acceptance, 2‑3 Nov 2024)</a:t>
            </a:r>
          </a:p>
        </p:txBody>
      </p:sp>
    </p:spTree>
    <p:extLst>
      <p:ext uri="{BB962C8B-B14F-4D97-AF65-F5344CB8AC3E}">
        <p14:creationId xmlns:p14="http://schemas.microsoft.com/office/powerpoint/2010/main" val="3706868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81571-0698-CB2B-C8B4-962488C24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D582BA35-5605-69EA-7CFB-5944A57683FF}"/>
              </a:ext>
            </a:extLst>
          </p:cNvPr>
          <p:cNvSpPr>
            <a:spLocks noGrp="1"/>
          </p:cNvSpPr>
          <p:nvPr/>
        </p:nvSpPr>
        <p:spPr>
          <a:xfrm>
            <a:off x="635580" y="259656"/>
            <a:ext cx="11484626" cy="101345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>
                <a:solidFill>
                  <a:srgbClr val="002060"/>
                </a:solidFill>
              </a:rPr>
              <a:t>Cs</a:t>
            </a:r>
            <a:r>
              <a:rPr lang="en-US" altLang="zh-CN" sz="3200" baseline="-25000" dirty="0">
                <a:solidFill>
                  <a:srgbClr val="002060"/>
                </a:solidFill>
              </a:rPr>
              <a:t>2</a:t>
            </a:r>
            <a:r>
              <a:rPr lang="en-US" altLang="zh-CN" sz="3200" dirty="0">
                <a:solidFill>
                  <a:srgbClr val="002060"/>
                </a:solidFill>
              </a:rPr>
              <a:t>Te Photocathode Operation @ ZJLAB/SARI gun</a:t>
            </a:r>
          </a:p>
          <a:p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D6096D0-84F8-CCD5-881C-A122AF845C84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7F13C38F-0741-2D55-9DF2-9399D0D25BE5}"/>
              </a:ext>
            </a:extLst>
          </p:cNvPr>
          <p:cNvSpPr txBox="1"/>
          <p:nvPr/>
        </p:nvSpPr>
        <p:spPr>
          <a:xfrm>
            <a:off x="547253" y="1116553"/>
            <a:ext cx="5833167" cy="3366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zh-CN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 photocathode operation @ZJLAB/SARI photocathode VHF electron gun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Beam‑on tests at 0.5 mA, 1 mA, 3 mA;7×24 h continuous operation at 0.1 mA;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7×24 h continuous operation at 1 mA;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10‑day continuous operation at 0.45 mA;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30‑day continuous operation: 0.5 mA (20 d) &amp; 1 mA (10 d)</a:t>
            </a:r>
            <a:endParaRPr lang="zh-CN" altLang="en-US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E4F8C65-40A5-A8F7-17DF-56AA1C1E9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945497"/>
              </p:ext>
            </p:extLst>
          </p:nvPr>
        </p:nvGraphicFramePr>
        <p:xfrm>
          <a:off x="635580" y="4581000"/>
          <a:ext cx="5833166" cy="1907000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2716817">
                  <a:extLst>
                    <a:ext uri="{9D8B030D-6E8A-4147-A177-3AD203B41FA5}">
                      <a16:colId xmlns:a16="http://schemas.microsoft.com/office/drawing/2014/main" val="1924598367"/>
                    </a:ext>
                  </a:extLst>
                </a:gridCol>
                <a:gridCol w="1438315">
                  <a:extLst>
                    <a:ext uri="{9D8B030D-6E8A-4147-A177-3AD203B41FA5}">
                      <a16:colId xmlns:a16="http://schemas.microsoft.com/office/drawing/2014/main" val="846961426"/>
                    </a:ext>
                  </a:extLst>
                </a:gridCol>
                <a:gridCol w="1678034">
                  <a:extLst>
                    <a:ext uri="{9D8B030D-6E8A-4147-A177-3AD203B41FA5}">
                      <a16:colId xmlns:a16="http://schemas.microsoft.com/office/drawing/2014/main" val="267374131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Current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QE@257nm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0137992"/>
                  </a:ext>
                </a:extLst>
              </a:tr>
              <a:tr h="38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2024.12.27-2025.01.06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0.1mA 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16%→5%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2580315"/>
                  </a:ext>
                </a:extLst>
              </a:tr>
              <a:tr h="38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2025.03.22-2025.03.29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1mA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r>
                        <a:rPr lang="zh-CN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721692"/>
                  </a:ext>
                </a:extLst>
              </a:tr>
              <a:tr h="38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2025.12.09-2025.12.18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0.45mA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5.8%</a:t>
                      </a: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1.34%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8603477"/>
                  </a:ext>
                </a:extLst>
              </a:tr>
              <a:tr h="38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2026.03.21-2026.04.21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0.5mA/1mA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13.1%</a:t>
                      </a:r>
                      <a:r>
                        <a:rPr lang="zh-CN" alt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10.7%</a:t>
                      </a:r>
                      <a:endParaRPr lang="zh-CN" altLang="zh-CN" sz="1800" kern="100" dirty="0"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0673664"/>
                  </a:ext>
                </a:extLst>
              </a:tr>
            </a:tbl>
          </a:graphicData>
        </a:graphic>
      </p:graphicFrame>
      <p:grpSp>
        <p:nvGrpSpPr>
          <p:cNvPr id="7" name="组合 6">
            <a:extLst>
              <a:ext uri="{FF2B5EF4-FFF2-40B4-BE49-F238E27FC236}">
                <a16:creationId xmlns:a16="http://schemas.microsoft.com/office/drawing/2014/main" id="{348BA807-70BC-85D6-D0AA-EEDD06E051FE}"/>
              </a:ext>
            </a:extLst>
          </p:cNvPr>
          <p:cNvGrpSpPr/>
          <p:nvPr/>
        </p:nvGrpSpPr>
        <p:grpSpPr>
          <a:xfrm>
            <a:off x="6867584" y="2522944"/>
            <a:ext cx="1947133" cy="3701461"/>
            <a:chOff x="6896798" y="2400502"/>
            <a:chExt cx="1947133" cy="3701461"/>
          </a:xfrm>
        </p:grpSpPr>
        <p:pic>
          <p:nvPicPr>
            <p:cNvPr id="9" name="图片 8" descr="图表, 表面图&#10;&#10;描述已自动生成">
              <a:extLst>
                <a:ext uri="{FF2B5EF4-FFF2-40B4-BE49-F238E27FC236}">
                  <a16:creationId xmlns:a16="http://schemas.microsoft.com/office/drawing/2014/main" id="{DC60F030-4561-9A1C-C33B-A21D66829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37" t="9289" r="14028"/>
            <a:stretch/>
          </p:blipFill>
          <p:spPr bwMode="auto">
            <a:xfrm>
              <a:off x="6896798" y="4301963"/>
              <a:ext cx="1947133" cy="180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图片 9" descr="图片包含 游戏机&#10;&#10;描述已自动生成">
              <a:extLst>
                <a:ext uri="{FF2B5EF4-FFF2-40B4-BE49-F238E27FC236}">
                  <a16:creationId xmlns:a16="http://schemas.microsoft.com/office/drawing/2014/main" id="{4E145950-CFF1-3F40-25B3-F6B3D853A2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73" t="10019" r="29786" b="33912"/>
            <a:stretch/>
          </p:blipFill>
          <p:spPr bwMode="auto">
            <a:xfrm>
              <a:off x="7022931" y="2400502"/>
              <a:ext cx="1632226" cy="180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510B686-6A96-9EF8-BF1E-76168F069E33}"/>
              </a:ext>
            </a:extLst>
          </p:cNvPr>
          <p:cNvGrpSpPr/>
          <p:nvPr/>
        </p:nvGrpSpPr>
        <p:grpSpPr>
          <a:xfrm>
            <a:off x="9472927" y="2501438"/>
            <a:ext cx="1724846" cy="3609000"/>
            <a:chOff x="9574324" y="2708137"/>
            <a:chExt cx="1724846" cy="3609000"/>
          </a:xfrm>
        </p:grpSpPr>
        <p:pic>
          <p:nvPicPr>
            <p:cNvPr id="12" name="图片 11" descr="图表, 表面图&#10;&#10;描述已自动生成">
              <a:extLst>
                <a:ext uri="{FF2B5EF4-FFF2-40B4-BE49-F238E27FC236}">
                  <a16:creationId xmlns:a16="http://schemas.microsoft.com/office/drawing/2014/main" id="{AE42847F-1186-BD60-70E6-CFB6FB806D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66" t="9023" r="13936"/>
            <a:stretch/>
          </p:blipFill>
          <p:spPr bwMode="auto">
            <a:xfrm>
              <a:off x="9574324" y="4517137"/>
              <a:ext cx="1724846" cy="180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3" name="图片 12" descr="银色的机器&#10;&#10;描述已自动生成">
              <a:extLst>
                <a:ext uri="{FF2B5EF4-FFF2-40B4-BE49-F238E27FC236}">
                  <a16:creationId xmlns:a16="http://schemas.microsoft.com/office/drawing/2014/main" id="{8E0A3520-8886-072D-C8FA-D18547A17D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79" t="11420" r="34775" b="24871"/>
            <a:stretch/>
          </p:blipFill>
          <p:spPr bwMode="auto">
            <a:xfrm>
              <a:off x="9619311" y="2708137"/>
              <a:ext cx="1634872" cy="18000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4" name="箭头: 右 13">
            <a:extLst>
              <a:ext uri="{FF2B5EF4-FFF2-40B4-BE49-F238E27FC236}">
                <a16:creationId xmlns:a16="http://schemas.microsoft.com/office/drawing/2014/main" id="{80AC2B0D-F214-160B-5BF1-DB9DF9B1AB0C}"/>
              </a:ext>
            </a:extLst>
          </p:cNvPr>
          <p:cNvSpPr/>
          <p:nvPr/>
        </p:nvSpPr>
        <p:spPr>
          <a:xfrm>
            <a:off x="8881033" y="3927651"/>
            <a:ext cx="525578" cy="80127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548AB4E-74EF-B2AF-08E6-C34C9B5B7ADC}"/>
              </a:ext>
            </a:extLst>
          </p:cNvPr>
          <p:cNvSpPr txBox="1"/>
          <p:nvPr/>
        </p:nvSpPr>
        <p:spPr>
          <a:xfrm>
            <a:off x="6754186" y="6166585"/>
            <a:ext cx="1168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Before operation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02AB791-A0EA-A9ED-8053-70EF6CAAFE02}"/>
              </a:ext>
            </a:extLst>
          </p:cNvPr>
          <p:cNvSpPr txBox="1"/>
          <p:nvPr/>
        </p:nvSpPr>
        <p:spPr>
          <a:xfrm>
            <a:off x="9148521" y="6134549"/>
            <a:ext cx="1151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After operation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FC602F6-B34A-0075-0A27-8D523CD410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038" y="1192218"/>
            <a:ext cx="2520000" cy="12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 descr="图表, 折线图&#10;&#10;描述已自动生成">
            <a:extLst>
              <a:ext uri="{FF2B5EF4-FFF2-40B4-BE49-F238E27FC236}">
                <a16:creationId xmlns:a16="http://schemas.microsoft.com/office/drawing/2014/main" id="{EA3BC283-C799-EE81-C045-72D8F353AF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90" y="1169038"/>
            <a:ext cx="3024000" cy="1260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9FEC107C-5CE7-6594-2C67-55C3D6AEFBC9}"/>
              </a:ext>
            </a:extLst>
          </p:cNvPr>
          <p:cNvSpPr txBox="1"/>
          <p:nvPr/>
        </p:nvSpPr>
        <p:spPr>
          <a:xfrm>
            <a:off x="7841150" y="6182838"/>
            <a:ext cx="13724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QE=18% </a:t>
            </a:r>
          </a:p>
          <a:p>
            <a:r>
              <a:rPr lang="en-US" altLang="zh-CN" sz="1050" dirty="0"/>
              <a:t>Dark current&lt;1nA</a:t>
            </a:r>
          </a:p>
          <a:p>
            <a:r>
              <a:rPr lang="en-US" altLang="zh-CN" sz="1050" dirty="0"/>
              <a:t>Thermal emittance:</a:t>
            </a:r>
          </a:p>
          <a:p>
            <a:r>
              <a:rPr lang="en-US" altLang="zh-CN" sz="1050" dirty="0"/>
              <a:t>0.97 mm </a:t>
            </a:r>
            <a:r>
              <a:rPr lang="en-US" altLang="zh-CN" sz="1050" dirty="0" err="1"/>
              <a:t>mrad</a:t>
            </a:r>
            <a:r>
              <a:rPr lang="en-US" altLang="zh-CN" sz="1050" dirty="0"/>
              <a:t> </a:t>
            </a:r>
            <a:endParaRPr lang="zh-CN" altLang="en-US" sz="105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DA4479C-EED8-A053-185E-23219DD62849}"/>
              </a:ext>
            </a:extLst>
          </p:cNvPr>
          <p:cNvSpPr txBox="1"/>
          <p:nvPr/>
        </p:nvSpPr>
        <p:spPr>
          <a:xfrm>
            <a:off x="10134432" y="6088382"/>
            <a:ext cx="1341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/>
              <a:t>QE=8% </a:t>
            </a:r>
          </a:p>
          <a:p>
            <a:r>
              <a:rPr lang="en-US" altLang="zh-CN" sz="1050" dirty="0"/>
              <a:t>Dark current&lt;1nA</a:t>
            </a:r>
          </a:p>
          <a:p>
            <a:r>
              <a:rPr lang="en-US" altLang="zh-CN" sz="1050" dirty="0"/>
              <a:t>Thermal emittance:</a:t>
            </a:r>
          </a:p>
          <a:p>
            <a:r>
              <a:rPr lang="en-US" altLang="zh-CN" sz="1050" dirty="0"/>
              <a:t>0.95 mm </a:t>
            </a:r>
            <a:r>
              <a:rPr lang="en-US" altLang="zh-CN" sz="1050" dirty="0" err="1"/>
              <a:t>mrad</a:t>
            </a:r>
            <a:r>
              <a:rPr lang="en-US" altLang="zh-CN" sz="10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8597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B5FDF-9231-E38B-81A3-CF18138B9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12612072-D13E-BA44-8A27-156A7F317CA4}"/>
              </a:ext>
            </a:extLst>
          </p:cNvPr>
          <p:cNvSpPr>
            <a:spLocks noGrp="1"/>
          </p:cNvSpPr>
          <p:nvPr/>
        </p:nvSpPr>
        <p:spPr>
          <a:xfrm>
            <a:off x="583886" y="199961"/>
            <a:ext cx="10692626" cy="101345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>
                <a:solidFill>
                  <a:srgbClr val="002060"/>
                </a:solidFill>
              </a:rPr>
              <a:t>Cs</a:t>
            </a:r>
            <a:r>
              <a:rPr lang="en-US" altLang="zh-CN" sz="3200" baseline="-25000" dirty="0">
                <a:solidFill>
                  <a:srgbClr val="002060"/>
                </a:solidFill>
              </a:rPr>
              <a:t>2</a:t>
            </a:r>
            <a:r>
              <a:rPr lang="en-US" altLang="zh-CN" sz="3200" dirty="0">
                <a:solidFill>
                  <a:srgbClr val="002060"/>
                </a:solidFill>
              </a:rPr>
              <a:t>Te Photocathode Operation @ ZJLAB/SARI gun</a:t>
            </a:r>
          </a:p>
          <a:p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45BEB1E-39E4-5E21-13A8-E086E202A1CE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9E6C770E-C5D0-0CB5-90EA-3326C247168D}"/>
              </a:ext>
            </a:extLst>
          </p:cNvPr>
          <p:cNvSpPr txBox="1"/>
          <p:nvPr/>
        </p:nvSpPr>
        <p:spPr>
          <a:xfrm>
            <a:off x="-11343" y="1082803"/>
            <a:ext cx="6206933" cy="267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</a:t>
            </a:r>
            <a:r>
              <a:rPr lang="en-US" altLang="zh-CN" sz="1600" baseline="-25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 photocathode operation @ZJLAB/SARI photocathode VHF electron gun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30‑day continuous operation: 0.5 mA (20 d) &amp; 1 mA (10 d)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03.21‑04.13: Beam‑on at 0.5 mA (55 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pC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&amp; 9 MHz)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04.13‑04.21: Beam‑on at 1 mA (110 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pC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&amp; 9 MHz)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Slight QE drop, no dark current increase</a:t>
            </a:r>
            <a:endParaRPr lang="zh-CN" altLang="en-US" sz="1600" dirty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DF6D0BB-DDA6-357B-7ED3-DFBBF0B78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928719"/>
              </p:ext>
            </p:extLst>
          </p:nvPr>
        </p:nvGraphicFramePr>
        <p:xfrm>
          <a:off x="336000" y="3756871"/>
          <a:ext cx="5833166" cy="1907000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2716817">
                  <a:extLst>
                    <a:ext uri="{9D8B030D-6E8A-4147-A177-3AD203B41FA5}">
                      <a16:colId xmlns:a16="http://schemas.microsoft.com/office/drawing/2014/main" val="1924598367"/>
                    </a:ext>
                  </a:extLst>
                </a:gridCol>
                <a:gridCol w="1438315">
                  <a:extLst>
                    <a:ext uri="{9D8B030D-6E8A-4147-A177-3AD203B41FA5}">
                      <a16:colId xmlns:a16="http://schemas.microsoft.com/office/drawing/2014/main" val="846961426"/>
                    </a:ext>
                  </a:extLst>
                </a:gridCol>
                <a:gridCol w="1678034">
                  <a:extLst>
                    <a:ext uri="{9D8B030D-6E8A-4147-A177-3AD203B41FA5}">
                      <a16:colId xmlns:a16="http://schemas.microsoft.com/office/drawing/2014/main" val="267374131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Current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QE@257nm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0137992"/>
                  </a:ext>
                </a:extLst>
              </a:tr>
              <a:tr h="38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2024.12.27-2025.01.06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0.1mA 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16%→5%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2580315"/>
                  </a:ext>
                </a:extLst>
              </a:tr>
              <a:tr h="38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2025.03.22-2025.03.29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1mA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  <a:r>
                        <a:rPr lang="zh-CN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721692"/>
                  </a:ext>
                </a:extLst>
              </a:tr>
              <a:tr h="38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2025.12.09-2025.12.18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0.45mA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5.8%</a:t>
                      </a:r>
                      <a:r>
                        <a:rPr 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1.34%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8603477"/>
                  </a:ext>
                </a:extLst>
              </a:tr>
              <a:tr h="386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2026.03.21-2026.04.21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8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0.5mA/1mA</a:t>
                      </a:r>
                      <a:endParaRPr lang="zh-CN" sz="18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13.1%</a:t>
                      </a:r>
                      <a:r>
                        <a:rPr lang="zh-CN" altLang="zh-CN" sz="18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altLang="zh-CN" sz="1800" kern="1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10.7%</a:t>
                      </a:r>
                      <a:endParaRPr lang="zh-CN" altLang="zh-CN" sz="1800" kern="100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0673664"/>
                  </a:ext>
                </a:extLst>
              </a:tr>
            </a:tbl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:a16="http://schemas.microsoft.com/office/drawing/2014/main" id="{778250AC-9CF2-C48B-E1DA-443F1EFDC70D}"/>
              </a:ext>
            </a:extLst>
          </p:cNvPr>
          <p:cNvGrpSpPr>
            <a:grpSpLocks noChangeAspect="1"/>
          </p:cNvGrpSpPr>
          <p:nvPr/>
        </p:nvGrpSpPr>
        <p:grpSpPr>
          <a:xfrm>
            <a:off x="6193237" y="1292957"/>
            <a:ext cx="6021235" cy="2170848"/>
            <a:chOff x="983432" y="1975822"/>
            <a:chExt cx="7225483" cy="2605018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D08FF6E0-19E5-5B09-09E7-209884677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005"/>
            <a:stretch>
              <a:fillRect/>
            </a:stretch>
          </p:blipFill>
          <p:spPr>
            <a:xfrm>
              <a:off x="983432" y="1988840"/>
              <a:ext cx="5669711" cy="2592000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788031A-8A14-5C8A-0C41-F8287EB4D563}"/>
                </a:ext>
              </a:extLst>
            </p:cNvPr>
            <p:cNvSpPr txBox="1"/>
            <p:nvPr/>
          </p:nvSpPr>
          <p:spPr>
            <a:xfrm>
              <a:off x="6558375" y="1975822"/>
              <a:ext cx="1650540" cy="70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FB324"/>
                  </a:solidFill>
                </a:rPr>
                <a:t>Gun voltage 590kV</a:t>
              </a:r>
              <a:endParaRPr lang="zh-CN" altLang="en-US" sz="1600" b="1" dirty="0">
                <a:solidFill>
                  <a:srgbClr val="FFB324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EE9681B-C0C7-207B-C14C-03D0A3F8A984}"/>
                </a:ext>
              </a:extLst>
            </p:cNvPr>
            <p:cNvSpPr txBox="1"/>
            <p:nvPr/>
          </p:nvSpPr>
          <p:spPr>
            <a:xfrm>
              <a:off x="6597050" y="2829226"/>
              <a:ext cx="1397801" cy="7017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>
                  <a:solidFill>
                    <a:srgbClr val="228B22"/>
                  </a:solidFill>
                </a:rPr>
                <a:t>Charge 55-110pC</a:t>
              </a:r>
              <a:endParaRPr lang="zh-CN" altLang="en-US" sz="1600" dirty="0">
                <a:solidFill>
                  <a:srgbClr val="228B22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9C45246-790C-3C68-F65E-645A3B0A69D1}"/>
                </a:ext>
              </a:extLst>
            </p:cNvPr>
            <p:cNvSpPr txBox="1"/>
            <p:nvPr/>
          </p:nvSpPr>
          <p:spPr>
            <a:xfrm>
              <a:off x="6551963" y="2491379"/>
              <a:ext cx="1656952" cy="4062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>
                  <a:solidFill>
                    <a:srgbClr val="FF0000"/>
                  </a:solidFill>
                </a:rPr>
                <a:t>Laser power</a:t>
              </a:r>
              <a:endParaRPr lang="zh-CN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B16D0F8-62CD-EA32-2A8D-B0EA814019AC}"/>
                </a:ext>
              </a:extLst>
            </p:cNvPr>
            <p:cNvSpPr txBox="1"/>
            <p:nvPr/>
          </p:nvSpPr>
          <p:spPr>
            <a:xfrm>
              <a:off x="6597051" y="3580225"/>
              <a:ext cx="1397801" cy="9971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>
                  <a:solidFill>
                    <a:srgbClr val="1C8CF8"/>
                  </a:solidFill>
                </a:rPr>
                <a:t>Vacuum Pressure:3E-8Pa</a:t>
              </a:r>
              <a:endParaRPr lang="zh-CN" altLang="en-US" sz="1600" b="1" dirty="0">
                <a:solidFill>
                  <a:srgbClr val="1C8CF8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E097FCA-163E-AA9C-4A76-7AC718743C5A}"/>
                </a:ext>
              </a:extLst>
            </p:cNvPr>
            <p:cNvSpPr txBox="1"/>
            <p:nvPr/>
          </p:nvSpPr>
          <p:spPr>
            <a:xfrm>
              <a:off x="3921032" y="2228187"/>
              <a:ext cx="1790749" cy="70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FF0000"/>
                  </a:solidFill>
                </a:rPr>
                <a:t>Laser power ~43mW</a:t>
              </a:r>
              <a:endParaRPr lang="zh-CN" altLang="en-US" sz="1600" dirty="0" err="1">
                <a:solidFill>
                  <a:srgbClr val="FF0000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5622E9A-4725-8A9A-003F-4E6DAB4FC2D2}"/>
                </a:ext>
              </a:extLst>
            </p:cNvPr>
            <p:cNvSpPr txBox="1"/>
            <p:nvPr/>
          </p:nvSpPr>
          <p:spPr>
            <a:xfrm>
              <a:off x="3545401" y="2907702"/>
              <a:ext cx="1790749" cy="701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FF0000"/>
                  </a:solidFill>
                </a:rPr>
                <a:t>Laser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power</a:t>
              </a:r>
              <a:r>
                <a:rPr lang="zh-CN" altLang="en-US" sz="1600" dirty="0">
                  <a:solidFill>
                    <a:srgbClr val="FF0000"/>
                  </a:solidFill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</a:rPr>
                <a:t>~20mW</a:t>
              </a:r>
              <a:endParaRPr lang="zh-CN" altLang="en-US" sz="1600" dirty="0" err="1">
                <a:solidFill>
                  <a:srgbClr val="FF0000"/>
                </a:solidFill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6575C560-AD1A-DBCC-F287-48E7248034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38" t="27066" b="14304"/>
          <a:stretch>
            <a:fillRect/>
          </a:stretch>
        </p:blipFill>
        <p:spPr>
          <a:xfrm>
            <a:off x="840000" y="5744210"/>
            <a:ext cx="1300612" cy="108000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8155B956-1016-6A89-6654-2B1229F1612F}"/>
              </a:ext>
            </a:extLst>
          </p:cNvPr>
          <p:cNvSpPr txBox="1"/>
          <p:nvPr/>
        </p:nvSpPr>
        <p:spPr>
          <a:xfrm>
            <a:off x="2140612" y="5961044"/>
            <a:ext cx="3739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Cs</a:t>
            </a:r>
            <a:r>
              <a:rPr lang="en-US" altLang="zh-CN" baseline="-25000" dirty="0"/>
              <a:t>2</a:t>
            </a:r>
            <a:r>
              <a:rPr lang="en-US" altLang="zh-CN" dirty="0"/>
              <a:t>Te photocathode after 1-month beam extraction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1C2A858E-7D8D-EE58-B9CB-A41BF60841E2}"/>
              </a:ext>
            </a:extLst>
          </p:cNvPr>
          <p:cNvGrpSpPr/>
          <p:nvPr/>
        </p:nvGrpSpPr>
        <p:grpSpPr>
          <a:xfrm>
            <a:off x="6456000" y="4071686"/>
            <a:ext cx="5517558" cy="2316397"/>
            <a:chOff x="6456000" y="4071686"/>
            <a:chExt cx="5517558" cy="2316397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6296485E-A11B-C0CC-F690-8CC778385A3A}"/>
                </a:ext>
              </a:extLst>
            </p:cNvPr>
            <p:cNvGrpSpPr/>
            <p:nvPr/>
          </p:nvGrpSpPr>
          <p:grpSpPr>
            <a:xfrm>
              <a:off x="6456000" y="4071686"/>
              <a:ext cx="2728028" cy="2316397"/>
              <a:chOff x="6456000" y="4071686"/>
              <a:chExt cx="2728028" cy="2316397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185AE64-4C7B-34E6-9F17-EE3968CAA1A7}"/>
                  </a:ext>
                </a:extLst>
              </p:cNvPr>
              <p:cNvSpPr txBox="1"/>
              <p:nvPr/>
            </p:nvSpPr>
            <p:spPr>
              <a:xfrm>
                <a:off x="6582346" y="5972585"/>
                <a:ext cx="2475335" cy="4154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050" dirty="0"/>
                  <a:t>20 Mar 2026: Coarse charge scan on two axes using 1.2 mm‑diameter laser</a:t>
                </a:r>
                <a:endParaRPr lang="zh-CN" altLang="en-US" sz="1050" dirty="0"/>
              </a:p>
            </p:txBody>
          </p:sp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CE62222B-6BA5-DC7F-1D3B-E9A18211DC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56000" y="4071686"/>
                <a:ext cx="2728028" cy="1800000"/>
              </a:xfrm>
              <a:prstGeom prst="rect">
                <a:avLst/>
              </a:prstGeom>
            </p:spPr>
          </p:pic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740183CC-3012-5927-FAE9-E97E4A364897}"/>
                </a:ext>
              </a:extLst>
            </p:cNvPr>
            <p:cNvGrpSpPr/>
            <p:nvPr/>
          </p:nvGrpSpPr>
          <p:grpSpPr>
            <a:xfrm>
              <a:off x="9570086" y="4071686"/>
              <a:ext cx="2403472" cy="2293314"/>
              <a:chOff x="9570086" y="4071686"/>
              <a:chExt cx="2403472" cy="2293314"/>
            </a:xfrm>
          </p:grpSpPr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25F6D4E8-EBAD-8026-53C7-43716D6F9D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12" t="17451" r="13755"/>
              <a:stretch>
                <a:fillRect/>
              </a:stretch>
            </p:blipFill>
            <p:spPr>
              <a:xfrm>
                <a:off x="9828941" y="4071686"/>
                <a:ext cx="1717127" cy="1800000"/>
              </a:xfrm>
              <a:prstGeom prst="rect">
                <a:avLst/>
              </a:prstGeom>
            </p:spPr>
          </p:pic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798C6590-17D9-5ADC-0348-E2635701891A}"/>
                  </a:ext>
                </a:extLst>
              </p:cNvPr>
              <p:cNvSpPr txBox="1"/>
              <p:nvPr/>
            </p:nvSpPr>
            <p:spPr>
              <a:xfrm>
                <a:off x="9570086" y="5995668"/>
                <a:ext cx="24034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/>
                  <a:t>21 Apr 2026: QE map</a:t>
                </a:r>
              </a:p>
            </p:txBody>
          </p:sp>
        </p:grpSp>
        <p:sp>
          <p:nvSpPr>
            <p:cNvPr id="50" name="箭头: 右 49">
              <a:extLst>
                <a:ext uri="{FF2B5EF4-FFF2-40B4-BE49-F238E27FC236}">
                  <a16:creationId xmlns:a16="http://schemas.microsoft.com/office/drawing/2014/main" id="{67623D9D-FA4E-0756-F5F3-B98C8BC4291A}"/>
                </a:ext>
              </a:extLst>
            </p:cNvPr>
            <p:cNvSpPr/>
            <p:nvPr/>
          </p:nvSpPr>
          <p:spPr>
            <a:xfrm>
              <a:off x="9057681" y="4769505"/>
              <a:ext cx="708941" cy="833314"/>
            </a:xfrm>
            <a:prstGeom prst="rightArrow">
              <a:avLst/>
            </a:prstGeom>
            <a:solidFill>
              <a:srgbClr val="266CF1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9383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A364A-36D7-E7A3-DDD0-314E49399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F74D2996-9E65-FC94-F6E8-5552B99E0CBF}"/>
              </a:ext>
            </a:extLst>
          </p:cNvPr>
          <p:cNvSpPr>
            <a:spLocks noGrp="1"/>
          </p:cNvSpPr>
          <p:nvPr/>
        </p:nvSpPr>
        <p:spPr>
          <a:xfrm>
            <a:off x="587375" y="45085"/>
            <a:ext cx="8338820" cy="59436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Summary</a:t>
            </a:r>
            <a:r>
              <a:rPr lang="zh-CN" altLang="en-US" dirty="0">
                <a:solidFill>
                  <a:srgbClr val="002060"/>
                </a:solidFill>
              </a:rPr>
              <a:t> </a:t>
            </a:r>
            <a:r>
              <a:rPr lang="en-US" altLang="zh-CN" dirty="0">
                <a:solidFill>
                  <a:srgbClr val="002060"/>
                </a:solidFill>
              </a:rPr>
              <a:t>and</a:t>
            </a:r>
            <a:r>
              <a:rPr lang="zh-CN" altLang="en-US" dirty="0">
                <a:solidFill>
                  <a:srgbClr val="002060"/>
                </a:solidFill>
              </a:rPr>
              <a:t> </a:t>
            </a:r>
            <a:r>
              <a:rPr lang="en-US" altLang="zh-CN" dirty="0">
                <a:solidFill>
                  <a:srgbClr val="002060"/>
                </a:solidFill>
              </a:rPr>
              <a:t>Future</a:t>
            </a:r>
            <a:r>
              <a:rPr lang="zh-CN" altLang="en-US" dirty="0">
                <a:solidFill>
                  <a:srgbClr val="002060"/>
                </a:solidFill>
              </a:rPr>
              <a:t> </a:t>
            </a:r>
            <a:r>
              <a:rPr lang="en-US" altLang="zh-CN" dirty="0">
                <a:solidFill>
                  <a:srgbClr val="002060"/>
                </a:solidFill>
              </a:rPr>
              <a:t>Plans</a:t>
            </a:r>
            <a:endParaRPr dirty="0">
              <a:solidFill>
                <a:srgbClr val="00206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B7AB1A0-0C2B-079E-C15B-DE0FD2C8A263}"/>
              </a:ext>
            </a:extLst>
          </p:cNvPr>
          <p:cNvCxnSpPr/>
          <p:nvPr/>
        </p:nvCxnSpPr>
        <p:spPr>
          <a:xfrm>
            <a:off x="685800" y="1113790"/>
            <a:ext cx="10789920" cy="0"/>
          </a:xfrm>
          <a:prstGeom prst="line">
            <a:avLst/>
          </a:prstGeom>
          <a:ln w="47625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3BB71C07-F42C-75E2-1A52-71E258E691C1}"/>
              </a:ext>
            </a:extLst>
          </p:cNvPr>
          <p:cNvSpPr txBox="1"/>
          <p:nvPr/>
        </p:nvSpPr>
        <p:spPr>
          <a:xfrm>
            <a:off x="294963" y="1205026"/>
            <a:ext cx="5675984" cy="502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Conclusions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Designed, assembled, and commissioned photocathode apparatus.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Developed photocathode preparation processes.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High QE photocathodes preparation process.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Low emittance </a:t>
            </a:r>
            <a:r>
              <a:rPr lang="en-US" altLang="zh-CN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photocathode preparation process.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photocathode performance characterization.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photocathode operational tests.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434DDC65-9008-E0EA-D5B3-CBDE2073575E}"/>
              </a:ext>
            </a:extLst>
          </p:cNvPr>
          <p:cNvSpPr txBox="1"/>
          <p:nvPr/>
        </p:nvSpPr>
        <p:spPr>
          <a:xfrm>
            <a:off x="5664000" y="1181992"/>
            <a:ext cx="5675984" cy="5219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Plans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Study on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K₂CsSb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Na₂KSb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photocathodes in CW electron guns (QE, thermal emittance, lifetime, etc.)</a:t>
            </a:r>
          </a:p>
          <a:p>
            <a:pPr marL="742950" lvl="1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Research Directions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K₂CsSb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Cs₃Sb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QE enhancement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K₂CsSb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Cs₃Sb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protective layers: Lifetime extension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Na₂KSb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Apparatus modification &amp; preparation process development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K‑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/K‑Cs‑</a:t>
            </a: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Preparation process development</a:t>
            </a:r>
          </a:p>
          <a:p>
            <a:pPr marL="1200150" lvl="2" indent="-285750">
              <a:lnSpc>
                <a:spcPct val="150000"/>
              </a:lnSpc>
              <a:buClr>
                <a:srgbClr val="002060"/>
              </a:buClr>
              <a:buSzPct val="110000"/>
              <a:buFont typeface="Wingdings" panose="05000000000000000000" charset="0"/>
              <a:buChar char=""/>
            </a:pPr>
            <a:r>
              <a:rPr lang="en-US" altLang="zh-CN" sz="16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Cs₂Te</a:t>
            </a:r>
            <a:r>
              <a:rPr lang="en-US" altLang="zh-CN" sz="16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Epitaxial growth on single‑crystal substrates</a:t>
            </a:r>
          </a:p>
        </p:txBody>
      </p:sp>
    </p:spTree>
    <p:extLst>
      <p:ext uri="{BB962C8B-B14F-4D97-AF65-F5344CB8AC3E}">
        <p14:creationId xmlns:p14="http://schemas.microsoft.com/office/powerpoint/2010/main" val="3298305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E38DB-11CB-EDD6-9497-F747F1579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7">
            <a:extLst>
              <a:ext uri="{FF2B5EF4-FFF2-40B4-BE49-F238E27FC236}">
                <a16:creationId xmlns:a16="http://schemas.microsoft.com/office/drawing/2014/main" id="{E9C68657-D98D-F3DE-A5E9-A0C6B6C7D7B6}"/>
              </a:ext>
            </a:extLst>
          </p:cNvPr>
          <p:cNvSpPr>
            <a:spLocks noGrp="1"/>
          </p:cNvSpPr>
          <p:nvPr/>
        </p:nvSpPr>
        <p:spPr>
          <a:xfrm>
            <a:off x="1776000" y="2493000"/>
            <a:ext cx="8338820" cy="9360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90000"/>
              <a:buFont typeface="Wingdings" panose="05000000000000000000" pitchFamily="2" charset="2"/>
              <a:buNone/>
              <a:defRPr lang="zh-CN" altLang="en-US" sz="4000" b="1" kern="1200" dirty="0">
                <a:solidFill>
                  <a:srgbClr val="1F6CF1"/>
                </a:solidFill>
                <a:latin typeface="微软雅黑" panose="020B0503020204020204" charset="-122"/>
                <a:ea typeface="微软雅黑" panose="020B0503020204020204" charset="-122"/>
                <a:cs typeface="汉仪中圆简" panose="02010609000101010101" pitchFamily="49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华文中宋" panose="02010600040101010101" pitchFamily="2" charset="-12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汉仪中圆简" panose="02010609000101010101" pitchFamily="49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T</a:t>
            </a:r>
            <a:r>
              <a:rPr lang="en-US" altLang="zh-CN" dirty="0">
                <a:solidFill>
                  <a:srgbClr val="002060"/>
                </a:solidFill>
              </a:rPr>
              <a:t>hank You for Your Attention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43567D27-B6C8-D451-3845-B22F264BD3E3}"/>
              </a:ext>
            </a:extLst>
          </p:cNvPr>
          <p:cNvSpPr txBox="1"/>
          <p:nvPr/>
        </p:nvSpPr>
        <p:spPr>
          <a:xfrm>
            <a:off x="6198982" y="5373000"/>
            <a:ext cx="5976000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buClr>
                <a:srgbClr val="002060"/>
              </a:buClr>
              <a:buSzPct val="110000"/>
            </a:pPr>
            <a:r>
              <a:rPr lang="en-US" altLang="zh-CN" sz="2000" dirty="0" err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Xudong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Li </a:t>
            </a:r>
          </a:p>
          <a:p>
            <a:pPr lvl="1">
              <a:lnSpc>
                <a:spcPct val="150000"/>
              </a:lnSpc>
              <a:buClr>
                <a:srgbClr val="002060"/>
              </a:buClr>
              <a:buSzPct val="110000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Shanghai Advanced Research Institute, CAS</a:t>
            </a:r>
          </a:p>
          <a:p>
            <a:pPr lvl="1">
              <a:lnSpc>
                <a:spcPct val="150000"/>
              </a:lnSpc>
              <a:buClr>
                <a:srgbClr val="002060"/>
              </a:buClr>
              <a:buSzPct val="110000"/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Email: lixudong@sari.ac.cn</a:t>
            </a:r>
          </a:p>
        </p:txBody>
      </p:sp>
    </p:spTree>
    <p:extLst>
      <p:ext uri="{BB962C8B-B14F-4D97-AF65-F5344CB8AC3E}">
        <p14:creationId xmlns:p14="http://schemas.microsoft.com/office/powerpoint/2010/main" val="19590480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88da7d1b-e8ab-468d-a050-31f58f1e2c2b"/>
  <p:tag name="COMMONDATA" val="eyJoZGlkIjoiODYwYzUwNjA5MTg4YmE2OGMzMWY4ZDZiNzJhZmQwN2UifQ=="/>
</p:tagLst>
</file>

<file path=ppt/theme/theme1.xml><?xml version="1.0" encoding="utf-8"?>
<a:theme xmlns:a="http://schemas.openxmlformats.org/drawingml/2006/main" name="1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85750" indent="-285750">
          <a:lnSpc>
            <a:spcPct val="150000"/>
          </a:lnSpc>
          <a:buFont typeface="Wingdings" panose="05000000000000000000" charset="0"/>
          <a:buChar char=""/>
          <a:defRPr lang="en-US" sz="2200">
            <a:latin typeface="微软雅黑" panose="020B0503020204020204" charset="-122"/>
            <a:ea typeface="微软雅黑" panose="020B0503020204020204" charset="-122"/>
            <a:cs typeface="微软雅黑" panose="020B050302020402020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85750" indent="-285750">
          <a:lnSpc>
            <a:spcPct val="150000"/>
          </a:lnSpc>
          <a:buFont typeface="Wingdings" panose="05000000000000000000" charset="0"/>
          <a:buChar char=""/>
          <a:defRPr lang="en-US" sz="2200">
            <a:latin typeface="微软雅黑" panose="020B0503020204020204" charset="-122"/>
            <a:ea typeface="微软雅黑" panose="020B0503020204020204" charset="-122"/>
            <a:cs typeface="微软雅黑" panose="020B050302020402020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上海科技大学模板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Custom 4">
      <a:majorFont>
        <a:latin typeface="Cambria"/>
        <a:ea typeface="汉仪中圆简"/>
        <a:cs typeface=""/>
      </a:majorFont>
      <a:minorFont>
        <a:latin typeface="Cambria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>
            <a:alpha val="74000"/>
          </a:srgbClr>
        </a:solidFill>
        <a:ln>
          <a:noFill/>
        </a:ln>
      </a:spPr>
      <a:bodyPr anchor="ctr"/>
      <a:lstStyle>
        <a:defPPr algn="ctr">
          <a:defRPr dirty="0">
            <a:solidFill>
              <a:srgbClr val="FFFFFF"/>
            </a:solidFill>
            <a:ea typeface="宋体" panose="02010600030101010101" pitchFamily="2" charset="-122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85750" indent="-285750">
          <a:lnSpc>
            <a:spcPct val="150000"/>
          </a:lnSpc>
          <a:buFont typeface="Wingdings" panose="05000000000000000000" charset="0"/>
          <a:buChar char=""/>
          <a:defRPr lang="en-US" sz="2200">
            <a:latin typeface="微软雅黑" panose="020B0503020204020204" charset="-122"/>
            <a:ea typeface="微软雅黑" panose="020B0503020204020204" charset="-122"/>
            <a:cs typeface="微软雅黑" panose="020B050302020402020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上海科技大学模板</Template>
  <TotalTime>16989</TotalTime>
  <Words>2161</Words>
  <Application>Microsoft Office PowerPoint</Application>
  <PresentationFormat>宽屏</PresentationFormat>
  <Paragraphs>401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等线</vt:lpstr>
      <vt:lpstr>华文中宋</vt:lpstr>
      <vt:lpstr>宋体</vt:lpstr>
      <vt:lpstr>微软雅黑</vt:lpstr>
      <vt:lpstr>Arial</vt:lpstr>
      <vt:lpstr>Calibri</vt:lpstr>
      <vt:lpstr>Cambria</vt:lpstr>
      <vt:lpstr>Times New Roman</vt:lpstr>
      <vt:lpstr>Wingdings</vt:lpstr>
      <vt:lpstr>1_上海科技大学模板</vt:lpstr>
      <vt:lpstr>2_上海科技大学模板</vt:lpstr>
      <vt:lpstr>3_上海科技大学模板</vt:lpstr>
      <vt:lpstr>6_上海科技大学模板</vt:lpstr>
      <vt:lpstr>4_上海科技大学模板</vt:lpstr>
      <vt:lpstr>5_上海科技大学模板</vt:lpstr>
      <vt:lpstr>7_上海科技大学模板</vt:lpstr>
      <vt:lpstr>8_上海科技大学模板</vt:lpstr>
      <vt:lpstr>9_上海科技大学模板</vt:lpstr>
      <vt:lpstr>Robust photocathodes for CW XFEL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sunxy</dc:creator>
  <cp:lastModifiedBy>Ronald Lee</cp:lastModifiedBy>
  <cp:revision>4111</cp:revision>
  <cp:lastPrinted>2024-12-17T09:29:00Z</cp:lastPrinted>
  <dcterms:created xsi:type="dcterms:W3CDTF">2024-12-17T09:29:00Z</dcterms:created>
  <dcterms:modified xsi:type="dcterms:W3CDTF">2026-09-20T20:58:10Z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KSORubyTemplateID">
    <vt:lpwstr>2</vt:lpwstr>
  </property>
  <property fmtid="{D5CDD505-2E9C-101B-9397-08002B2CF9AE}" pid="4" name="ICV">
    <vt:lpwstr>F6DF609B6C104DA1A94440174B7C2757_13</vt:lpwstr>
  </property>
</Properties>
</file>