
<file path=[Content_Types].xml><?xml version="1.0" encoding="utf-8"?>
<Types xmlns="http://schemas.openxmlformats.org/package/2006/content-types">
  <Default Extension="bin" ContentType="application/vnd.openxmlformats-officedocument.oleObject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7" r:id="rId2"/>
  </p:sldMasterIdLst>
  <p:notesMasterIdLst>
    <p:notesMasterId r:id="rId26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12192000" cy="6858000"/>
  <p:notesSz cx="7559675" cy="106918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>
      <p:cViewPr varScale="1">
        <p:scale>
          <a:sx n="121" d="100"/>
          <a:sy n="121" d="100"/>
        </p:scale>
        <p:origin x="7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c:style val="2"/>
  <c:chart>
    <c:title>
      <c:tx>
        <c:rich>
          <a:bodyPr rot="0"/>
          <a:lstStyle/>
          <a:p>
            <a:pPr>
              <a:defRPr sz="1300" b="0" u="none" strike="noStrike">
                <a:solidFill>
                  <a:srgbClr val="000000"/>
                </a:solidFill>
                <a:uFillTx/>
                <a:latin typeface="Calibri"/>
              </a:defRPr>
            </a:pPr>
            <a:r>
              <a:rPr lang="de-DE" sz="1200" b="1" u="none" strike="noStrike">
                <a:solidFill>
                  <a:schemeClr val="tx1"/>
                </a:solidFill>
                <a:uFillTx/>
                <a:latin typeface="Arial"/>
              </a:rPr>
              <a:t>Dispenser Currents (A)</a:t>
            </a:r>
          </a:p>
        </c:rich>
      </c:tx>
      <c:layout>
        <c:manualLayout>
          <c:xMode val="edge"/>
          <c:yMode val="edge"/>
          <c:x val="0.34532279314887998"/>
          <c:y val="8.3046606193306199E-2"/>
        </c:manualLayout>
      </c:layout>
      <c:overlay val="0"/>
      <c:spPr>
        <a:noFill/>
        <a:ln w="0">
          <a:noFill/>
        </a:ln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label 0</c:f>
              <c:strCache>
                <c:ptCount val="1"/>
                <c:pt idx="0">
                  <c:v>Te</c:v>
                </c:pt>
              </c:strCache>
            </c:strRef>
          </c:tx>
          <c:spPr>
            <a:gradFill>
              <a:gsLst>
                <a:gs pos="0">
                  <a:srgbClr val="4B89CF"/>
                </a:gs>
                <a:gs pos="50000">
                  <a:srgbClr val="007AC7"/>
                </a:gs>
                <a:gs pos="100000">
                  <a:srgbClr val="006DB1"/>
                </a:gs>
              </a:gsLst>
              <a:lin ang="5400000"/>
            </a:gradFill>
            <a:ln w="0">
              <a:noFill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/>
              <a:lstStyle/>
              <a:p>
                <a:pPr>
                  <a:defRPr sz="1000" b="0" u="none" strike="noStrike">
                    <a:solidFill>
                      <a:srgbClr val="000000"/>
                    </a:solidFill>
                    <a:uFillTx/>
                    <a:latin typeface="Arial"/>
                  </a:defRPr>
                </a:pPr>
                <a:endParaRPr lang="fr-FR"/>
              </a:p>
            </c:txPr>
            <c:dLblPos val="outEnd"/>
            <c:showLegendKey val="0"/>
            <c:showVal val="0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0">
                      <a:solidFill>
                        <a:srgbClr val="000000"/>
                      </a:solidFill>
                    </a:ln>
                  </c:spPr>
                </c15:leaderLines>
              </c:ext>
            </c:extLst>
          </c:dLbls>
          <c:cat>
            <c:strRef>
              <c:f>categories</c:f>
              <c:strCache>
                <c:ptCount val="90"/>
                <c:pt idx="0">
                  <c:v>41957</c:v>
                </c:pt>
                <c:pt idx="1">
                  <c:v>41960</c:v>
                </c:pt>
                <c:pt idx="2">
                  <c:v>41961</c:v>
                </c:pt>
                <c:pt idx="3">
                  <c:v>41978</c:v>
                </c:pt>
                <c:pt idx="4">
                  <c:v>42080</c:v>
                </c:pt>
                <c:pt idx="5">
                  <c:v>42086</c:v>
                </c:pt>
                <c:pt idx="6">
                  <c:v>42093</c:v>
                </c:pt>
                <c:pt idx="7">
                  <c:v>42248</c:v>
                </c:pt>
                <c:pt idx="8">
                  <c:v>42255</c:v>
                </c:pt>
                <c:pt idx="9">
                  <c:v>42269</c:v>
                </c:pt>
                <c:pt idx="10">
                  <c:v>42472</c:v>
                </c:pt>
                <c:pt idx="11">
                  <c:v>42479</c:v>
                </c:pt>
                <c:pt idx="12">
                  <c:v>42486</c:v>
                </c:pt>
                <c:pt idx="13">
                  <c:v>42550</c:v>
                </c:pt>
                <c:pt idx="14">
                  <c:v>42984</c:v>
                </c:pt>
                <c:pt idx="15">
                  <c:v>42986</c:v>
                </c:pt>
                <c:pt idx="16">
                  <c:v>42990</c:v>
                </c:pt>
                <c:pt idx="17">
                  <c:v>42992</c:v>
                </c:pt>
                <c:pt idx="18">
                  <c:v>43077</c:v>
                </c:pt>
                <c:pt idx="19">
                  <c:v>43188</c:v>
                </c:pt>
                <c:pt idx="20">
                  <c:v>43595</c:v>
                </c:pt>
                <c:pt idx="21">
                  <c:v>43609</c:v>
                </c:pt>
                <c:pt idx="22">
                  <c:v>43613</c:v>
                </c:pt>
                <c:pt idx="23">
                  <c:v>43805</c:v>
                </c:pt>
                <c:pt idx="24">
                  <c:v>43809</c:v>
                </c:pt>
                <c:pt idx="25">
                  <c:v>43895</c:v>
                </c:pt>
                <c:pt idx="26">
                  <c:v>44133</c:v>
                </c:pt>
                <c:pt idx="27">
                  <c:v>44138</c:v>
                </c:pt>
                <c:pt idx="28">
                  <c:v>44455</c:v>
                </c:pt>
                <c:pt idx="29">
                  <c:v>44525</c:v>
                </c:pt>
                <c:pt idx="30">
                  <c:v>44530</c:v>
                </c:pt>
                <c:pt idx="31">
                  <c:v>44637</c:v>
                </c:pt>
                <c:pt idx="32">
                  <c:v>44642</c:v>
                </c:pt>
                <c:pt idx="33">
                  <c:v>44649</c:v>
                </c:pt>
                <c:pt idx="34">
                  <c:v>44754</c:v>
                </c:pt>
                <c:pt idx="35">
                  <c:v>44755</c:v>
                </c:pt>
                <c:pt idx="36">
                  <c:v>44756</c:v>
                </c:pt>
                <c:pt idx="37">
                  <c:v>44757</c:v>
                </c:pt>
                <c:pt idx="38">
                  <c:v>44760</c:v>
                </c:pt>
                <c:pt idx="39">
                  <c:v>44944</c:v>
                </c:pt>
                <c:pt idx="40">
                  <c:v>44952</c:v>
                </c:pt>
                <c:pt idx="41">
                  <c:v>44953</c:v>
                </c:pt>
                <c:pt idx="42">
                  <c:v>44957</c:v>
                </c:pt>
                <c:pt idx="43">
                  <c:v>44958</c:v>
                </c:pt>
                <c:pt idx="44">
                  <c:v>44966</c:v>
                </c:pt>
                <c:pt idx="45">
                  <c:v>44971</c:v>
                </c:pt>
                <c:pt idx="46">
                  <c:v>44992</c:v>
                </c:pt>
                <c:pt idx="47">
                  <c:v>44993</c:v>
                </c:pt>
                <c:pt idx="48">
                  <c:v>44995</c:v>
                </c:pt>
                <c:pt idx="49">
                  <c:v>44999</c:v>
                </c:pt>
                <c:pt idx="50">
                  <c:v>45000</c:v>
                </c:pt>
                <c:pt idx="51">
                  <c:v>45093</c:v>
                </c:pt>
                <c:pt idx="52">
                  <c:v>45097</c:v>
                </c:pt>
                <c:pt idx="53">
                  <c:v>45099</c:v>
                </c:pt>
                <c:pt idx="54">
                  <c:v>45104</c:v>
                </c:pt>
                <c:pt idx="55">
                  <c:v>45217</c:v>
                </c:pt>
                <c:pt idx="56">
                  <c:v>45296</c:v>
                </c:pt>
                <c:pt idx="57">
                  <c:v>45306</c:v>
                </c:pt>
                <c:pt idx="58">
                  <c:v>45307</c:v>
                </c:pt>
                <c:pt idx="59">
                  <c:v>45308</c:v>
                </c:pt>
                <c:pt idx="60">
                  <c:v>45426</c:v>
                </c:pt>
                <c:pt idx="61">
                  <c:v>45434</c:v>
                </c:pt>
                <c:pt idx="62">
                  <c:v>45491</c:v>
                </c:pt>
                <c:pt idx="63">
                  <c:v>45709</c:v>
                </c:pt>
                <c:pt idx="64">
                  <c:v>45722</c:v>
                </c:pt>
                <c:pt idx="65">
                  <c:v>45945</c:v>
                </c:pt>
                <c:pt idx="66">
                  <c:v>45947</c:v>
                </c:pt>
                <c:pt idx="67">
                  <c:v>45950</c:v>
                </c:pt>
                <c:pt idx="68">
                  <c:v>45952</c:v>
                </c:pt>
                <c:pt idx="69">
                  <c:v>45954</c:v>
                </c:pt>
                <c:pt idx="70">
                  <c:v>45951</c:v>
                </c:pt>
                <c:pt idx="71">
                  <c:v>45986</c:v>
                </c:pt>
                <c:pt idx="72">
                  <c:v>45989</c:v>
                </c:pt>
                <c:pt idx="73">
                  <c:v>46073</c:v>
                </c:pt>
                <c:pt idx="74">
                  <c:v>46079</c:v>
                </c:pt>
                <c:pt idx="75">
                  <c:v>46090</c:v>
                </c:pt>
                <c:pt idx="76">
                  <c:v>46097</c:v>
                </c:pt>
                <c:pt idx="77">
                  <c:v>46104</c:v>
                </c:pt>
                <c:pt idx="78">
                  <c:v>46108</c:v>
                </c:pt>
                <c:pt idx="79">
                  <c:v>46111</c:v>
                </c:pt>
                <c:pt idx="80">
                  <c:v>46113</c:v>
                </c:pt>
                <c:pt idx="81">
                  <c:v>46120</c:v>
                </c:pt>
                <c:pt idx="82">
                  <c:v>46128</c:v>
                </c:pt>
                <c:pt idx="83">
                  <c:v>46142</c:v>
                </c:pt>
                <c:pt idx="84">
                  <c:v>46147</c:v>
                </c:pt>
                <c:pt idx="85">
                  <c:v>46155</c:v>
                </c:pt>
                <c:pt idx="86">
                  <c:v>46161</c:v>
                </c:pt>
                <c:pt idx="87">
                  <c:v>46169</c:v>
                </c:pt>
                <c:pt idx="88">
                  <c:v>46188</c:v>
                </c:pt>
                <c:pt idx="89">
                  <c:v>46199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90"/>
                <c:pt idx="0">
                  <c:v>3.04</c:v>
                </c:pt>
                <c:pt idx="1">
                  <c:v>3.04</c:v>
                </c:pt>
                <c:pt idx="2">
                  <c:v>3.04</c:v>
                </c:pt>
                <c:pt idx="3">
                  <c:v>3.05</c:v>
                </c:pt>
                <c:pt idx="4">
                  <c:v>3.05</c:v>
                </c:pt>
                <c:pt idx="5">
                  <c:v>3.1</c:v>
                </c:pt>
                <c:pt idx="6">
                  <c:v>3.1</c:v>
                </c:pt>
                <c:pt idx="7">
                  <c:v>3.1</c:v>
                </c:pt>
                <c:pt idx="8">
                  <c:v>3.1</c:v>
                </c:pt>
                <c:pt idx="9">
                  <c:v>3.1</c:v>
                </c:pt>
                <c:pt idx="10">
                  <c:v>3.15</c:v>
                </c:pt>
                <c:pt idx="11">
                  <c:v>3.15</c:v>
                </c:pt>
                <c:pt idx="12">
                  <c:v>3.15</c:v>
                </c:pt>
                <c:pt idx="13">
                  <c:v>3.15</c:v>
                </c:pt>
                <c:pt idx="14">
                  <c:v>3.15</c:v>
                </c:pt>
                <c:pt idx="15">
                  <c:v>3.2</c:v>
                </c:pt>
                <c:pt idx="16">
                  <c:v>3.2</c:v>
                </c:pt>
                <c:pt idx="17">
                  <c:v>3.2</c:v>
                </c:pt>
                <c:pt idx="18">
                  <c:v>3.2</c:v>
                </c:pt>
                <c:pt idx="19">
                  <c:v>3.15</c:v>
                </c:pt>
                <c:pt idx="20">
                  <c:v>3.15</c:v>
                </c:pt>
                <c:pt idx="21">
                  <c:v>3.15</c:v>
                </c:pt>
                <c:pt idx="22">
                  <c:v>3.2</c:v>
                </c:pt>
                <c:pt idx="23">
                  <c:v>3.2</c:v>
                </c:pt>
                <c:pt idx="24">
                  <c:v>3.2</c:v>
                </c:pt>
                <c:pt idx="25">
                  <c:v>3.2</c:v>
                </c:pt>
                <c:pt idx="26">
                  <c:v>3</c:v>
                </c:pt>
                <c:pt idx="27">
                  <c:v>3</c:v>
                </c:pt>
                <c:pt idx="28">
                  <c:v>3.04</c:v>
                </c:pt>
                <c:pt idx="29">
                  <c:v>3.04</c:v>
                </c:pt>
                <c:pt idx="30">
                  <c:v>3.04</c:v>
                </c:pt>
                <c:pt idx="31">
                  <c:v>3.04</c:v>
                </c:pt>
                <c:pt idx="32">
                  <c:v>3</c:v>
                </c:pt>
                <c:pt idx="33">
                  <c:v>3.04</c:v>
                </c:pt>
                <c:pt idx="34">
                  <c:v>3.24</c:v>
                </c:pt>
                <c:pt idx="35">
                  <c:v>3.24</c:v>
                </c:pt>
                <c:pt idx="36">
                  <c:v>3.24</c:v>
                </c:pt>
                <c:pt idx="37">
                  <c:v>3.24</c:v>
                </c:pt>
                <c:pt idx="38">
                  <c:v>3.26</c:v>
                </c:pt>
                <c:pt idx="39">
                  <c:v>3.05</c:v>
                </c:pt>
                <c:pt idx="40">
                  <c:v>3.2</c:v>
                </c:pt>
                <c:pt idx="41">
                  <c:v>3.2</c:v>
                </c:pt>
                <c:pt idx="42">
                  <c:v>3.05</c:v>
                </c:pt>
                <c:pt idx="43">
                  <c:v>3.3</c:v>
                </c:pt>
                <c:pt idx="44">
                  <c:v>3.13</c:v>
                </c:pt>
                <c:pt idx="45">
                  <c:v>3.13</c:v>
                </c:pt>
                <c:pt idx="46">
                  <c:v>3.13</c:v>
                </c:pt>
                <c:pt idx="47">
                  <c:v>3.13</c:v>
                </c:pt>
                <c:pt idx="48">
                  <c:v>3.15</c:v>
                </c:pt>
                <c:pt idx="49">
                  <c:v>3.15</c:v>
                </c:pt>
                <c:pt idx="50">
                  <c:v>3.15</c:v>
                </c:pt>
                <c:pt idx="51">
                  <c:v>3.15</c:v>
                </c:pt>
                <c:pt idx="52">
                  <c:v>3.15</c:v>
                </c:pt>
                <c:pt idx="53">
                  <c:v>3.15</c:v>
                </c:pt>
                <c:pt idx="54">
                  <c:v>3.15</c:v>
                </c:pt>
                <c:pt idx="55">
                  <c:v>3.15</c:v>
                </c:pt>
                <c:pt idx="56">
                  <c:v>3.15</c:v>
                </c:pt>
                <c:pt idx="57">
                  <c:v>3.12</c:v>
                </c:pt>
                <c:pt idx="58">
                  <c:v>3.12</c:v>
                </c:pt>
                <c:pt idx="59">
                  <c:v>3.12</c:v>
                </c:pt>
                <c:pt idx="60">
                  <c:v>3.12</c:v>
                </c:pt>
                <c:pt idx="61">
                  <c:v>3.12</c:v>
                </c:pt>
                <c:pt idx="62">
                  <c:v>3.13</c:v>
                </c:pt>
                <c:pt idx="63">
                  <c:v>3.13</c:v>
                </c:pt>
                <c:pt idx="64">
                  <c:v>3.13</c:v>
                </c:pt>
                <c:pt idx="65">
                  <c:v>3.13</c:v>
                </c:pt>
                <c:pt idx="66">
                  <c:v>3.13</c:v>
                </c:pt>
                <c:pt idx="67">
                  <c:v>3.13</c:v>
                </c:pt>
                <c:pt idx="68">
                  <c:v>3.13</c:v>
                </c:pt>
                <c:pt idx="69">
                  <c:v>3.145</c:v>
                </c:pt>
                <c:pt idx="70">
                  <c:v>3.145</c:v>
                </c:pt>
                <c:pt idx="71">
                  <c:v>3.14</c:v>
                </c:pt>
                <c:pt idx="72">
                  <c:v>3.145</c:v>
                </c:pt>
                <c:pt idx="73">
                  <c:v>3.1</c:v>
                </c:pt>
                <c:pt idx="74">
                  <c:v>3.1</c:v>
                </c:pt>
                <c:pt idx="75">
                  <c:v>3.1</c:v>
                </c:pt>
                <c:pt idx="76">
                  <c:v>3.1</c:v>
                </c:pt>
                <c:pt idx="77">
                  <c:v>3.1</c:v>
                </c:pt>
                <c:pt idx="78">
                  <c:v>3.1</c:v>
                </c:pt>
                <c:pt idx="79">
                  <c:v>3.1</c:v>
                </c:pt>
                <c:pt idx="80">
                  <c:v>3.35</c:v>
                </c:pt>
                <c:pt idx="81">
                  <c:v>3.35</c:v>
                </c:pt>
                <c:pt idx="82">
                  <c:v>3.36</c:v>
                </c:pt>
                <c:pt idx="83">
                  <c:v>3.24</c:v>
                </c:pt>
                <c:pt idx="84">
                  <c:v>3.38</c:v>
                </c:pt>
                <c:pt idx="85">
                  <c:v>3.38</c:v>
                </c:pt>
                <c:pt idx="86">
                  <c:v>3.39</c:v>
                </c:pt>
                <c:pt idx="87">
                  <c:v>3.4</c:v>
                </c:pt>
                <c:pt idx="88">
                  <c:v>3.28</c:v>
                </c:pt>
                <c:pt idx="89">
                  <c:v>3.29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239-7744-BA6E-960E990A47D7}"/>
            </c:ext>
          </c:extLst>
        </c:ser>
        <c:ser>
          <c:idx val="1"/>
          <c:order val="1"/>
          <c:tx>
            <c:strRef>
              <c:f>label 1</c:f>
              <c:strCache>
                <c:ptCount val="1"/>
                <c:pt idx="0">
                  <c:v>Cs</c:v>
                </c:pt>
              </c:strCache>
            </c:strRef>
          </c:tx>
          <c:spPr>
            <a:gradFill>
              <a:gsLst>
                <a:gs pos="0">
                  <a:srgbClr val="F37F4B"/>
                </a:gs>
                <a:gs pos="50000">
                  <a:srgbClr val="F56C03"/>
                </a:gs>
                <a:gs pos="100000">
                  <a:srgbClr val="DD6000"/>
                </a:gs>
              </a:gsLst>
              <a:lin ang="5400000"/>
            </a:gradFill>
            <a:ln w="0">
              <a:noFill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/>
              <a:lstStyle/>
              <a:p>
                <a:pPr>
                  <a:defRPr sz="1000" b="0" u="none" strike="noStrike">
                    <a:solidFill>
                      <a:srgbClr val="000000"/>
                    </a:solidFill>
                    <a:uFillTx/>
                    <a:latin typeface="Arial"/>
                  </a:defRPr>
                </a:pPr>
                <a:endParaRPr lang="fr-FR"/>
              </a:p>
            </c:txPr>
            <c:dLblPos val="outEnd"/>
            <c:showLegendKey val="0"/>
            <c:showVal val="0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0">
                      <a:solidFill>
                        <a:srgbClr val="000000"/>
                      </a:solidFill>
                    </a:ln>
                  </c:spPr>
                </c15:leaderLines>
              </c:ext>
            </c:extLst>
          </c:dLbls>
          <c:cat>
            <c:strRef>
              <c:f>categories</c:f>
              <c:strCache>
                <c:ptCount val="90"/>
                <c:pt idx="0">
                  <c:v>41957</c:v>
                </c:pt>
                <c:pt idx="1">
                  <c:v>41960</c:v>
                </c:pt>
                <c:pt idx="2">
                  <c:v>41961</c:v>
                </c:pt>
                <c:pt idx="3">
                  <c:v>41978</c:v>
                </c:pt>
                <c:pt idx="4">
                  <c:v>42080</c:v>
                </c:pt>
                <c:pt idx="5">
                  <c:v>42086</c:v>
                </c:pt>
                <c:pt idx="6">
                  <c:v>42093</c:v>
                </c:pt>
                <c:pt idx="7">
                  <c:v>42248</c:v>
                </c:pt>
                <c:pt idx="8">
                  <c:v>42255</c:v>
                </c:pt>
                <c:pt idx="9">
                  <c:v>42269</c:v>
                </c:pt>
                <c:pt idx="10">
                  <c:v>42472</c:v>
                </c:pt>
                <c:pt idx="11">
                  <c:v>42479</c:v>
                </c:pt>
                <c:pt idx="12">
                  <c:v>42486</c:v>
                </c:pt>
                <c:pt idx="13">
                  <c:v>42550</c:v>
                </c:pt>
                <c:pt idx="14">
                  <c:v>42984</c:v>
                </c:pt>
                <c:pt idx="15">
                  <c:v>42986</c:v>
                </c:pt>
                <c:pt idx="16">
                  <c:v>42990</c:v>
                </c:pt>
                <c:pt idx="17">
                  <c:v>42992</c:v>
                </c:pt>
                <c:pt idx="18">
                  <c:v>43077</c:v>
                </c:pt>
                <c:pt idx="19">
                  <c:v>43188</c:v>
                </c:pt>
                <c:pt idx="20">
                  <c:v>43595</c:v>
                </c:pt>
                <c:pt idx="21">
                  <c:v>43609</c:v>
                </c:pt>
                <c:pt idx="22">
                  <c:v>43613</c:v>
                </c:pt>
                <c:pt idx="23">
                  <c:v>43805</c:v>
                </c:pt>
                <c:pt idx="24">
                  <c:v>43809</c:v>
                </c:pt>
                <c:pt idx="25">
                  <c:v>43895</c:v>
                </c:pt>
                <c:pt idx="26">
                  <c:v>44133</c:v>
                </c:pt>
                <c:pt idx="27">
                  <c:v>44138</c:v>
                </c:pt>
                <c:pt idx="28">
                  <c:v>44455</c:v>
                </c:pt>
                <c:pt idx="29">
                  <c:v>44525</c:v>
                </c:pt>
                <c:pt idx="30">
                  <c:v>44530</c:v>
                </c:pt>
                <c:pt idx="31">
                  <c:v>44637</c:v>
                </c:pt>
                <c:pt idx="32">
                  <c:v>44642</c:v>
                </c:pt>
                <c:pt idx="33">
                  <c:v>44649</c:v>
                </c:pt>
                <c:pt idx="34">
                  <c:v>44754</c:v>
                </c:pt>
                <c:pt idx="35">
                  <c:v>44755</c:v>
                </c:pt>
                <c:pt idx="36">
                  <c:v>44756</c:v>
                </c:pt>
                <c:pt idx="37">
                  <c:v>44757</c:v>
                </c:pt>
                <c:pt idx="38">
                  <c:v>44760</c:v>
                </c:pt>
                <c:pt idx="39">
                  <c:v>44944</c:v>
                </c:pt>
                <c:pt idx="40">
                  <c:v>44952</c:v>
                </c:pt>
                <c:pt idx="41">
                  <c:v>44953</c:v>
                </c:pt>
                <c:pt idx="42">
                  <c:v>44957</c:v>
                </c:pt>
                <c:pt idx="43">
                  <c:v>44958</c:v>
                </c:pt>
                <c:pt idx="44">
                  <c:v>44966</c:v>
                </c:pt>
                <c:pt idx="45">
                  <c:v>44971</c:v>
                </c:pt>
                <c:pt idx="46">
                  <c:v>44992</c:v>
                </c:pt>
                <c:pt idx="47">
                  <c:v>44993</c:v>
                </c:pt>
                <c:pt idx="48">
                  <c:v>44995</c:v>
                </c:pt>
                <c:pt idx="49">
                  <c:v>44999</c:v>
                </c:pt>
                <c:pt idx="50">
                  <c:v>45000</c:v>
                </c:pt>
                <c:pt idx="51">
                  <c:v>45093</c:v>
                </c:pt>
                <c:pt idx="52">
                  <c:v>45097</c:v>
                </c:pt>
                <c:pt idx="53">
                  <c:v>45099</c:v>
                </c:pt>
                <c:pt idx="54">
                  <c:v>45104</c:v>
                </c:pt>
                <c:pt idx="55">
                  <c:v>45217</c:v>
                </c:pt>
                <c:pt idx="56">
                  <c:v>45296</c:v>
                </c:pt>
                <c:pt idx="57">
                  <c:v>45306</c:v>
                </c:pt>
                <c:pt idx="58">
                  <c:v>45307</c:v>
                </c:pt>
                <c:pt idx="59">
                  <c:v>45308</c:v>
                </c:pt>
                <c:pt idx="60">
                  <c:v>45426</c:v>
                </c:pt>
                <c:pt idx="61">
                  <c:v>45434</c:v>
                </c:pt>
                <c:pt idx="62">
                  <c:v>45491</c:v>
                </c:pt>
                <c:pt idx="63">
                  <c:v>45709</c:v>
                </c:pt>
                <c:pt idx="64">
                  <c:v>45722</c:v>
                </c:pt>
                <c:pt idx="65">
                  <c:v>45945</c:v>
                </c:pt>
                <c:pt idx="66">
                  <c:v>45947</c:v>
                </c:pt>
                <c:pt idx="67">
                  <c:v>45950</c:v>
                </c:pt>
                <c:pt idx="68">
                  <c:v>45952</c:v>
                </c:pt>
                <c:pt idx="69">
                  <c:v>45954</c:v>
                </c:pt>
                <c:pt idx="70">
                  <c:v>45951</c:v>
                </c:pt>
                <c:pt idx="71">
                  <c:v>45986</c:v>
                </c:pt>
                <c:pt idx="72">
                  <c:v>45989</c:v>
                </c:pt>
                <c:pt idx="73">
                  <c:v>46073</c:v>
                </c:pt>
                <c:pt idx="74">
                  <c:v>46079</c:v>
                </c:pt>
                <c:pt idx="75">
                  <c:v>46090</c:v>
                </c:pt>
                <c:pt idx="76">
                  <c:v>46097</c:v>
                </c:pt>
                <c:pt idx="77">
                  <c:v>46104</c:v>
                </c:pt>
                <c:pt idx="78">
                  <c:v>46108</c:v>
                </c:pt>
                <c:pt idx="79">
                  <c:v>46111</c:v>
                </c:pt>
                <c:pt idx="80">
                  <c:v>46113</c:v>
                </c:pt>
                <c:pt idx="81">
                  <c:v>46120</c:v>
                </c:pt>
                <c:pt idx="82">
                  <c:v>46128</c:v>
                </c:pt>
                <c:pt idx="83">
                  <c:v>46142</c:v>
                </c:pt>
                <c:pt idx="84">
                  <c:v>46147</c:v>
                </c:pt>
                <c:pt idx="85">
                  <c:v>46155</c:v>
                </c:pt>
                <c:pt idx="86">
                  <c:v>46161</c:v>
                </c:pt>
                <c:pt idx="87">
                  <c:v>46169</c:v>
                </c:pt>
                <c:pt idx="88">
                  <c:v>46188</c:v>
                </c:pt>
                <c:pt idx="89">
                  <c:v>46199</c:v>
                </c:pt>
              </c:strCache>
            </c:strRef>
          </c:cat>
          <c:val>
            <c:numRef>
              <c:f>1</c:f>
              <c:numCache>
                <c:formatCode>General</c:formatCode>
                <c:ptCount val="90"/>
                <c:pt idx="0">
                  <c:v>4.75</c:v>
                </c:pt>
                <c:pt idx="1">
                  <c:v>4.8</c:v>
                </c:pt>
                <c:pt idx="2">
                  <c:v>4.95</c:v>
                </c:pt>
                <c:pt idx="3">
                  <c:v>5.0999999999999996</c:v>
                </c:pt>
                <c:pt idx="4">
                  <c:v>4.75</c:v>
                </c:pt>
                <c:pt idx="5">
                  <c:v>4.8</c:v>
                </c:pt>
                <c:pt idx="6">
                  <c:v>4.8499999999999996</c:v>
                </c:pt>
                <c:pt idx="7">
                  <c:v>5.05</c:v>
                </c:pt>
                <c:pt idx="8">
                  <c:v>5.15</c:v>
                </c:pt>
                <c:pt idx="9">
                  <c:v>4.75</c:v>
                </c:pt>
                <c:pt idx="10">
                  <c:v>4.8499999999999996</c:v>
                </c:pt>
                <c:pt idx="11">
                  <c:v>4.95</c:v>
                </c:pt>
                <c:pt idx="12">
                  <c:v>5.25</c:v>
                </c:pt>
                <c:pt idx="13">
                  <c:v>5.45</c:v>
                </c:pt>
                <c:pt idx="14">
                  <c:v>4.75</c:v>
                </c:pt>
                <c:pt idx="15">
                  <c:v>4.9000000000000004</c:v>
                </c:pt>
                <c:pt idx="16">
                  <c:v>5.05</c:v>
                </c:pt>
                <c:pt idx="17">
                  <c:v>5.2</c:v>
                </c:pt>
                <c:pt idx="18">
                  <c:v>5.3</c:v>
                </c:pt>
                <c:pt idx="19">
                  <c:v>4.7</c:v>
                </c:pt>
                <c:pt idx="20">
                  <c:v>4.75</c:v>
                </c:pt>
                <c:pt idx="21">
                  <c:v>4.8</c:v>
                </c:pt>
                <c:pt idx="22">
                  <c:v>5.05</c:v>
                </c:pt>
                <c:pt idx="23">
                  <c:v>5.25</c:v>
                </c:pt>
                <c:pt idx="24">
                  <c:v>4.75</c:v>
                </c:pt>
                <c:pt idx="25">
                  <c:v>4.8</c:v>
                </c:pt>
                <c:pt idx="26">
                  <c:v>4.4000000000000004</c:v>
                </c:pt>
                <c:pt idx="27">
                  <c:v>4.5</c:v>
                </c:pt>
                <c:pt idx="28">
                  <c:v>4.3</c:v>
                </c:pt>
                <c:pt idx="29">
                  <c:v>4.3</c:v>
                </c:pt>
                <c:pt idx="30">
                  <c:v>4.3499999999999996</c:v>
                </c:pt>
                <c:pt idx="31">
                  <c:v>4.4000000000000004</c:v>
                </c:pt>
                <c:pt idx="32">
                  <c:v>4.37</c:v>
                </c:pt>
                <c:pt idx="33">
                  <c:v>4.38</c:v>
                </c:pt>
                <c:pt idx="34">
                  <c:v>4.62</c:v>
                </c:pt>
                <c:pt idx="35">
                  <c:v>4.7</c:v>
                </c:pt>
                <c:pt idx="36">
                  <c:v>4.8499999999999996</c:v>
                </c:pt>
                <c:pt idx="37">
                  <c:v>4.8499999999999996</c:v>
                </c:pt>
                <c:pt idx="38">
                  <c:v>5</c:v>
                </c:pt>
                <c:pt idx="39">
                  <c:v>4.5</c:v>
                </c:pt>
                <c:pt idx="40">
                  <c:v>4.5</c:v>
                </c:pt>
                <c:pt idx="41">
                  <c:v>4.5</c:v>
                </c:pt>
                <c:pt idx="42">
                  <c:v>4.5</c:v>
                </c:pt>
                <c:pt idx="43">
                  <c:v>5</c:v>
                </c:pt>
                <c:pt idx="44">
                  <c:v>4.55</c:v>
                </c:pt>
                <c:pt idx="45">
                  <c:v>4.55</c:v>
                </c:pt>
                <c:pt idx="46">
                  <c:v>4.55</c:v>
                </c:pt>
                <c:pt idx="47">
                  <c:v>4.75</c:v>
                </c:pt>
                <c:pt idx="48">
                  <c:v>4.33</c:v>
                </c:pt>
                <c:pt idx="49">
                  <c:v>4.3600000000000003</c:v>
                </c:pt>
                <c:pt idx="50">
                  <c:v>4.3600000000000003</c:v>
                </c:pt>
                <c:pt idx="51">
                  <c:v>4.4400000000000004</c:v>
                </c:pt>
                <c:pt idx="52">
                  <c:v>4.4400000000000004</c:v>
                </c:pt>
                <c:pt idx="53">
                  <c:v>4.49</c:v>
                </c:pt>
                <c:pt idx="54">
                  <c:v>4.49</c:v>
                </c:pt>
                <c:pt idx="55">
                  <c:v>4.49</c:v>
                </c:pt>
                <c:pt idx="56">
                  <c:v>4.49</c:v>
                </c:pt>
                <c:pt idx="57">
                  <c:v>4.5999999999999996</c:v>
                </c:pt>
                <c:pt idx="58">
                  <c:v>4.7</c:v>
                </c:pt>
                <c:pt idx="59">
                  <c:v>4.75</c:v>
                </c:pt>
                <c:pt idx="60">
                  <c:v>4.78</c:v>
                </c:pt>
                <c:pt idx="61">
                  <c:v>4.875</c:v>
                </c:pt>
                <c:pt idx="62">
                  <c:v>4.3099999999999996</c:v>
                </c:pt>
                <c:pt idx="63">
                  <c:v>4.32</c:v>
                </c:pt>
                <c:pt idx="64">
                  <c:v>4.32</c:v>
                </c:pt>
                <c:pt idx="65">
                  <c:v>4.335</c:v>
                </c:pt>
                <c:pt idx="66">
                  <c:v>4.42</c:v>
                </c:pt>
                <c:pt idx="67">
                  <c:v>4.51</c:v>
                </c:pt>
                <c:pt idx="68">
                  <c:v>4.54</c:v>
                </c:pt>
                <c:pt idx="69">
                  <c:v>4.59</c:v>
                </c:pt>
                <c:pt idx="70">
                  <c:v>4.665</c:v>
                </c:pt>
                <c:pt idx="71">
                  <c:v>4.72</c:v>
                </c:pt>
                <c:pt idx="72">
                  <c:v>4.82</c:v>
                </c:pt>
                <c:pt idx="73">
                  <c:v>4.2</c:v>
                </c:pt>
                <c:pt idx="74">
                  <c:v>4.3499999999999996</c:v>
                </c:pt>
                <c:pt idx="75">
                  <c:v>4.3600000000000003</c:v>
                </c:pt>
                <c:pt idx="76">
                  <c:v>4.43</c:v>
                </c:pt>
                <c:pt idx="77">
                  <c:v>4.45</c:v>
                </c:pt>
                <c:pt idx="78">
                  <c:v>4.54</c:v>
                </c:pt>
                <c:pt idx="79">
                  <c:v>4.58</c:v>
                </c:pt>
                <c:pt idx="80">
                  <c:v>5.0599999999999996</c:v>
                </c:pt>
                <c:pt idx="81">
                  <c:v>4.3600000000000003</c:v>
                </c:pt>
                <c:pt idx="82">
                  <c:v>4.82</c:v>
                </c:pt>
                <c:pt idx="83">
                  <c:v>4.82</c:v>
                </c:pt>
                <c:pt idx="84">
                  <c:v>5.2</c:v>
                </c:pt>
                <c:pt idx="85">
                  <c:v>4.75</c:v>
                </c:pt>
                <c:pt idx="86">
                  <c:v>4.8499999999999996</c:v>
                </c:pt>
                <c:pt idx="87">
                  <c:v>5.05</c:v>
                </c:pt>
                <c:pt idx="88">
                  <c:v>4.96</c:v>
                </c:pt>
                <c:pt idx="89">
                  <c:v>5.08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239-7744-BA6E-960E990A47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5"/>
        <c:axId val="17564471"/>
        <c:axId val="31167967"/>
      </c:barChart>
      <c:catAx>
        <c:axId val="17564471"/>
        <c:scaling>
          <c:orientation val="minMax"/>
        </c:scaling>
        <c:delete val="0"/>
        <c:axPos val="b"/>
        <c:numFmt formatCode="yyyy\-mm\-dd;@" sourceLinked="0"/>
        <c:majorTickMark val="none"/>
        <c:minorTickMark val="none"/>
        <c:tickLblPos val="nextTo"/>
        <c:spPr>
          <a:ln w="9360">
            <a:solidFill>
              <a:schemeClr val="dk2">
                <a:lumMod val="15000"/>
                <a:lumOff val="85000"/>
              </a:schemeClr>
            </a:solidFill>
            <a:round/>
          </a:ln>
        </c:spPr>
        <c:txPr>
          <a:bodyPr rot="-5400000"/>
          <a:lstStyle/>
          <a:p>
            <a:pPr>
              <a:defRPr sz="700" b="0" u="none" strike="noStrike">
                <a:solidFill>
                  <a:schemeClr val="tx1"/>
                </a:solidFill>
                <a:uFillTx/>
                <a:latin typeface="Arial"/>
              </a:defRPr>
            </a:pPr>
            <a:endParaRPr lang="fr-FR"/>
          </a:p>
        </c:txPr>
        <c:crossAx val="31167967"/>
        <c:crosses val="autoZero"/>
        <c:auto val="1"/>
        <c:lblAlgn val="ctr"/>
        <c:lblOffset val="100"/>
        <c:noMultiLvlLbl val="0"/>
      </c:catAx>
      <c:valAx>
        <c:axId val="31167967"/>
        <c:scaling>
          <c:orientation val="minMax"/>
          <c:max val="5.5"/>
          <c:min val="2.5"/>
        </c:scaling>
        <c:delete val="0"/>
        <c:axPos val="l"/>
        <c:majorGridlines>
          <c:spPr>
            <a:ln w="9360">
              <a:solidFill>
                <a:schemeClr val="dk2">
                  <a:lumMod val="15000"/>
                  <a:lumOff val="85000"/>
                </a:schemeClr>
              </a:solidFill>
              <a:round/>
            </a:ln>
          </c:spPr>
        </c:majorGridlines>
        <c:numFmt formatCode="General" sourceLinked="0"/>
        <c:majorTickMark val="none"/>
        <c:minorTickMark val="none"/>
        <c:tickLblPos val="nextTo"/>
        <c:spPr>
          <a:ln w="6480">
            <a:noFill/>
          </a:ln>
        </c:spPr>
        <c:txPr>
          <a:bodyPr/>
          <a:lstStyle/>
          <a:p>
            <a:pPr>
              <a:defRPr sz="900" b="0" u="none" strike="noStrike">
                <a:solidFill>
                  <a:schemeClr val="tx1"/>
                </a:solidFill>
                <a:uFillTx/>
                <a:latin typeface="Arial"/>
              </a:defRPr>
            </a:pPr>
            <a:endParaRPr lang="fr-FR"/>
          </a:p>
        </c:txPr>
        <c:crossAx val="17564471"/>
        <c:crosses val="autoZero"/>
        <c:crossBetween val="between"/>
      </c:valAx>
      <c:spPr>
        <a:noFill/>
        <a:ln w="0">
          <a:noFill/>
        </a:ln>
      </c:spPr>
    </c:plotArea>
    <c:plotVisOnly val="1"/>
    <c:dispBlanksAs val="gap"/>
    <c:showDLblsOverMax val="1"/>
  </c:chart>
  <c:spPr>
    <a:noFill/>
    <a:ln w="0">
      <a:noFill/>
    </a:ln>
  </c:spPr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c:style val="2"/>
  <c:chart>
    <c:title>
      <c:tx>
        <c:rich>
          <a:bodyPr rot="0"/>
          <a:lstStyle/>
          <a:p>
            <a:pPr>
              <a:defRPr sz="1300" b="0" u="none" strike="noStrike">
                <a:solidFill>
                  <a:srgbClr val="000000"/>
                </a:solidFill>
                <a:uFillTx/>
                <a:latin typeface="Calibri"/>
              </a:defRPr>
            </a:pPr>
            <a:r>
              <a:rPr lang="de-DE" sz="1200" b="1" u="none" strike="noStrike">
                <a:solidFill>
                  <a:schemeClr val="tx1">
                    <a:lumMod val="95000"/>
                    <a:lumOff val="5000"/>
                  </a:schemeClr>
                </a:solidFill>
                <a:uFillTx/>
                <a:latin typeface="Arial"/>
              </a:rPr>
              <a:t>Indicated Thickness (nm)</a:t>
            </a:r>
          </a:p>
        </c:rich>
      </c:tx>
      <c:layout>
        <c:manualLayout>
          <c:xMode val="edge"/>
          <c:yMode val="edge"/>
          <c:x val="0.31155844155844198"/>
          <c:y val="6.3250313563877503E-2"/>
        </c:manualLayout>
      </c:layout>
      <c:overlay val="0"/>
      <c:spPr>
        <a:noFill/>
        <a:ln w="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6.80519480519481E-2"/>
          <c:y val="6.1996058054112201E-2"/>
          <c:w val="0.90896103896103897"/>
          <c:h val="0.43916860777638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label 0</c:f>
              <c:strCache>
                <c:ptCount val="1"/>
                <c:pt idx="0">
                  <c:v>Te</c:v>
                </c:pt>
              </c:strCache>
            </c:strRef>
          </c:tx>
          <c:spPr>
            <a:gradFill>
              <a:gsLst>
                <a:gs pos="0">
                  <a:srgbClr val="4B89CF"/>
                </a:gs>
                <a:gs pos="50000">
                  <a:srgbClr val="007AC7"/>
                </a:gs>
                <a:gs pos="100000">
                  <a:srgbClr val="006DB1"/>
                </a:gs>
              </a:gsLst>
              <a:lin ang="5400000"/>
            </a:gradFill>
            <a:ln w="0">
              <a:noFill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/>
              <a:lstStyle/>
              <a:p>
                <a:pPr>
                  <a:defRPr sz="1000" b="0" u="none" strike="noStrike">
                    <a:solidFill>
                      <a:srgbClr val="000000"/>
                    </a:solidFill>
                    <a:uFillTx/>
                    <a:latin typeface="Arial"/>
                  </a:defRPr>
                </a:pPr>
                <a:endParaRPr lang="fr-FR"/>
              </a:p>
            </c:txPr>
            <c:dLblPos val="outEnd"/>
            <c:showLegendKey val="0"/>
            <c:showVal val="0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0">
                      <a:solidFill>
                        <a:srgbClr val="000000"/>
                      </a:solidFill>
                    </a:ln>
                  </c:spPr>
                </c15:leaderLines>
              </c:ext>
            </c:extLst>
          </c:dLbls>
          <c:cat>
            <c:strRef>
              <c:f>categories</c:f>
              <c:strCache>
                <c:ptCount val="90"/>
                <c:pt idx="0">
                  <c:v>2014-11-14</c:v>
                </c:pt>
                <c:pt idx="1">
                  <c:v>2014-11-17</c:v>
                </c:pt>
                <c:pt idx="2">
                  <c:v>2014-11-18</c:v>
                </c:pt>
                <c:pt idx="3">
                  <c:v>2014-12-05</c:v>
                </c:pt>
                <c:pt idx="4">
                  <c:v>2015-03-17</c:v>
                </c:pt>
                <c:pt idx="5">
                  <c:v>2015-03-23</c:v>
                </c:pt>
                <c:pt idx="6">
                  <c:v>2015-03-30</c:v>
                </c:pt>
                <c:pt idx="7">
                  <c:v>2015-09-01</c:v>
                </c:pt>
                <c:pt idx="8">
                  <c:v>2015-09-08</c:v>
                </c:pt>
                <c:pt idx="9">
                  <c:v>2015-09-22</c:v>
                </c:pt>
                <c:pt idx="10">
                  <c:v>2016-04-12</c:v>
                </c:pt>
                <c:pt idx="11">
                  <c:v>2016-04-19</c:v>
                </c:pt>
                <c:pt idx="12">
                  <c:v>2016-04-26</c:v>
                </c:pt>
                <c:pt idx="13">
                  <c:v>2016-06-29</c:v>
                </c:pt>
                <c:pt idx="14">
                  <c:v>2017-09-06</c:v>
                </c:pt>
                <c:pt idx="15">
                  <c:v>2017-09-08</c:v>
                </c:pt>
                <c:pt idx="16">
                  <c:v>2017-09-12</c:v>
                </c:pt>
                <c:pt idx="17">
                  <c:v>2017-09-14</c:v>
                </c:pt>
                <c:pt idx="18">
                  <c:v>2017-12-08</c:v>
                </c:pt>
                <c:pt idx="19">
                  <c:v>2018-03-29</c:v>
                </c:pt>
                <c:pt idx="20">
                  <c:v>2019-05-10</c:v>
                </c:pt>
                <c:pt idx="21">
                  <c:v>2019-05-24</c:v>
                </c:pt>
                <c:pt idx="22">
                  <c:v>2019-05-28</c:v>
                </c:pt>
                <c:pt idx="23">
                  <c:v>2019-12-06</c:v>
                </c:pt>
                <c:pt idx="24">
                  <c:v>2019-12-10</c:v>
                </c:pt>
                <c:pt idx="25">
                  <c:v>2020-03-05</c:v>
                </c:pt>
                <c:pt idx="26">
                  <c:v>2020-10-29</c:v>
                </c:pt>
                <c:pt idx="27">
                  <c:v>2020-11-03</c:v>
                </c:pt>
                <c:pt idx="28">
                  <c:v>2021-09-16</c:v>
                </c:pt>
                <c:pt idx="29">
                  <c:v>2021-11-25</c:v>
                </c:pt>
                <c:pt idx="30">
                  <c:v>2021-11-30</c:v>
                </c:pt>
                <c:pt idx="31">
                  <c:v>2022-03-17</c:v>
                </c:pt>
                <c:pt idx="32">
                  <c:v>2022-03-22</c:v>
                </c:pt>
                <c:pt idx="33">
                  <c:v>2022-03-29</c:v>
                </c:pt>
                <c:pt idx="34">
                  <c:v>2022-07-12</c:v>
                </c:pt>
                <c:pt idx="35">
                  <c:v>2022-07-13</c:v>
                </c:pt>
                <c:pt idx="36">
                  <c:v>2022-07-14</c:v>
                </c:pt>
                <c:pt idx="37">
                  <c:v>2022-07-15</c:v>
                </c:pt>
                <c:pt idx="38">
                  <c:v>2022-07-18</c:v>
                </c:pt>
                <c:pt idx="39">
                  <c:v>2023-01-18</c:v>
                </c:pt>
                <c:pt idx="40">
                  <c:v>2023-01-26</c:v>
                </c:pt>
                <c:pt idx="41">
                  <c:v>2023-01-27</c:v>
                </c:pt>
                <c:pt idx="42">
                  <c:v>2023-01-31</c:v>
                </c:pt>
                <c:pt idx="43">
                  <c:v>2023-02-01</c:v>
                </c:pt>
                <c:pt idx="44">
                  <c:v>2023-02-09</c:v>
                </c:pt>
                <c:pt idx="45">
                  <c:v>2023-02-14</c:v>
                </c:pt>
                <c:pt idx="46">
                  <c:v>2023-03-07</c:v>
                </c:pt>
                <c:pt idx="47">
                  <c:v>2023-03-08</c:v>
                </c:pt>
                <c:pt idx="48">
                  <c:v>2023-03-10</c:v>
                </c:pt>
                <c:pt idx="49">
                  <c:v>2023-03-14</c:v>
                </c:pt>
                <c:pt idx="50">
                  <c:v>2023-03-15</c:v>
                </c:pt>
                <c:pt idx="51">
                  <c:v>2023-06-16</c:v>
                </c:pt>
                <c:pt idx="52">
                  <c:v>2023-06-20</c:v>
                </c:pt>
                <c:pt idx="53">
                  <c:v>2023-06-22</c:v>
                </c:pt>
                <c:pt idx="54">
                  <c:v>2023-06-27</c:v>
                </c:pt>
                <c:pt idx="55">
                  <c:v>2023-10-18</c:v>
                </c:pt>
                <c:pt idx="56">
                  <c:v>2024-01-05</c:v>
                </c:pt>
                <c:pt idx="57">
                  <c:v>2024-01-15</c:v>
                </c:pt>
                <c:pt idx="58">
                  <c:v>2024-01-16</c:v>
                </c:pt>
                <c:pt idx="59">
                  <c:v>2024-01-17</c:v>
                </c:pt>
                <c:pt idx="60">
                  <c:v>2024-05-14</c:v>
                </c:pt>
                <c:pt idx="61">
                  <c:v>2024-05-22</c:v>
                </c:pt>
                <c:pt idx="62">
                  <c:v>2024-07-18</c:v>
                </c:pt>
                <c:pt idx="63">
                  <c:v>2025-02-21</c:v>
                </c:pt>
                <c:pt idx="64">
                  <c:v>2025-03-06</c:v>
                </c:pt>
                <c:pt idx="65">
                  <c:v>2025-10-15</c:v>
                </c:pt>
                <c:pt idx="66">
                  <c:v>2025-10-17</c:v>
                </c:pt>
                <c:pt idx="67">
                  <c:v>2025-10-20</c:v>
                </c:pt>
                <c:pt idx="68">
                  <c:v>2025-10-22</c:v>
                </c:pt>
                <c:pt idx="69">
                  <c:v>2025-10-24</c:v>
                </c:pt>
                <c:pt idx="70">
                  <c:v>2025-10-21</c:v>
                </c:pt>
                <c:pt idx="71">
                  <c:v>2025-11-25</c:v>
                </c:pt>
                <c:pt idx="72">
                  <c:v>2025-11-28</c:v>
                </c:pt>
                <c:pt idx="73">
                  <c:v>2026-02-20</c:v>
                </c:pt>
                <c:pt idx="74">
                  <c:v>2026-02-26</c:v>
                </c:pt>
                <c:pt idx="75">
                  <c:v>09.03,2026</c:v>
                </c:pt>
                <c:pt idx="76">
                  <c:v>2026-03-16</c:v>
                </c:pt>
                <c:pt idx="77">
                  <c:v>2026-03-23</c:v>
                </c:pt>
                <c:pt idx="78">
                  <c:v>2026-03-27</c:v>
                </c:pt>
                <c:pt idx="79">
                  <c:v>2026-03-30</c:v>
                </c:pt>
                <c:pt idx="80">
                  <c:v>2026-04-01</c:v>
                </c:pt>
                <c:pt idx="81">
                  <c:v>2026-04-08</c:v>
                </c:pt>
                <c:pt idx="82">
                  <c:v>2026-04-16</c:v>
                </c:pt>
                <c:pt idx="83">
                  <c:v>2026-04-30</c:v>
                </c:pt>
                <c:pt idx="84">
                  <c:v>2026-05-05</c:v>
                </c:pt>
                <c:pt idx="85">
                  <c:v>2026-05-13</c:v>
                </c:pt>
                <c:pt idx="86">
                  <c:v>2026-05-19</c:v>
                </c:pt>
                <c:pt idx="87">
                  <c:v>2026-05-27</c:v>
                </c:pt>
                <c:pt idx="88">
                  <c:v>2026-06-15</c:v>
                </c:pt>
                <c:pt idx="89">
                  <c:v>2026-06-26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91"/>
                <c:pt idx="0">
                  <c:v>10</c:v>
                </c:pt>
                <c:pt idx="1">
                  <c:v>10</c:v>
                </c:pt>
                <c:pt idx="2">
                  <c:v>10</c:v>
                </c:pt>
                <c:pt idx="3">
                  <c:v>10</c:v>
                </c:pt>
                <c:pt idx="4">
                  <c:v>10</c:v>
                </c:pt>
                <c:pt idx="5">
                  <c:v>10</c:v>
                </c:pt>
                <c:pt idx="6">
                  <c:v>10</c:v>
                </c:pt>
                <c:pt idx="7">
                  <c:v>10</c:v>
                </c:pt>
                <c:pt idx="8">
                  <c:v>10</c:v>
                </c:pt>
                <c:pt idx="9">
                  <c:v>10</c:v>
                </c:pt>
                <c:pt idx="10">
                  <c:v>10</c:v>
                </c:pt>
                <c:pt idx="11">
                  <c:v>10</c:v>
                </c:pt>
                <c:pt idx="12">
                  <c:v>10</c:v>
                </c:pt>
                <c:pt idx="13">
                  <c:v>10</c:v>
                </c:pt>
                <c:pt idx="14">
                  <c:v>10</c:v>
                </c:pt>
                <c:pt idx="15">
                  <c:v>10</c:v>
                </c:pt>
                <c:pt idx="16">
                  <c:v>10</c:v>
                </c:pt>
                <c:pt idx="17">
                  <c:v>10</c:v>
                </c:pt>
                <c:pt idx="18">
                  <c:v>5</c:v>
                </c:pt>
                <c:pt idx="19">
                  <c:v>10</c:v>
                </c:pt>
                <c:pt idx="20">
                  <c:v>10</c:v>
                </c:pt>
                <c:pt idx="21">
                  <c:v>10</c:v>
                </c:pt>
                <c:pt idx="22">
                  <c:v>10</c:v>
                </c:pt>
                <c:pt idx="23">
                  <c:v>10</c:v>
                </c:pt>
                <c:pt idx="24">
                  <c:v>10</c:v>
                </c:pt>
                <c:pt idx="25">
                  <c:v>10</c:v>
                </c:pt>
                <c:pt idx="26">
                  <c:v>10</c:v>
                </c:pt>
                <c:pt idx="27">
                  <c:v>10</c:v>
                </c:pt>
                <c:pt idx="28">
                  <c:v>10</c:v>
                </c:pt>
                <c:pt idx="29">
                  <c:v>10</c:v>
                </c:pt>
                <c:pt idx="30">
                  <c:v>10</c:v>
                </c:pt>
                <c:pt idx="31">
                  <c:v>10</c:v>
                </c:pt>
                <c:pt idx="32">
                  <c:v>10</c:v>
                </c:pt>
                <c:pt idx="33">
                  <c:v>10</c:v>
                </c:pt>
                <c:pt idx="34">
                  <c:v>10</c:v>
                </c:pt>
                <c:pt idx="35">
                  <c:v>10</c:v>
                </c:pt>
                <c:pt idx="36">
                  <c:v>10</c:v>
                </c:pt>
                <c:pt idx="37">
                  <c:v>10</c:v>
                </c:pt>
                <c:pt idx="38">
                  <c:v>10</c:v>
                </c:pt>
                <c:pt idx="39">
                  <c:v>10</c:v>
                </c:pt>
                <c:pt idx="40">
                  <c:v>10</c:v>
                </c:pt>
                <c:pt idx="41">
                  <c:v>10</c:v>
                </c:pt>
                <c:pt idx="42">
                  <c:v>10</c:v>
                </c:pt>
                <c:pt idx="43">
                  <c:v>10</c:v>
                </c:pt>
                <c:pt idx="44">
                  <c:v>10</c:v>
                </c:pt>
                <c:pt idx="45">
                  <c:v>10</c:v>
                </c:pt>
                <c:pt idx="46">
                  <c:v>10</c:v>
                </c:pt>
                <c:pt idx="47">
                  <c:v>10</c:v>
                </c:pt>
                <c:pt idx="48">
                  <c:v>10</c:v>
                </c:pt>
                <c:pt idx="49">
                  <c:v>10</c:v>
                </c:pt>
                <c:pt idx="50">
                  <c:v>10</c:v>
                </c:pt>
                <c:pt idx="51">
                  <c:v>10</c:v>
                </c:pt>
                <c:pt idx="52">
                  <c:v>5</c:v>
                </c:pt>
                <c:pt idx="53">
                  <c:v>5</c:v>
                </c:pt>
                <c:pt idx="54">
                  <c:v>5</c:v>
                </c:pt>
                <c:pt idx="55">
                  <c:v>5</c:v>
                </c:pt>
                <c:pt idx="56">
                  <c:v>10</c:v>
                </c:pt>
                <c:pt idx="57">
                  <c:v>10</c:v>
                </c:pt>
                <c:pt idx="58">
                  <c:v>10</c:v>
                </c:pt>
                <c:pt idx="59">
                  <c:v>10</c:v>
                </c:pt>
                <c:pt idx="60">
                  <c:v>10</c:v>
                </c:pt>
                <c:pt idx="61">
                  <c:v>10</c:v>
                </c:pt>
                <c:pt idx="62">
                  <c:v>5</c:v>
                </c:pt>
                <c:pt idx="63">
                  <c:v>5</c:v>
                </c:pt>
                <c:pt idx="64">
                  <c:v>6</c:v>
                </c:pt>
                <c:pt idx="65">
                  <c:v>10</c:v>
                </c:pt>
                <c:pt idx="67">
                  <c:v>10</c:v>
                </c:pt>
                <c:pt idx="68">
                  <c:v>10</c:v>
                </c:pt>
                <c:pt idx="69">
                  <c:v>10</c:v>
                </c:pt>
                <c:pt idx="70">
                  <c:v>10</c:v>
                </c:pt>
                <c:pt idx="71">
                  <c:v>10</c:v>
                </c:pt>
                <c:pt idx="72">
                  <c:v>10</c:v>
                </c:pt>
                <c:pt idx="73">
                  <c:v>10</c:v>
                </c:pt>
                <c:pt idx="74">
                  <c:v>10</c:v>
                </c:pt>
                <c:pt idx="75">
                  <c:v>10</c:v>
                </c:pt>
                <c:pt idx="76">
                  <c:v>10</c:v>
                </c:pt>
                <c:pt idx="77">
                  <c:v>10</c:v>
                </c:pt>
                <c:pt idx="78">
                  <c:v>10</c:v>
                </c:pt>
                <c:pt idx="79">
                  <c:v>10</c:v>
                </c:pt>
                <c:pt idx="80">
                  <c:v>27</c:v>
                </c:pt>
                <c:pt idx="81">
                  <c:v>27</c:v>
                </c:pt>
                <c:pt idx="82">
                  <c:v>27</c:v>
                </c:pt>
                <c:pt idx="83">
                  <c:v>15</c:v>
                </c:pt>
                <c:pt idx="84">
                  <c:v>27</c:v>
                </c:pt>
                <c:pt idx="85">
                  <c:v>27</c:v>
                </c:pt>
                <c:pt idx="86">
                  <c:v>27</c:v>
                </c:pt>
                <c:pt idx="87">
                  <c:v>27</c:v>
                </c:pt>
                <c:pt idx="88">
                  <c:v>15</c:v>
                </c:pt>
                <c:pt idx="89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516-324A-9AB1-23D6C4B27658}"/>
            </c:ext>
          </c:extLst>
        </c:ser>
        <c:ser>
          <c:idx val="1"/>
          <c:order val="1"/>
          <c:tx>
            <c:strRef>
              <c:f>label 1</c:f>
              <c:strCache>
                <c:ptCount val="1"/>
                <c:pt idx="0">
                  <c:v>Cs</c:v>
                </c:pt>
              </c:strCache>
            </c:strRef>
          </c:tx>
          <c:spPr>
            <a:gradFill>
              <a:gsLst>
                <a:gs pos="0">
                  <a:srgbClr val="F37F4B"/>
                </a:gs>
                <a:gs pos="50000">
                  <a:srgbClr val="F56C03"/>
                </a:gs>
                <a:gs pos="100000">
                  <a:srgbClr val="DD6000"/>
                </a:gs>
              </a:gsLst>
              <a:lin ang="5400000"/>
            </a:gradFill>
            <a:ln w="0">
              <a:noFill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/>
              <a:lstStyle/>
              <a:p>
                <a:pPr>
                  <a:defRPr sz="1000" b="0" u="none" strike="noStrike">
                    <a:solidFill>
                      <a:srgbClr val="000000"/>
                    </a:solidFill>
                    <a:uFillTx/>
                    <a:latin typeface="Arial"/>
                  </a:defRPr>
                </a:pPr>
                <a:endParaRPr lang="fr-FR"/>
              </a:p>
            </c:txPr>
            <c:dLblPos val="outEnd"/>
            <c:showLegendKey val="0"/>
            <c:showVal val="0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0">
                      <a:solidFill>
                        <a:srgbClr val="000000"/>
                      </a:solidFill>
                    </a:ln>
                  </c:spPr>
                </c15:leaderLines>
              </c:ext>
            </c:extLst>
          </c:dLbls>
          <c:cat>
            <c:strRef>
              <c:f>categories</c:f>
              <c:strCache>
                <c:ptCount val="90"/>
                <c:pt idx="0">
                  <c:v>2014-11-14</c:v>
                </c:pt>
                <c:pt idx="1">
                  <c:v>2014-11-17</c:v>
                </c:pt>
                <c:pt idx="2">
                  <c:v>2014-11-18</c:v>
                </c:pt>
                <c:pt idx="3">
                  <c:v>2014-12-05</c:v>
                </c:pt>
                <c:pt idx="4">
                  <c:v>2015-03-17</c:v>
                </c:pt>
                <c:pt idx="5">
                  <c:v>2015-03-23</c:v>
                </c:pt>
                <c:pt idx="6">
                  <c:v>2015-03-30</c:v>
                </c:pt>
                <c:pt idx="7">
                  <c:v>2015-09-01</c:v>
                </c:pt>
                <c:pt idx="8">
                  <c:v>2015-09-08</c:v>
                </c:pt>
                <c:pt idx="9">
                  <c:v>2015-09-22</c:v>
                </c:pt>
                <c:pt idx="10">
                  <c:v>2016-04-12</c:v>
                </c:pt>
                <c:pt idx="11">
                  <c:v>2016-04-19</c:v>
                </c:pt>
                <c:pt idx="12">
                  <c:v>2016-04-26</c:v>
                </c:pt>
                <c:pt idx="13">
                  <c:v>2016-06-29</c:v>
                </c:pt>
                <c:pt idx="14">
                  <c:v>2017-09-06</c:v>
                </c:pt>
                <c:pt idx="15">
                  <c:v>2017-09-08</c:v>
                </c:pt>
                <c:pt idx="16">
                  <c:v>2017-09-12</c:v>
                </c:pt>
                <c:pt idx="17">
                  <c:v>2017-09-14</c:v>
                </c:pt>
                <c:pt idx="18">
                  <c:v>2017-12-08</c:v>
                </c:pt>
                <c:pt idx="19">
                  <c:v>2018-03-29</c:v>
                </c:pt>
                <c:pt idx="20">
                  <c:v>2019-05-10</c:v>
                </c:pt>
                <c:pt idx="21">
                  <c:v>2019-05-24</c:v>
                </c:pt>
                <c:pt idx="22">
                  <c:v>2019-05-28</c:v>
                </c:pt>
                <c:pt idx="23">
                  <c:v>2019-12-06</c:v>
                </c:pt>
                <c:pt idx="24">
                  <c:v>2019-12-10</c:v>
                </c:pt>
                <c:pt idx="25">
                  <c:v>2020-03-05</c:v>
                </c:pt>
                <c:pt idx="26">
                  <c:v>2020-10-29</c:v>
                </c:pt>
                <c:pt idx="27">
                  <c:v>2020-11-03</c:v>
                </c:pt>
                <c:pt idx="28">
                  <c:v>2021-09-16</c:v>
                </c:pt>
                <c:pt idx="29">
                  <c:v>2021-11-25</c:v>
                </c:pt>
                <c:pt idx="30">
                  <c:v>2021-11-30</c:v>
                </c:pt>
                <c:pt idx="31">
                  <c:v>2022-03-17</c:v>
                </c:pt>
                <c:pt idx="32">
                  <c:v>2022-03-22</c:v>
                </c:pt>
                <c:pt idx="33">
                  <c:v>2022-03-29</c:v>
                </c:pt>
                <c:pt idx="34">
                  <c:v>2022-07-12</c:v>
                </c:pt>
                <c:pt idx="35">
                  <c:v>2022-07-13</c:v>
                </c:pt>
                <c:pt idx="36">
                  <c:v>2022-07-14</c:v>
                </c:pt>
                <c:pt idx="37">
                  <c:v>2022-07-15</c:v>
                </c:pt>
                <c:pt idx="38">
                  <c:v>2022-07-18</c:v>
                </c:pt>
                <c:pt idx="39">
                  <c:v>2023-01-18</c:v>
                </c:pt>
                <c:pt idx="40">
                  <c:v>2023-01-26</c:v>
                </c:pt>
                <c:pt idx="41">
                  <c:v>2023-01-27</c:v>
                </c:pt>
                <c:pt idx="42">
                  <c:v>2023-01-31</c:v>
                </c:pt>
                <c:pt idx="43">
                  <c:v>2023-02-01</c:v>
                </c:pt>
                <c:pt idx="44">
                  <c:v>2023-02-09</c:v>
                </c:pt>
                <c:pt idx="45">
                  <c:v>2023-02-14</c:v>
                </c:pt>
                <c:pt idx="46">
                  <c:v>2023-03-07</c:v>
                </c:pt>
                <c:pt idx="47">
                  <c:v>2023-03-08</c:v>
                </c:pt>
                <c:pt idx="48">
                  <c:v>2023-03-10</c:v>
                </c:pt>
                <c:pt idx="49">
                  <c:v>2023-03-14</c:v>
                </c:pt>
                <c:pt idx="50">
                  <c:v>2023-03-15</c:v>
                </c:pt>
                <c:pt idx="51">
                  <c:v>2023-06-16</c:v>
                </c:pt>
                <c:pt idx="52">
                  <c:v>2023-06-20</c:v>
                </c:pt>
                <c:pt idx="53">
                  <c:v>2023-06-22</c:v>
                </c:pt>
                <c:pt idx="54">
                  <c:v>2023-06-27</c:v>
                </c:pt>
                <c:pt idx="55">
                  <c:v>2023-10-18</c:v>
                </c:pt>
                <c:pt idx="56">
                  <c:v>2024-01-05</c:v>
                </c:pt>
                <c:pt idx="57">
                  <c:v>2024-01-15</c:v>
                </c:pt>
                <c:pt idx="58">
                  <c:v>2024-01-16</c:v>
                </c:pt>
                <c:pt idx="59">
                  <c:v>2024-01-17</c:v>
                </c:pt>
                <c:pt idx="60">
                  <c:v>2024-05-14</c:v>
                </c:pt>
                <c:pt idx="61">
                  <c:v>2024-05-22</c:v>
                </c:pt>
                <c:pt idx="62">
                  <c:v>2024-07-18</c:v>
                </c:pt>
                <c:pt idx="63">
                  <c:v>2025-02-21</c:v>
                </c:pt>
                <c:pt idx="64">
                  <c:v>2025-03-06</c:v>
                </c:pt>
                <c:pt idx="65">
                  <c:v>2025-10-15</c:v>
                </c:pt>
                <c:pt idx="66">
                  <c:v>2025-10-17</c:v>
                </c:pt>
                <c:pt idx="67">
                  <c:v>2025-10-20</c:v>
                </c:pt>
                <c:pt idx="68">
                  <c:v>2025-10-22</c:v>
                </c:pt>
                <c:pt idx="69">
                  <c:v>2025-10-24</c:v>
                </c:pt>
                <c:pt idx="70">
                  <c:v>2025-10-21</c:v>
                </c:pt>
                <c:pt idx="71">
                  <c:v>2025-11-25</c:v>
                </c:pt>
                <c:pt idx="72">
                  <c:v>2025-11-28</c:v>
                </c:pt>
                <c:pt idx="73">
                  <c:v>2026-02-20</c:v>
                </c:pt>
                <c:pt idx="74">
                  <c:v>2026-02-26</c:v>
                </c:pt>
                <c:pt idx="75">
                  <c:v>09.03,2026</c:v>
                </c:pt>
                <c:pt idx="76">
                  <c:v>2026-03-16</c:v>
                </c:pt>
                <c:pt idx="77">
                  <c:v>2026-03-23</c:v>
                </c:pt>
                <c:pt idx="78">
                  <c:v>2026-03-27</c:v>
                </c:pt>
                <c:pt idx="79">
                  <c:v>2026-03-30</c:v>
                </c:pt>
                <c:pt idx="80">
                  <c:v>2026-04-01</c:v>
                </c:pt>
                <c:pt idx="81">
                  <c:v>2026-04-08</c:v>
                </c:pt>
                <c:pt idx="82">
                  <c:v>2026-04-16</c:v>
                </c:pt>
                <c:pt idx="83">
                  <c:v>2026-04-30</c:v>
                </c:pt>
                <c:pt idx="84">
                  <c:v>2026-05-05</c:v>
                </c:pt>
                <c:pt idx="85">
                  <c:v>2026-05-13</c:v>
                </c:pt>
                <c:pt idx="86">
                  <c:v>2026-05-19</c:v>
                </c:pt>
                <c:pt idx="87">
                  <c:v>2026-05-27</c:v>
                </c:pt>
                <c:pt idx="88">
                  <c:v>2026-06-15</c:v>
                </c:pt>
                <c:pt idx="89">
                  <c:v>2026-06-26</c:v>
                </c:pt>
              </c:strCache>
            </c:strRef>
          </c:cat>
          <c:val>
            <c:numRef>
              <c:f>1</c:f>
              <c:numCache>
                <c:formatCode>General</c:formatCode>
                <c:ptCount val="91"/>
                <c:pt idx="0">
                  <c:v>45</c:v>
                </c:pt>
                <c:pt idx="1">
                  <c:v>45</c:v>
                </c:pt>
                <c:pt idx="2">
                  <c:v>47</c:v>
                </c:pt>
                <c:pt idx="3">
                  <c:v>46</c:v>
                </c:pt>
                <c:pt idx="4">
                  <c:v>46</c:v>
                </c:pt>
                <c:pt idx="5">
                  <c:v>47</c:v>
                </c:pt>
                <c:pt idx="6">
                  <c:v>48</c:v>
                </c:pt>
                <c:pt idx="7">
                  <c:v>47</c:v>
                </c:pt>
                <c:pt idx="8">
                  <c:v>50</c:v>
                </c:pt>
                <c:pt idx="9">
                  <c:v>46</c:v>
                </c:pt>
                <c:pt idx="10">
                  <c:v>47</c:v>
                </c:pt>
                <c:pt idx="11">
                  <c:v>50</c:v>
                </c:pt>
                <c:pt idx="12">
                  <c:v>50</c:v>
                </c:pt>
                <c:pt idx="13">
                  <c:v>51</c:v>
                </c:pt>
                <c:pt idx="14">
                  <c:v>47</c:v>
                </c:pt>
                <c:pt idx="15">
                  <c:v>47</c:v>
                </c:pt>
                <c:pt idx="16">
                  <c:v>48</c:v>
                </c:pt>
                <c:pt idx="17">
                  <c:v>46</c:v>
                </c:pt>
                <c:pt idx="18">
                  <c:v>25</c:v>
                </c:pt>
                <c:pt idx="19">
                  <c:v>52</c:v>
                </c:pt>
                <c:pt idx="20">
                  <c:v>59</c:v>
                </c:pt>
                <c:pt idx="21">
                  <c:v>60</c:v>
                </c:pt>
                <c:pt idx="22">
                  <c:v>61</c:v>
                </c:pt>
                <c:pt idx="23">
                  <c:v>61</c:v>
                </c:pt>
                <c:pt idx="24">
                  <c:v>52</c:v>
                </c:pt>
                <c:pt idx="25">
                  <c:v>52</c:v>
                </c:pt>
                <c:pt idx="26">
                  <c:v>50</c:v>
                </c:pt>
                <c:pt idx="27">
                  <c:v>50</c:v>
                </c:pt>
                <c:pt idx="28">
                  <c:v>54</c:v>
                </c:pt>
                <c:pt idx="29">
                  <c:v>53</c:v>
                </c:pt>
                <c:pt idx="30">
                  <c:v>53</c:v>
                </c:pt>
                <c:pt idx="31">
                  <c:v>23</c:v>
                </c:pt>
                <c:pt idx="32">
                  <c:v>52</c:v>
                </c:pt>
                <c:pt idx="33">
                  <c:v>53</c:v>
                </c:pt>
                <c:pt idx="34">
                  <c:v>42</c:v>
                </c:pt>
                <c:pt idx="35">
                  <c:v>50</c:v>
                </c:pt>
                <c:pt idx="36">
                  <c:v>47</c:v>
                </c:pt>
                <c:pt idx="37">
                  <c:v>36</c:v>
                </c:pt>
                <c:pt idx="38">
                  <c:v>50</c:v>
                </c:pt>
                <c:pt idx="39">
                  <c:v>56</c:v>
                </c:pt>
                <c:pt idx="40">
                  <c:v>40</c:v>
                </c:pt>
                <c:pt idx="41">
                  <c:v>50</c:v>
                </c:pt>
                <c:pt idx="42">
                  <c:v>50</c:v>
                </c:pt>
                <c:pt idx="43">
                  <c:v>40</c:v>
                </c:pt>
                <c:pt idx="44">
                  <c:v>60</c:v>
                </c:pt>
                <c:pt idx="45">
                  <c:v>60</c:v>
                </c:pt>
                <c:pt idx="46">
                  <c:v>60</c:v>
                </c:pt>
                <c:pt idx="47">
                  <c:v>58</c:v>
                </c:pt>
                <c:pt idx="48">
                  <c:v>48</c:v>
                </c:pt>
                <c:pt idx="49">
                  <c:v>58</c:v>
                </c:pt>
                <c:pt idx="50">
                  <c:v>48</c:v>
                </c:pt>
                <c:pt idx="51">
                  <c:v>18</c:v>
                </c:pt>
                <c:pt idx="52">
                  <c:v>29</c:v>
                </c:pt>
                <c:pt idx="53">
                  <c:v>31</c:v>
                </c:pt>
                <c:pt idx="54">
                  <c:v>29</c:v>
                </c:pt>
                <c:pt idx="55">
                  <c:v>30</c:v>
                </c:pt>
                <c:pt idx="56">
                  <c:v>60</c:v>
                </c:pt>
                <c:pt idx="57">
                  <c:v>35</c:v>
                </c:pt>
                <c:pt idx="58">
                  <c:v>52</c:v>
                </c:pt>
                <c:pt idx="59">
                  <c:v>50</c:v>
                </c:pt>
                <c:pt idx="60">
                  <c:v>50</c:v>
                </c:pt>
                <c:pt idx="61">
                  <c:v>51</c:v>
                </c:pt>
                <c:pt idx="62">
                  <c:v>30</c:v>
                </c:pt>
                <c:pt idx="63">
                  <c:v>38</c:v>
                </c:pt>
                <c:pt idx="64">
                  <c:v>33</c:v>
                </c:pt>
                <c:pt idx="65">
                  <c:v>47</c:v>
                </c:pt>
                <c:pt idx="67">
                  <c:v>52</c:v>
                </c:pt>
                <c:pt idx="68">
                  <c:v>52</c:v>
                </c:pt>
                <c:pt idx="69">
                  <c:v>54</c:v>
                </c:pt>
                <c:pt idx="70">
                  <c:v>50</c:v>
                </c:pt>
                <c:pt idx="71">
                  <c:v>54</c:v>
                </c:pt>
                <c:pt idx="72">
                  <c:v>54</c:v>
                </c:pt>
                <c:pt idx="73">
                  <c:v>37</c:v>
                </c:pt>
                <c:pt idx="74">
                  <c:v>116</c:v>
                </c:pt>
                <c:pt idx="75">
                  <c:v>60</c:v>
                </c:pt>
                <c:pt idx="76">
                  <c:v>60</c:v>
                </c:pt>
                <c:pt idx="77">
                  <c:v>62</c:v>
                </c:pt>
                <c:pt idx="78">
                  <c:v>60</c:v>
                </c:pt>
                <c:pt idx="79">
                  <c:v>63</c:v>
                </c:pt>
                <c:pt idx="80">
                  <c:v>156</c:v>
                </c:pt>
                <c:pt idx="81">
                  <c:v>147</c:v>
                </c:pt>
                <c:pt idx="82">
                  <c:v>147</c:v>
                </c:pt>
                <c:pt idx="83">
                  <c:v>85</c:v>
                </c:pt>
                <c:pt idx="84">
                  <c:v>147</c:v>
                </c:pt>
                <c:pt idx="85">
                  <c:v>163</c:v>
                </c:pt>
                <c:pt idx="86">
                  <c:v>162</c:v>
                </c:pt>
                <c:pt idx="87">
                  <c:v>166</c:v>
                </c:pt>
                <c:pt idx="88">
                  <c:v>96</c:v>
                </c:pt>
                <c:pt idx="89">
                  <c:v>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516-324A-9AB1-23D6C4B276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5"/>
        <c:axId val="56824729"/>
        <c:axId val="34693068"/>
      </c:barChart>
      <c:catAx>
        <c:axId val="56824729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4693068"/>
        <c:crosses val="autoZero"/>
        <c:auto val="1"/>
        <c:lblAlgn val="ctr"/>
        <c:lblOffset val="100"/>
        <c:noMultiLvlLbl val="0"/>
      </c:catAx>
      <c:valAx>
        <c:axId val="34693068"/>
        <c:scaling>
          <c:orientation val="minMax"/>
          <c:max val="160"/>
          <c:min val="0"/>
        </c:scaling>
        <c:delete val="0"/>
        <c:axPos val="l"/>
        <c:majorGridlines>
          <c:spPr>
            <a:ln w="9360">
              <a:solidFill>
                <a:schemeClr val="dk2">
                  <a:lumMod val="15000"/>
                  <a:lumOff val="85000"/>
                </a:schemeClr>
              </a:solidFill>
              <a:round/>
            </a:ln>
          </c:spPr>
        </c:majorGridlines>
        <c:numFmt formatCode="General" sourceLinked="0"/>
        <c:majorTickMark val="none"/>
        <c:minorTickMark val="none"/>
        <c:tickLblPos val="nextTo"/>
        <c:spPr>
          <a:ln w="6480">
            <a:noFill/>
          </a:ln>
        </c:spPr>
        <c:txPr>
          <a:bodyPr/>
          <a:lstStyle/>
          <a:p>
            <a:pPr>
              <a:defRPr sz="900" b="0" u="none" strike="noStrike">
                <a:solidFill>
                  <a:schemeClr val="tx1">
                    <a:lumMod val="95000"/>
                    <a:lumOff val="5000"/>
                  </a:schemeClr>
                </a:solidFill>
                <a:uFillTx/>
                <a:latin typeface="Arial"/>
              </a:defRPr>
            </a:pPr>
            <a:endParaRPr lang="fr-FR"/>
          </a:p>
        </c:txPr>
        <c:crossAx val="56824729"/>
        <c:crosses val="autoZero"/>
        <c:crossBetween val="between"/>
      </c:valAx>
      <c:spPr>
        <a:noFill/>
        <a:ln w="0">
          <a:noFill/>
        </a:ln>
      </c:spPr>
    </c:plotArea>
    <c:legend>
      <c:legendPos val="b"/>
      <c:layout>
        <c:manualLayout>
          <c:xMode val="edge"/>
          <c:yMode val="edge"/>
          <c:x val="0.83042658730158703"/>
          <c:y val="0.57684325673709202"/>
          <c:w val="0.10884361471861501"/>
          <c:h val="0.100809525989835"/>
        </c:manualLayout>
      </c:layout>
      <c:overlay val="0"/>
      <c:spPr>
        <a:noFill/>
        <a:ln w="0">
          <a:noFill/>
        </a:ln>
      </c:spPr>
      <c:txPr>
        <a:bodyPr/>
        <a:lstStyle/>
        <a:p>
          <a:pPr>
            <a:defRPr sz="900" b="0" u="none" strike="noStrike">
              <a:solidFill>
                <a:schemeClr val="tx2"/>
              </a:solidFill>
              <a:uFillTx/>
              <a:latin typeface="Arial"/>
            </a:defRPr>
          </a:pPr>
          <a:endParaRPr lang="fr-FR"/>
        </a:p>
      </c:txPr>
    </c:legend>
    <c:plotVisOnly val="1"/>
    <c:dispBlanksAs val="gap"/>
    <c:showDLblsOverMax val="1"/>
  </c:chart>
  <c:spPr>
    <a:noFill/>
    <a:ln w="0">
      <a:noFill/>
    </a:ln>
  </c:spPr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81252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defTabSz="914400">
              <a:lnSpc>
                <a:spcPct val="93000"/>
              </a:lnSpc>
              <a:tabLst>
                <a:tab pos="0" algn="l"/>
              </a:tabLst>
            </a:pPr>
            <a:r>
              <a:rPr lang="en-US" sz="6000" b="1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Click to move the slide</a:t>
            </a:r>
          </a:p>
        </p:txBody>
      </p:sp>
      <p:sp>
        <p:nvSpPr>
          <p:cNvPr id="246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 algn="l">
              <a:lnSpc>
                <a:spcPct val="83000"/>
              </a:lnSpc>
              <a:buNone/>
            </a:pPr>
            <a:r>
              <a:rPr lang="fr-FR" sz="20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Click to edit the notes format</a:t>
            </a:r>
          </a:p>
        </p:txBody>
      </p:sp>
      <p:sp>
        <p:nvSpPr>
          <p:cNvPr id="247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 algn="l">
              <a:lnSpc>
                <a:spcPct val="83000"/>
              </a:lnSpc>
              <a:buNone/>
            </a:pPr>
            <a:r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&lt;header&gt;</a:t>
            </a:r>
          </a:p>
        </p:txBody>
      </p:sp>
      <p:sp>
        <p:nvSpPr>
          <p:cNvPr id="248" name="PlaceHolder 4"/>
          <p:cNvSpPr>
            <a:spLocks noGrp="1"/>
          </p:cNvSpPr>
          <p:nvPr>
            <p:ph type="dt" idx="27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83000"/>
              </a:lnSpc>
              <a:buNone/>
              <a:defRPr lang="fr-FR" sz="14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83000"/>
              </a:lnSpc>
              <a:buNone/>
            </a:pPr>
            <a:r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&lt;date/time&gt;</a:t>
            </a:r>
          </a:p>
        </p:txBody>
      </p:sp>
      <p:sp>
        <p:nvSpPr>
          <p:cNvPr id="249" name="PlaceHolder 5"/>
          <p:cNvSpPr>
            <a:spLocks noGrp="1"/>
          </p:cNvSpPr>
          <p:nvPr>
            <p:ph type="ftr" idx="28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l">
              <a:lnSpc>
                <a:spcPct val="83000"/>
              </a:lnSpc>
              <a:buNone/>
              <a:defRPr lang="fr-FR" sz="14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l">
              <a:lnSpc>
                <a:spcPct val="83000"/>
              </a:lnSpc>
              <a:buNone/>
            </a:pPr>
            <a:r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&lt;footer&gt;</a:t>
            </a:r>
          </a:p>
        </p:txBody>
      </p:sp>
      <p:sp>
        <p:nvSpPr>
          <p:cNvPr id="250" name="PlaceHolder 6"/>
          <p:cNvSpPr>
            <a:spLocks noGrp="1"/>
          </p:cNvSpPr>
          <p:nvPr>
            <p:ph type="sldNum" idx="29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lnSpc>
                <a:spcPct val="83000"/>
              </a:lnSpc>
              <a:buNone/>
              <a:defRPr lang="fr-FR" sz="14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83000"/>
              </a:lnSpc>
              <a:buNone/>
            </a:pPr>
            <a:fld id="{3B620AE6-88C6-4C9D-BAF9-726DE7B93F80}" type="slidenum"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‹N°›</a:t>
            </a:fld>
            <a:endParaRPr lang="fr-FR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3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4131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>
              <a:buNone/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638" name="PlaceHolder 3"/>
          <p:cNvSpPr>
            <a:spLocks noGrp="1"/>
          </p:cNvSpPr>
          <p:nvPr>
            <p:ph type="sldNum" idx="33"/>
          </p:nvPr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457200">
              <a:lnSpc>
                <a:spcPct val="100000"/>
              </a:lnSpc>
              <a:buNone/>
              <a:tabLst>
                <a:tab pos="0" algn="l"/>
              </a:tabLst>
              <a:defRPr lang="de-DE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  <a:tabLst>
                <a:tab pos="0" algn="l"/>
              </a:tabLst>
            </a:pPr>
            <a:fld id="{BD9586F8-2428-4F1D-AE76-C68370605A86}" type="slidenum">
              <a:rPr lang="de-DE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3</a:t>
            </a:fld>
            <a:endParaRPr lang="fr-FR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40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4131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>
              <a:buNone/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641" name="PlaceHolder 3"/>
          <p:cNvSpPr>
            <a:spLocks noGrp="1"/>
          </p:cNvSpPr>
          <p:nvPr>
            <p:ph type="sldNum" idx="34"/>
          </p:nvPr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457200">
              <a:lnSpc>
                <a:spcPct val="100000"/>
              </a:lnSpc>
              <a:buNone/>
              <a:tabLst>
                <a:tab pos="0" algn="l"/>
              </a:tabLst>
              <a:defRPr lang="de-DE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  <a:tabLst>
                <a:tab pos="0" algn="l"/>
              </a:tabLst>
            </a:pPr>
            <a:fld id="{CF78037A-B704-4E20-947B-A9FF45582C23}" type="slidenum">
              <a:rPr lang="de-DE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4</a:t>
            </a:fld>
            <a:endParaRPr lang="fr-FR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43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4131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>
              <a:buNone/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644" name="PlaceHolder 3"/>
          <p:cNvSpPr>
            <a:spLocks noGrp="1"/>
          </p:cNvSpPr>
          <p:nvPr>
            <p:ph type="sldNum" idx="35"/>
          </p:nvPr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457200">
              <a:lnSpc>
                <a:spcPct val="100000"/>
              </a:lnSpc>
              <a:buNone/>
              <a:tabLst>
                <a:tab pos="0" algn="l"/>
              </a:tabLst>
              <a:defRPr lang="de-DE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  <a:tabLst>
                <a:tab pos="0" algn="l"/>
              </a:tabLst>
            </a:pPr>
            <a:fld id="{C5DAC6FD-5FE7-46B4-BF11-620718F3B92D}" type="slidenum">
              <a:rPr lang="de-DE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5</a:t>
            </a:fld>
            <a:endParaRPr lang="fr-FR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46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4131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>
              <a:buNone/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647" name="PlaceHolder 3"/>
          <p:cNvSpPr>
            <a:spLocks noGrp="1"/>
          </p:cNvSpPr>
          <p:nvPr>
            <p:ph type="sldNum" idx="36"/>
          </p:nvPr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457200">
              <a:lnSpc>
                <a:spcPct val="100000"/>
              </a:lnSpc>
              <a:buNone/>
              <a:tabLst>
                <a:tab pos="0" algn="l"/>
              </a:tabLst>
              <a:defRPr lang="de-DE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  <a:tabLst>
                <a:tab pos="0" algn="l"/>
              </a:tabLst>
            </a:pPr>
            <a:fld id="{D6FCE8E8-4C06-4E18-B1EA-25F6B5AB0CDC}" type="slidenum">
              <a:rPr lang="de-DE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6</a:t>
            </a:fld>
            <a:endParaRPr lang="fr-FR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4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4131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>
              <a:buNone/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650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457200">
              <a:lnSpc>
                <a:spcPct val="100000"/>
              </a:lnSpc>
              <a:buNone/>
              <a:tabLst>
                <a:tab pos="0" algn="l"/>
              </a:tabLst>
              <a:defRPr lang="de-DE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  <a:tabLst>
                <a:tab pos="0" algn="l"/>
              </a:tabLst>
            </a:pPr>
            <a:fld id="{A83476A9-134B-43D3-90A0-9F216FD95A15}" type="slidenum">
              <a:rPr lang="de-DE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7</a:t>
            </a:fld>
            <a:endParaRPr lang="fr-FR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5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4131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>
              <a:buNone/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653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457200">
              <a:lnSpc>
                <a:spcPct val="100000"/>
              </a:lnSpc>
              <a:buNone/>
              <a:tabLst>
                <a:tab pos="0" algn="l"/>
              </a:tabLst>
              <a:defRPr lang="de-DE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  <a:tabLst>
                <a:tab pos="0" algn="l"/>
              </a:tabLst>
            </a:pPr>
            <a:fld id="{B1222324-3F2D-42D3-95C5-25D8D6A81466}" type="slidenum">
              <a:rPr lang="de-DE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8</a:t>
            </a:fld>
            <a:endParaRPr lang="fr-FR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5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4131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>
              <a:buNone/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656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457200">
              <a:lnSpc>
                <a:spcPct val="100000"/>
              </a:lnSpc>
              <a:buNone/>
              <a:tabLst>
                <a:tab pos="0" algn="l"/>
              </a:tabLst>
              <a:defRPr lang="de-DE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  <a:tabLst>
                <a:tab pos="0" algn="l"/>
              </a:tabLst>
            </a:pPr>
            <a:fld id="{41231413-7172-4887-B4C4-97CA4BCD40DC}" type="slidenum">
              <a:rPr lang="de-DE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9</a:t>
            </a:fld>
            <a:endParaRPr lang="fr-FR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7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658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20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 algn="l">
              <a:buNone/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659" name="PlaceHolder 3"/>
          <p:cNvSpPr>
            <a:spLocks noGrp="1"/>
          </p:cNvSpPr>
          <p:nvPr>
            <p:ph type="sldNum" idx="40"/>
          </p:nvPr>
        </p:nvSpPr>
        <p:spPr>
          <a:xfrm>
            <a:off x="4399200" y="9555480"/>
            <a:ext cx="3372480" cy="502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 defTabSz="457200">
              <a:lnSpc>
                <a:spcPct val="100000"/>
              </a:lnSpc>
              <a:buNone/>
              <a:tabLst>
                <a:tab pos="0" algn="l"/>
              </a:tabLst>
              <a:defRPr lang="de-DE" sz="1200" b="0" u="none" strike="noStrike">
                <a:solidFill>
                  <a:srgbClr val="000000"/>
                </a:solidFill>
                <a:effectLst/>
                <a:uFillTx/>
                <a:latin typeface="Arial"/>
                <a:ea typeface="+mn-ea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  <a:tabLst>
                <a:tab pos="0" algn="l"/>
              </a:tabLst>
            </a:pPr>
            <a:fld id="{74B659FE-FE01-446E-B9B9-1ACF8A857E0C}" type="slidenum">
              <a:rPr lang="de-DE" sz="1200" b="0" u="none" strike="noStrike">
                <a:solidFill>
                  <a:srgbClr val="000000"/>
                </a:solidFill>
                <a:effectLst/>
                <a:uFillTx/>
                <a:latin typeface="Arial"/>
                <a:ea typeface="+mn-ea"/>
              </a:rPr>
              <a:t>10</a:t>
            </a:fld>
            <a:endParaRPr lang="fr-FR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6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4131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>
              <a:buNone/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662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457200">
              <a:lnSpc>
                <a:spcPct val="100000"/>
              </a:lnSpc>
              <a:buNone/>
              <a:tabLst>
                <a:tab pos="0" algn="l"/>
              </a:tabLst>
              <a:defRPr lang="de-DE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  <a:tabLst>
                <a:tab pos="0" algn="l"/>
              </a:tabLst>
            </a:pPr>
            <a:fld id="{47B1DE09-32CE-4E4E-83D6-C24F0DDCF6C7}" type="slidenum">
              <a:rPr lang="de-DE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11</a:t>
            </a:fld>
            <a:endParaRPr lang="fr-FR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6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4131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>
              <a:buNone/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665" name="PlaceHolder 3"/>
          <p:cNvSpPr>
            <a:spLocks noGrp="1"/>
          </p:cNvSpPr>
          <p:nvPr>
            <p:ph type="sldNum" idx="42"/>
          </p:nvPr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457200">
              <a:lnSpc>
                <a:spcPct val="100000"/>
              </a:lnSpc>
              <a:buNone/>
              <a:tabLst>
                <a:tab pos="0" algn="l"/>
              </a:tabLst>
              <a:defRPr lang="de-DE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  <a:tabLst>
                <a:tab pos="0" algn="l"/>
              </a:tabLst>
            </a:pPr>
            <a:fld id="{0552AB8F-5159-41E7-AB00-8477791F05D3}" type="slidenum">
              <a:rPr lang="de-DE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12</a:t>
            </a:fld>
            <a:endParaRPr lang="fr-FR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6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4131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>
              <a:buNone/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668" name="PlaceHolder 3"/>
          <p:cNvSpPr>
            <a:spLocks noGrp="1"/>
          </p:cNvSpPr>
          <p:nvPr>
            <p:ph type="sldNum" idx="43"/>
          </p:nvPr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457200">
              <a:lnSpc>
                <a:spcPct val="100000"/>
              </a:lnSpc>
              <a:buNone/>
              <a:tabLst>
                <a:tab pos="0" algn="l"/>
              </a:tabLst>
              <a:defRPr lang="de-DE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  <a:tabLst>
                <a:tab pos="0" algn="l"/>
              </a:tabLst>
            </a:pPr>
            <a:fld id="{3B7D8E78-9B42-4513-8C7D-F6AC4661EF69}" type="slidenum">
              <a:rPr lang="de-DE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13</a:t>
            </a:fld>
            <a:endParaRPr lang="fr-FR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70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4131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>
              <a:buNone/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671" name="PlaceHolder 3"/>
          <p:cNvSpPr>
            <a:spLocks noGrp="1"/>
          </p:cNvSpPr>
          <p:nvPr>
            <p:ph type="sldNum" idx="44"/>
          </p:nvPr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457200">
              <a:lnSpc>
                <a:spcPct val="100000"/>
              </a:lnSpc>
              <a:buNone/>
              <a:tabLst>
                <a:tab pos="0" algn="l"/>
              </a:tabLst>
              <a:defRPr lang="de-DE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  <a:tabLst>
                <a:tab pos="0" algn="l"/>
              </a:tabLst>
            </a:pPr>
            <a:fld id="{7D4D06B0-7B94-457D-871A-15A99605E71A}" type="slidenum">
              <a:rPr lang="de-DE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14</a:t>
            </a:fld>
            <a:endParaRPr lang="fr-FR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73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4131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>
              <a:buNone/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674" name="PlaceHolder 3"/>
          <p:cNvSpPr>
            <a:spLocks noGrp="1"/>
          </p:cNvSpPr>
          <p:nvPr>
            <p:ph type="sldNum" idx="45"/>
          </p:nvPr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457200">
              <a:lnSpc>
                <a:spcPct val="100000"/>
              </a:lnSpc>
              <a:buNone/>
              <a:tabLst>
                <a:tab pos="0" algn="l"/>
              </a:tabLst>
              <a:defRPr lang="de-DE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  <a:tabLst>
                <a:tab pos="0" algn="l"/>
              </a:tabLst>
            </a:pPr>
            <a:fld id="{A5905760-DF90-4257-B9D9-A470ECC10099}" type="slidenum">
              <a:rPr lang="de-DE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15</a:t>
            </a:fld>
            <a:endParaRPr lang="fr-FR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76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4131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>
              <a:buNone/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677" name="PlaceHolder 3"/>
          <p:cNvSpPr>
            <a:spLocks noGrp="1"/>
          </p:cNvSpPr>
          <p:nvPr>
            <p:ph type="sldNum" idx="46"/>
          </p:nvPr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457200">
              <a:lnSpc>
                <a:spcPct val="100000"/>
              </a:lnSpc>
              <a:buNone/>
              <a:tabLst>
                <a:tab pos="0" algn="l"/>
              </a:tabLst>
              <a:defRPr lang="de-DE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  <a:tabLst>
                <a:tab pos="0" algn="l"/>
              </a:tabLst>
            </a:pPr>
            <a:fld id="{000E486C-22B7-45BA-8729-1A40C360CCE1}" type="slidenum">
              <a:rPr lang="de-DE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16</a:t>
            </a:fld>
            <a:endParaRPr lang="fr-FR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79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20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 algn="l">
              <a:buNone/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680" name="PlaceHolder 3"/>
          <p:cNvSpPr>
            <a:spLocks noGrp="1"/>
          </p:cNvSpPr>
          <p:nvPr>
            <p:ph type="sldNum" idx="47"/>
          </p:nvPr>
        </p:nvSpPr>
        <p:spPr>
          <a:xfrm>
            <a:off x="4399200" y="9555480"/>
            <a:ext cx="3372480" cy="502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 defTabSz="457200">
              <a:lnSpc>
                <a:spcPct val="100000"/>
              </a:lnSpc>
              <a:buNone/>
              <a:tabLst>
                <a:tab pos="0" algn="l"/>
              </a:tabLst>
              <a:defRPr lang="de-DE" sz="1200" b="0" u="none" strike="noStrike">
                <a:solidFill>
                  <a:srgbClr val="000000"/>
                </a:solidFill>
                <a:effectLst/>
                <a:uFillTx/>
                <a:latin typeface="Arial"/>
                <a:ea typeface="+mn-ea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  <a:tabLst>
                <a:tab pos="0" algn="l"/>
              </a:tabLst>
            </a:pPr>
            <a:fld id="{BDBCC77C-7A67-493A-BA41-79E747F1F250}" type="slidenum">
              <a:rPr lang="de-DE" sz="1200" b="0" u="none" strike="noStrike">
                <a:solidFill>
                  <a:srgbClr val="000000"/>
                </a:solidFill>
                <a:effectLst/>
                <a:uFillTx/>
                <a:latin typeface="Arial"/>
                <a:ea typeface="+mn-ea"/>
              </a:rPr>
              <a:t>19</a:t>
            </a:fld>
            <a:endParaRPr lang="fr-FR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82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20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 algn="l">
              <a:buNone/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683" name="PlaceHolder 3"/>
          <p:cNvSpPr>
            <a:spLocks noGrp="1"/>
          </p:cNvSpPr>
          <p:nvPr>
            <p:ph type="sldNum" idx="48"/>
          </p:nvPr>
        </p:nvSpPr>
        <p:spPr>
          <a:xfrm>
            <a:off x="4399200" y="9555480"/>
            <a:ext cx="3372480" cy="502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 defTabSz="457200">
              <a:lnSpc>
                <a:spcPct val="100000"/>
              </a:lnSpc>
              <a:buNone/>
              <a:tabLst>
                <a:tab pos="0" algn="l"/>
              </a:tabLst>
              <a:defRPr lang="de-DE" sz="1200" b="0" u="none" strike="noStrike">
                <a:solidFill>
                  <a:srgbClr val="000000"/>
                </a:solidFill>
                <a:effectLst/>
                <a:uFillTx/>
                <a:latin typeface="Arial"/>
                <a:ea typeface="+mn-ea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  <a:tabLst>
                <a:tab pos="0" algn="l"/>
              </a:tabLst>
            </a:pPr>
            <a:fld id="{51614ED1-EF9F-42BD-A563-800E8A93E5B9}" type="slidenum">
              <a:rPr lang="de-DE" sz="1200" b="0" u="none" strike="noStrike">
                <a:solidFill>
                  <a:srgbClr val="000000"/>
                </a:solidFill>
                <a:effectLst/>
                <a:uFillTx/>
                <a:latin typeface="Arial"/>
                <a:ea typeface="+mn-ea"/>
              </a:rPr>
              <a:t>20</a:t>
            </a:fld>
            <a:endParaRPr lang="fr-FR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8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4131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>
              <a:buNone/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686" name="PlaceHolder 3"/>
          <p:cNvSpPr>
            <a:spLocks noGrp="1"/>
          </p:cNvSpPr>
          <p:nvPr>
            <p:ph type="sldNum" idx="49"/>
          </p:nvPr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457200">
              <a:lnSpc>
                <a:spcPct val="100000"/>
              </a:lnSpc>
              <a:buNone/>
              <a:tabLst>
                <a:tab pos="0" algn="l"/>
              </a:tabLst>
              <a:defRPr lang="de-DE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  <a:tabLst>
                <a:tab pos="0" algn="l"/>
              </a:tabLst>
            </a:pPr>
            <a:fld id="{D0D8A13E-860E-47D7-A884-21A9867FEC39}" type="slidenum">
              <a:rPr lang="de-DE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21</a:t>
            </a:fld>
            <a:endParaRPr lang="fr-FR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7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8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4131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>
              <a:buNone/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689" name="PlaceHolder 3"/>
          <p:cNvSpPr>
            <a:spLocks noGrp="1"/>
          </p:cNvSpPr>
          <p:nvPr>
            <p:ph type="sldNum" idx="50"/>
          </p:nvPr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457200">
              <a:lnSpc>
                <a:spcPct val="100000"/>
              </a:lnSpc>
              <a:buNone/>
              <a:tabLst>
                <a:tab pos="0" algn="l"/>
              </a:tabLst>
              <a:defRPr lang="de-DE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  <a:tabLst>
                <a:tab pos="0" algn="l"/>
              </a:tabLst>
            </a:pPr>
            <a:fld id="{783CAD27-430C-46E3-9C7E-F72D42E219AB}" type="slidenum">
              <a:rPr lang="de-DE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22</a:t>
            </a:fld>
            <a:endParaRPr lang="fr-FR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9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4131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>
              <a:buNone/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692" name="PlaceHolder 3"/>
          <p:cNvSpPr>
            <a:spLocks noGrp="1"/>
          </p:cNvSpPr>
          <p:nvPr>
            <p:ph type="sldNum" idx="51"/>
          </p:nvPr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457200">
              <a:lnSpc>
                <a:spcPct val="100000"/>
              </a:lnSpc>
              <a:buNone/>
              <a:tabLst>
                <a:tab pos="0" algn="l"/>
              </a:tabLst>
              <a:defRPr lang="de-DE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  <a:tabLst>
                <a:tab pos="0" algn="l"/>
              </a:tabLst>
            </a:pPr>
            <a:fld id="{08FB895D-1882-482E-B4BA-F0A536621F25}" type="slidenum">
              <a:rPr lang="de-DE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23</a:t>
            </a:fld>
            <a:endParaRPr lang="fr-FR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3" hidden="1"/>
          <p:cNvSpPr/>
          <p:nvPr/>
        </p:nvSpPr>
        <p:spPr>
          <a:xfrm>
            <a:off x="403200" y="6580800"/>
            <a:ext cx="435600" cy="186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457200">
              <a:lnSpc>
                <a:spcPct val="100000"/>
              </a:lnSpc>
            </a:pPr>
            <a:r>
              <a:rPr lang="de-DE" sz="1000" b="1" u="none" strike="noStrike">
                <a:solidFill>
                  <a:schemeClr val="accent1"/>
                </a:solidFill>
                <a:effectLst/>
                <a:uFillTx/>
                <a:latin typeface="Arial"/>
              </a:rPr>
              <a:t>DESY</a:t>
            </a:r>
            <a:r>
              <a:rPr lang="de-DE" sz="1000" b="1" u="none" strike="noStrike">
                <a:solidFill>
                  <a:schemeClr val="accent2"/>
                </a:solidFill>
                <a:effectLst/>
                <a:uFillTx/>
                <a:latin typeface="Arial"/>
              </a:rPr>
              <a:t>.</a:t>
            </a:r>
            <a:endParaRPr lang="fr-FR" sz="1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" name="Textfeld 13" hidden="1"/>
          <p:cNvSpPr/>
          <p:nvPr/>
        </p:nvSpPr>
        <p:spPr>
          <a:xfrm>
            <a:off x="10848600" y="6580800"/>
            <a:ext cx="934920" cy="186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algn="r" defTabSz="457200">
              <a:lnSpc>
                <a:spcPct val="100000"/>
              </a:lnSpc>
            </a:pPr>
            <a:r>
              <a:rPr lang="en-US" sz="10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Page </a:t>
            </a:r>
            <a:fld id="{F6F1CFEC-DFC8-4C0C-AC42-9E266402E749}" type="slidenum">
              <a:rPr lang="en-US" sz="10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‹N°›</a:t>
            </a:fld>
            <a:endParaRPr lang="fr-FR" sz="1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407880" y="349560"/>
            <a:ext cx="11375280" cy="1854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en-US" sz="6000" b="1" u="none" strike="noStrike">
                <a:solidFill>
                  <a:schemeClr val="accent1"/>
                </a:solidFill>
                <a:effectLst/>
                <a:uFillTx/>
                <a:latin typeface="Arial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6000" b="1" u="none" strike="noStrike">
                <a:solidFill>
                  <a:schemeClr val="accent1"/>
                </a:solidFill>
                <a:effectLst/>
                <a:uFillTx/>
                <a:latin typeface="Arial"/>
              </a:rPr>
              <a:t>Click to edit Master title style</a:t>
            </a: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414360" y="4096800"/>
            <a:ext cx="11368800" cy="699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marL="228600" indent="0" algn="l" defTabSz="914400">
              <a:lnSpc>
                <a:spcPct val="11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marL="228600" indent="0" algn="l" defTabSz="914400">
              <a:lnSpc>
                <a:spcPct val="11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Master text styles</a:t>
            </a:r>
          </a:p>
        </p:txBody>
      </p:sp>
      <p:pic>
        <p:nvPicPr>
          <p:cNvPr id="6" name="Grafik 7" descr="Logo Helmholtz"/>
          <p:cNvPicPr/>
          <p:nvPr/>
        </p:nvPicPr>
        <p:blipFill>
          <a:blip r:embed="rId2"/>
          <a:stretch/>
        </p:blipFill>
        <p:spPr>
          <a:xfrm>
            <a:off x="395280" y="6258600"/>
            <a:ext cx="1187640" cy="1609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" name="Grafik 8" descr="Logo DESY"/>
          <p:cNvPicPr/>
          <p:nvPr/>
        </p:nvPicPr>
        <p:blipFill>
          <a:blip r:embed="rId3"/>
          <a:stretch/>
        </p:blipFill>
        <p:spPr>
          <a:xfrm>
            <a:off x="10885320" y="5585400"/>
            <a:ext cx="898920" cy="89928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ontac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feld 3" hidden="1"/>
          <p:cNvSpPr/>
          <p:nvPr/>
        </p:nvSpPr>
        <p:spPr>
          <a:xfrm>
            <a:off x="403200" y="6580800"/>
            <a:ext cx="435600" cy="186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457200">
              <a:lnSpc>
                <a:spcPct val="100000"/>
              </a:lnSpc>
            </a:pPr>
            <a:r>
              <a:rPr lang="de-DE" sz="1000" b="1" u="none" strike="noStrike">
                <a:solidFill>
                  <a:schemeClr val="accent1"/>
                </a:solidFill>
                <a:effectLst/>
                <a:uFillTx/>
                <a:latin typeface="Arial"/>
              </a:rPr>
              <a:t>DESY</a:t>
            </a:r>
            <a:r>
              <a:rPr lang="de-DE" sz="1000" b="1" u="none" strike="noStrike">
                <a:solidFill>
                  <a:schemeClr val="accent2"/>
                </a:solidFill>
                <a:effectLst/>
                <a:uFillTx/>
                <a:latin typeface="Arial"/>
              </a:rPr>
              <a:t>.</a:t>
            </a:r>
            <a:endParaRPr lang="fr-FR" sz="1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9" name="Textfeld 13" hidden="1"/>
          <p:cNvSpPr/>
          <p:nvPr/>
        </p:nvSpPr>
        <p:spPr>
          <a:xfrm>
            <a:off x="10848600" y="6580800"/>
            <a:ext cx="934920" cy="186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algn="r" defTabSz="457200">
              <a:lnSpc>
                <a:spcPct val="100000"/>
              </a:lnSpc>
            </a:pPr>
            <a:r>
              <a:rPr lang="en-US" sz="10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Page </a:t>
            </a:r>
            <a:fld id="{985A5E97-7331-4CCE-AA1E-08E5F0509FC6}" type="slidenum">
              <a:rPr lang="en-US" sz="10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‹N°›</a:t>
            </a:fld>
            <a:endParaRPr lang="fr-FR" sz="1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0" name="Rechteck 4"/>
          <p:cNvSpPr/>
          <p:nvPr/>
        </p:nvSpPr>
        <p:spPr>
          <a:xfrm>
            <a:off x="395280" y="3980160"/>
            <a:ext cx="4571280" cy="372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457200">
              <a:lnSpc>
                <a:spcPct val="110000"/>
              </a:lnSpc>
            </a:pPr>
            <a:r>
              <a:rPr lang="de-DE" sz="18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Contact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1" name="Rechteck 5"/>
          <p:cNvSpPr/>
          <p:nvPr/>
        </p:nvSpPr>
        <p:spPr>
          <a:xfrm>
            <a:off x="395280" y="4516560"/>
            <a:ext cx="2700000" cy="1899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457200">
              <a:lnSpc>
                <a:spcPct val="120000"/>
              </a:lnSpc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Deutsches Elektronen-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457200">
              <a:lnSpc>
                <a:spcPct val="120000"/>
              </a:lnSpc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Synchrotron DESY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457200">
              <a:lnSpc>
                <a:spcPct val="120000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457200">
              <a:lnSpc>
                <a:spcPct val="120000"/>
              </a:lnSpc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www.desy.de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2" name="PlaceHolder 1"/>
          <p:cNvSpPr>
            <a:spLocks noGrp="1"/>
          </p:cNvSpPr>
          <p:nvPr>
            <p:ph type="body"/>
          </p:nvPr>
        </p:nvSpPr>
        <p:spPr>
          <a:xfrm>
            <a:off x="3600000" y="4516560"/>
            <a:ext cx="5148000" cy="1899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marL="228600" indent="0" algn="l" defTabSz="914400">
              <a:lnSpc>
                <a:spcPct val="12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marL="228600" indent="0" algn="l" defTabSz="914400">
              <a:lnSpc>
                <a:spcPct val="12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Master text styles</a:t>
            </a:r>
          </a:p>
        </p:txBody>
      </p:sp>
      <p:sp>
        <p:nvSpPr>
          <p:cNvPr id="13" name="PlaceHolder 2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93000"/>
              </a:lnSpc>
              <a:buNone/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93000"/>
              </a:lnSpc>
              <a:buNone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the title text format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 (with Picture)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feld 3" hidden="1"/>
          <p:cNvSpPr/>
          <p:nvPr/>
        </p:nvSpPr>
        <p:spPr>
          <a:xfrm>
            <a:off x="403200" y="6580800"/>
            <a:ext cx="435600" cy="186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457200">
              <a:lnSpc>
                <a:spcPct val="100000"/>
              </a:lnSpc>
            </a:pPr>
            <a:r>
              <a:rPr lang="de-DE" sz="1000" b="1" u="none" strike="noStrike">
                <a:solidFill>
                  <a:schemeClr val="accent1"/>
                </a:solidFill>
                <a:effectLst/>
                <a:uFillTx/>
                <a:latin typeface="Arial"/>
              </a:rPr>
              <a:t>DESY</a:t>
            </a:r>
            <a:r>
              <a:rPr lang="de-DE" sz="1000" b="1" u="none" strike="noStrike">
                <a:solidFill>
                  <a:schemeClr val="accent2"/>
                </a:solidFill>
                <a:effectLst/>
                <a:uFillTx/>
                <a:latin typeface="Arial"/>
              </a:rPr>
              <a:t>.</a:t>
            </a:r>
            <a:endParaRPr lang="fr-FR" sz="1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5" name="Textfeld 13" hidden="1"/>
          <p:cNvSpPr/>
          <p:nvPr/>
        </p:nvSpPr>
        <p:spPr>
          <a:xfrm>
            <a:off x="10848600" y="6580800"/>
            <a:ext cx="934920" cy="186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algn="r" defTabSz="457200">
              <a:lnSpc>
                <a:spcPct val="100000"/>
              </a:lnSpc>
            </a:pPr>
            <a:r>
              <a:rPr lang="en-US" sz="10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Page </a:t>
            </a:r>
            <a:fld id="{FC5E56F2-4DF1-4FFA-866F-A9CF95605ECE}" type="slidenum">
              <a:rPr lang="en-US" sz="10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‹N°›</a:t>
            </a:fld>
            <a:endParaRPr lang="fr-FR" sz="1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6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12191400" cy="342828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marL="228600" indent="0" algn="ctr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marL="228600" indent="0" algn="ctr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icon to add picture</a:t>
            </a:r>
          </a:p>
        </p:txBody>
      </p:sp>
      <p:sp>
        <p:nvSpPr>
          <p:cNvPr id="17" name="PlaceHolder 2"/>
          <p:cNvSpPr>
            <a:spLocks noGrp="1"/>
          </p:cNvSpPr>
          <p:nvPr>
            <p:ph type="title"/>
          </p:nvPr>
        </p:nvSpPr>
        <p:spPr>
          <a:xfrm>
            <a:off x="407880" y="349560"/>
            <a:ext cx="11375280" cy="1099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en-US" sz="6000" b="1" u="none" strike="noStrike">
                <a:solidFill>
                  <a:schemeClr val="lt1"/>
                </a:solidFill>
                <a:effectLst/>
                <a:uFillTx/>
                <a:latin typeface="Arial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6000" b="1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Click to edit Master title style</a:t>
            </a:r>
          </a:p>
        </p:txBody>
      </p:sp>
      <p:sp>
        <p:nvSpPr>
          <p:cNvPr id="18" name="PlaceHolder 3"/>
          <p:cNvSpPr>
            <a:spLocks noGrp="1"/>
          </p:cNvSpPr>
          <p:nvPr>
            <p:ph type="body"/>
          </p:nvPr>
        </p:nvSpPr>
        <p:spPr>
          <a:xfrm>
            <a:off x="414360" y="4096800"/>
            <a:ext cx="11368800" cy="699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marL="228600" indent="0" algn="l" defTabSz="914400">
              <a:lnSpc>
                <a:spcPct val="11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marL="228600" indent="0" algn="l" defTabSz="914400">
              <a:lnSpc>
                <a:spcPct val="11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Master text styles</a:t>
            </a:r>
          </a:p>
        </p:txBody>
      </p:sp>
      <p:pic>
        <p:nvPicPr>
          <p:cNvPr id="19" name="Grafik 9" descr="Logo DESY"/>
          <p:cNvPicPr/>
          <p:nvPr/>
        </p:nvPicPr>
        <p:blipFill>
          <a:blip r:embed="rId2"/>
          <a:stretch/>
        </p:blipFill>
        <p:spPr>
          <a:xfrm>
            <a:off x="10885320" y="5585400"/>
            <a:ext cx="898920" cy="8992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0" name="Grafik 10" descr="Logo Helmholtz"/>
          <p:cNvPicPr/>
          <p:nvPr/>
        </p:nvPicPr>
        <p:blipFill>
          <a:blip r:embed="rId3"/>
          <a:stretch/>
        </p:blipFill>
        <p:spPr>
          <a:xfrm>
            <a:off x="395280" y="6258600"/>
            <a:ext cx="1187640" cy="16092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ivider cya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feld 3" hidden="1"/>
          <p:cNvSpPr/>
          <p:nvPr/>
        </p:nvSpPr>
        <p:spPr>
          <a:xfrm>
            <a:off x="403200" y="6580800"/>
            <a:ext cx="435600" cy="186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457200">
              <a:lnSpc>
                <a:spcPct val="100000"/>
              </a:lnSpc>
            </a:pPr>
            <a:r>
              <a:rPr lang="de-DE" sz="1000" b="1" u="none" strike="noStrike">
                <a:solidFill>
                  <a:schemeClr val="accent1"/>
                </a:solidFill>
                <a:effectLst/>
                <a:uFillTx/>
                <a:latin typeface="Arial"/>
              </a:rPr>
              <a:t>DESY</a:t>
            </a:r>
            <a:r>
              <a:rPr lang="de-DE" sz="1000" b="1" u="none" strike="noStrike">
                <a:solidFill>
                  <a:schemeClr val="accent2"/>
                </a:solidFill>
                <a:effectLst/>
                <a:uFillTx/>
                <a:latin typeface="Arial"/>
              </a:rPr>
              <a:t>.</a:t>
            </a:r>
            <a:endParaRPr lang="fr-FR" sz="10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22" name="Textfeld 13" hidden="1"/>
          <p:cNvSpPr/>
          <p:nvPr/>
        </p:nvSpPr>
        <p:spPr>
          <a:xfrm>
            <a:off x="10848600" y="6580800"/>
            <a:ext cx="934920" cy="186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algn="r" defTabSz="457200">
              <a:lnSpc>
                <a:spcPct val="100000"/>
              </a:lnSpc>
            </a:pPr>
            <a:r>
              <a:rPr lang="en-US" sz="10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Page </a:t>
            </a:r>
            <a:fld id="{8487A800-D1D4-43A8-BABE-9D5468901944}" type="slidenum">
              <a:rPr lang="en-US" sz="10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‹N°›</a:t>
            </a:fld>
            <a:endParaRPr lang="fr-FR" sz="10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07880" y="349560"/>
            <a:ext cx="11375280" cy="3510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en-US" sz="6000" b="1" u="none" strike="noStrike">
                <a:solidFill>
                  <a:schemeClr val="lt1"/>
                </a:solidFill>
                <a:effectLst/>
                <a:uFillTx/>
                <a:latin typeface="Arial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6000" b="1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Click to edit Master title style</a:t>
            </a: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 defTabSz="914400">
              <a:lnSpc>
                <a:spcPct val="11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361800" algn="l"/>
              </a:tabLst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  <a:lvl2pPr lvl="1" algn="l" defTabSz="9144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  <a:tabLst>
                <a:tab pos="361800" algn="l"/>
              </a:tabLst>
              <a:defRPr lang="en-US" sz="16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2pPr>
            <a:lvl3pPr lvl="2" algn="l" defTabSz="9144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361800" algn="l"/>
              </a:tabLst>
              <a:defRPr lang="en-US" sz="16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3pPr>
            <a:lvl4pPr lvl="3" algn="l" defTabSz="9144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  <a:tabLst>
                <a:tab pos="361800" algn="l"/>
              </a:tabLst>
              <a:defRPr lang="en-US" sz="16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4pPr>
            <a:lvl5pPr lvl="4" algn="l" defTabSz="9144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361800" algn="l"/>
              </a:tabLst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5pPr>
            <a:lvl6pPr lvl="5" algn="l" defTabSz="9144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361800" algn="l"/>
              </a:tabLst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6pPr>
            <a:lvl7pPr lvl="6" algn="l" defTabSz="9144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361800" algn="l"/>
              </a:tabLst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 defTabSz="914400">
              <a:lnSpc>
                <a:spcPct val="11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36180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</a:p>
          <a:p>
            <a:pPr marL="864000" lvl="1" indent="-324000" algn="l" defTabSz="9144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  <a:tabLst>
                <a:tab pos="361800" algn="l"/>
              </a:tabLst>
            </a:pPr>
            <a:r>
              <a:rPr lang="en-US" sz="16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</a:p>
          <a:p>
            <a:pPr marL="1296000" lvl="2" indent="-288000" algn="l" defTabSz="9144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361800" algn="l"/>
              </a:tabLst>
            </a:pPr>
            <a:r>
              <a:rPr lang="en-US" sz="16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</a:p>
          <a:p>
            <a:pPr marL="1728000" lvl="3" indent="-216000" algn="l" defTabSz="9144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  <a:tabLst>
                <a:tab pos="361800" algn="l"/>
              </a:tabLst>
            </a:pPr>
            <a:r>
              <a:rPr lang="en-US" sz="16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</a:p>
          <a:p>
            <a:pPr marL="2160000" lvl="4" indent="-216000" algn="l" defTabSz="9144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361800" algn="l"/>
              </a:tabLst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</a:p>
          <a:p>
            <a:pPr marL="2592000" lvl="5" indent="-216000" algn="l" defTabSz="9144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361800" algn="l"/>
              </a:tabLst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</a:p>
          <a:p>
            <a:pPr marL="3024000" lvl="6" indent="-216000" algn="l" defTabSz="9144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361800" algn="l"/>
              </a:tabLst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ivider whit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feld 3" hidden="1"/>
          <p:cNvSpPr/>
          <p:nvPr/>
        </p:nvSpPr>
        <p:spPr>
          <a:xfrm>
            <a:off x="403200" y="6580800"/>
            <a:ext cx="435600" cy="186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457200">
              <a:lnSpc>
                <a:spcPct val="100000"/>
              </a:lnSpc>
            </a:pPr>
            <a:r>
              <a:rPr lang="de-DE" sz="1000" b="1" u="none" strike="noStrike">
                <a:solidFill>
                  <a:schemeClr val="accent1"/>
                </a:solidFill>
                <a:effectLst/>
                <a:uFillTx/>
                <a:latin typeface="Arial"/>
              </a:rPr>
              <a:t>DESY</a:t>
            </a:r>
            <a:r>
              <a:rPr lang="de-DE" sz="1000" b="1" u="none" strike="noStrike">
                <a:solidFill>
                  <a:schemeClr val="accent2"/>
                </a:solidFill>
                <a:effectLst/>
                <a:uFillTx/>
                <a:latin typeface="Arial"/>
              </a:rPr>
              <a:t>.</a:t>
            </a:r>
            <a:endParaRPr lang="fr-FR" sz="1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6" name="Textfeld 13" hidden="1"/>
          <p:cNvSpPr/>
          <p:nvPr/>
        </p:nvSpPr>
        <p:spPr>
          <a:xfrm>
            <a:off x="10848600" y="6580800"/>
            <a:ext cx="934920" cy="186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algn="r" defTabSz="457200">
              <a:lnSpc>
                <a:spcPct val="100000"/>
              </a:lnSpc>
            </a:pPr>
            <a:r>
              <a:rPr lang="en-US" sz="10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Page </a:t>
            </a:r>
            <a:fld id="{A404B1F9-0A71-47EB-A8F2-0E799EF1C232}" type="slidenum">
              <a:rPr lang="en-US" sz="10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‹N°›</a:t>
            </a:fld>
            <a:endParaRPr lang="fr-FR" sz="1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407880" y="349560"/>
            <a:ext cx="11375280" cy="3510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en-US" sz="6000" b="1" u="none" strike="noStrike">
                <a:solidFill>
                  <a:schemeClr val="accent1"/>
                </a:solidFill>
                <a:effectLst/>
                <a:uFillTx/>
                <a:latin typeface="Arial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6000" b="1" u="none" strike="noStrike">
                <a:solidFill>
                  <a:schemeClr val="accent1"/>
                </a:solidFill>
                <a:effectLst/>
                <a:uFillTx/>
                <a:latin typeface="Arial"/>
              </a:rPr>
              <a:t>Click to edit Master title style</a:t>
            </a: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 defTabSz="914400">
              <a:lnSpc>
                <a:spcPct val="11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361800" algn="l"/>
              </a:tabLst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  <a:lvl2pPr lvl="1" algn="l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361800" algn="l"/>
              </a:tabLst>
              <a:defRPr lang="en-US" sz="16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2pPr>
            <a:lvl3pPr lvl="2" algn="l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361800" algn="l"/>
              </a:tabLst>
              <a:defRPr lang="en-US" sz="16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3pPr>
            <a:lvl4pPr lvl="3" algn="l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361800" algn="l"/>
              </a:tabLst>
              <a:defRPr lang="en-US" sz="16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4pPr>
            <a:lvl5pPr lvl="4" algn="l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361800" algn="l"/>
              </a:tabLst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5pPr>
            <a:lvl6pPr lvl="5" algn="l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361800" algn="l"/>
              </a:tabLst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6pPr>
            <a:lvl7pPr lvl="6" algn="l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361800" algn="l"/>
              </a:tabLst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 defTabSz="914400">
              <a:lnSpc>
                <a:spcPct val="11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36180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</a:p>
          <a:p>
            <a:pPr marL="864000" lvl="1" indent="-324000" algn="l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361800" algn="l"/>
              </a:tabLst>
            </a:pPr>
            <a:r>
              <a:rPr lang="en-US" sz="16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</a:p>
          <a:p>
            <a:pPr marL="1296000" lvl="2" indent="-288000" algn="l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361800" algn="l"/>
              </a:tabLst>
            </a:pPr>
            <a:r>
              <a:rPr lang="en-US" sz="16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</a:p>
          <a:p>
            <a:pPr marL="1728000" lvl="3" indent="-216000" algn="l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361800" algn="l"/>
              </a:tabLst>
            </a:pPr>
            <a:r>
              <a:rPr lang="en-US" sz="16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</a:p>
          <a:p>
            <a:pPr marL="2160000" lvl="4" indent="-216000" algn="l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361800" algn="l"/>
              </a:tabLst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</a:p>
          <a:p>
            <a:pPr marL="2592000" lvl="5" indent="-216000" algn="l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361800" algn="l"/>
              </a:tabLst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</a:p>
          <a:p>
            <a:pPr marL="3024000" lvl="6" indent="-216000" algn="l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361800" algn="l"/>
              </a:tabLst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el und Inhal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feld 3"/>
          <p:cNvSpPr/>
          <p:nvPr/>
        </p:nvSpPr>
        <p:spPr>
          <a:xfrm>
            <a:off x="403200" y="6580800"/>
            <a:ext cx="435600" cy="186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457200">
              <a:lnSpc>
                <a:spcPct val="100000"/>
              </a:lnSpc>
            </a:pPr>
            <a:r>
              <a:rPr lang="de-DE" sz="1000" b="1" u="none" strike="noStrike">
                <a:solidFill>
                  <a:schemeClr val="accent1"/>
                </a:solidFill>
                <a:effectLst/>
                <a:uFillTx/>
                <a:latin typeface="Arial"/>
              </a:rPr>
              <a:t>DESY</a:t>
            </a:r>
            <a:r>
              <a:rPr lang="de-DE" sz="1000" b="1" u="none" strike="noStrike">
                <a:solidFill>
                  <a:schemeClr val="accent2"/>
                </a:solidFill>
                <a:effectLst/>
                <a:uFillTx/>
                <a:latin typeface="Arial"/>
              </a:rPr>
              <a:t>.</a:t>
            </a:r>
            <a:endParaRPr lang="fr-FR" sz="1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0" name="Textfeld 13"/>
          <p:cNvSpPr/>
          <p:nvPr/>
        </p:nvSpPr>
        <p:spPr>
          <a:xfrm>
            <a:off x="10848600" y="6580800"/>
            <a:ext cx="934920" cy="186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algn="r" defTabSz="457200">
              <a:lnSpc>
                <a:spcPct val="100000"/>
              </a:lnSpc>
            </a:pPr>
            <a:r>
              <a:rPr lang="en-US" sz="10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Page </a:t>
            </a:r>
            <a:fld id="{5C606B77-0ACF-476E-92FD-EE2F7217E3D5}" type="slidenum">
              <a:rPr lang="en-US" sz="10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‹N°›</a:t>
            </a:fld>
            <a:endParaRPr lang="fr-FR" sz="1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407880" y="349560"/>
            <a:ext cx="11375280" cy="450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>
              <a:lnSpc>
                <a:spcPct val="90000"/>
              </a:lnSpc>
              <a:buNone/>
              <a:tabLst>
                <a:tab pos="0" algn="l"/>
              </a:tabLst>
              <a:defRPr lang="en-US" sz="3000" b="1" u="none" strike="noStrike">
                <a:solidFill>
                  <a:schemeClr val="accent1"/>
                </a:solidFill>
                <a:effectLst/>
                <a:uFillTx/>
                <a:latin typeface="Arial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US" sz="3000" b="1" u="none" strike="noStrike">
                <a:solidFill>
                  <a:schemeClr val="accent1"/>
                </a:solidFill>
                <a:effectLst/>
                <a:uFillTx/>
                <a:latin typeface="Arial"/>
              </a:rPr>
              <a:t>Click to edit Master title style</a:t>
            </a: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07880" y="817560"/>
            <a:ext cx="11375280" cy="37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marL="228600" indent="0" algn="l" defTabSz="914400">
              <a:lnSpc>
                <a:spcPct val="11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1800" b="1" u="none" strike="noStrike">
                <a:solidFill>
                  <a:schemeClr val="accent2"/>
                </a:solidFill>
                <a:effectLst/>
                <a:uFillTx/>
                <a:latin typeface="Arial"/>
              </a:defRPr>
            </a:lvl1pPr>
          </a:lstStyle>
          <a:p>
            <a:pPr marL="228600" indent="0" algn="l" defTabSz="914400">
              <a:lnSpc>
                <a:spcPct val="11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1800" b="1" u="none" strike="noStrike">
                <a:solidFill>
                  <a:schemeClr val="accent2"/>
                </a:solidFill>
                <a:effectLst/>
                <a:uFillTx/>
                <a:latin typeface="Arial"/>
              </a:rPr>
              <a:t>Click to edit Master text styles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407880" y="1406520"/>
            <a:ext cx="11375280" cy="5009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algn="l" defTabSz="914400">
              <a:lnSpc>
                <a:spcPct val="110000"/>
              </a:lnSpc>
              <a:spcBef>
                <a:spcPts val="1001"/>
              </a:spcBef>
              <a:spcAft>
                <a:spcPts val="1199"/>
              </a:spcAft>
              <a:buClr>
                <a:srgbClr val="000000"/>
              </a:buClr>
              <a:buFont typeface="Arial"/>
              <a:buChar char="•"/>
              <a:tabLst>
                <a:tab pos="361800" algn="l"/>
              </a:tabLst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marL="361800" indent="-361800" algn="l" defTabSz="914400">
              <a:lnSpc>
                <a:spcPct val="110000"/>
              </a:lnSpc>
              <a:spcBef>
                <a:spcPts val="1001"/>
              </a:spcBef>
              <a:spcAft>
                <a:spcPts val="1199"/>
              </a:spcAft>
              <a:buClr>
                <a:srgbClr val="000000"/>
              </a:buClr>
              <a:buFont typeface="Arial"/>
              <a:buChar char="•"/>
              <a:tabLst>
                <a:tab pos="36180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Master text styles</a:t>
            </a:r>
          </a:p>
        </p:txBody>
      </p:sp>
      <p:sp>
        <p:nvSpPr>
          <p:cNvPr id="34" name="PlaceHolder 4"/>
          <p:cNvSpPr>
            <a:spLocks noGrp="1"/>
          </p:cNvSpPr>
          <p:nvPr>
            <p:ph type="ftr" idx="1"/>
          </p:nvPr>
        </p:nvSpPr>
        <p:spPr>
          <a:xfrm>
            <a:off x="839520" y="6580800"/>
            <a:ext cx="9900360" cy="18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457200">
              <a:lnSpc>
                <a:spcPct val="100000"/>
              </a:lnSpc>
              <a:buNone/>
              <a:tabLst>
                <a:tab pos="0" algn="l"/>
              </a:tabLst>
              <a:defRPr lang="en-US" sz="10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&lt;footer&gt;</a:t>
            </a:r>
            <a:endParaRPr lang="fr-FR" sz="1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 and 2 Content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feld 3"/>
          <p:cNvSpPr/>
          <p:nvPr/>
        </p:nvSpPr>
        <p:spPr>
          <a:xfrm>
            <a:off x="403200" y="6580800"/>
            <a:ext cx="435600" cy="186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457200">
              <a:lnSpc>
                <a:spcPct val="100000"/>
              </a:lnSpc>
            </a:pPr>
            <a:r>
              <a:rPr lang="de-DE" sz="1000" b="1" u="none" strike="noStrike">
                <a:solidFill>
                  <a:schemeClr val="accent1"/>
                </a:solidFill>
                <a:effectLst/>
                <a:uFillTx/>
                <a:latin typeface="Arial"/>
              </a:rPr>
              <a:t>DESY</a:t>
            </a:r>
            <a:r>
              <a:rPr lang="de-DE" sz="1000" b="1" u="none" strike="noStrike">
                <a:solidFill>
                  <a:schemeClr val="accent2"/>
                </a:solidFill>
                <a:effectLst/>
                <a:uFillTx/>
                <a:latin typeface="Arial"/>
              </a:rPr>
              <a:t>.</a:t>
            </a:r>
            <a:endParaRPr lang="fr-FR" sz="1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6" name="Textfeld 13"/>
          <p:cNvSpPr/>
          <p:nvPr/>
        </p:nvSpPr>
        <p:spPr>
          <a:xfrm>
            <a:off x="10848600" y="6580800"/>
            <a:ext cx="934920" cy="186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algn="r" defTabSz="457200">
              <a:lnSpc>
                <a:spcPct val="100000"/>
              </a:lnSpc>
            </a:pPr>
            <a:r>
              <a:rPr lang="en-US" sz="10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Page </a:t>
            </a:r>
            <a:fld id="{4D072C2C-854A-4EAB-B41D-E24D0C3332B3}" type="slidenum">
              <a:rPr lang="en-US" sz="10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‹N°›</a:t>
            </a:fld>
            <a:endParaRPr lang="fr-FR" sz="1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7" name="PlaceHolder 1"/>
          <p:cNvSpPr>
            <a:spLocks noGrp="1"/>
          </p:cNvSpPr>
          <p:nvPr>
            <p:ph type="title"/>
          </p:nvPr>
        </p:nvSpPr>
        <p:spPr>
          <a:xfrm>
            <a:off x="407880" y="349560"/>
            <a:ext cx="11375280" cy="450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>
              <a:lnSpc>
                <a:spcPct val="90000"/>
              </a:lnSpc>
              <a:buNone/>
              <a:tabLst>
                <a:tab pos="0" algn="l"/>
              </a:tabLst>
              <a:defRPr lang="en-US" sz="3000" b="1" u="none" strike="noStrike">
                <a:solidFill>
                  <a:schemeClr val="accent1"/>
                </a:solidFill>
                <a:effectLst/>
                <a:uFillTx/>
                <a:latin typeface="Arial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US" sz="3000" b="1" u="none" strike="noStrike">
                <a:solidFill>
                  <a:schemeClr val="accent1"/>
                </a:solidFill>
                <a:effectLst/>
                <a:uFillTx/>
                <a:latin typeface="Arial"/>
              </a:rPr>
              <a:t>Click to edit Master title style</a:t>
            </a:r>
          </a:p>
        </p:txBody>
      </p:sp>
      <p:sp>
        <p:nvSpPr>
          <p:cNvPr id="38" name="PlaceHolder 2"/>
          <p:cNvSpPr>
            <a:spLocks noGrp="1"/>
          </p:cNvSpPr>
          <p:nvPr>
            <p:ph type="body"/>
          </p:nvPr>
        </p:nvSpPr>
        <p:spPr>
          <a:xfrm>
            <a:off x="407880" y="817560"/>
            <a:ext cx="11375280" cy="37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marL="228600" indent="0" algn="l" defTabSz="914400">
              <a:lnSpc>
                <a:spcPct val="11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1800" b="1" u="none" strike="noStrike">
                <a:solidFill>
                  <a:schemeClr val="accent2"/>
                </a:solidFill>
                <a:effectLst/>
                <a:uFillTx/>
                <a:latin typeface="Arial"/>
              </a:defRPr>
            </a:lvl1pPr>
          </a:lstStyle>
          <a:p>
            <a:pPr marL="228600" indent="0" algn="l" defTabSz="914400">
              <a:lnSpc>
                <a:spcPct val="11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1800" b="1" u="none" strike="noStrike">
                <a:solidFill>
                  <a:schemeClr val="accent2"/>
                </a:solidFill>
                <a:effectLst/>
                <a:uFillTx/>
                <a:latin typeface="Arial"/>
              </a:rPr>
              <a:t>Click to edit Master text styles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39" name="PlaceHolder 3"/>
          <p:cNvSpPr>
            <a:spLocks noGrp="1"/>
          </p:cNvSpPr>
          <p:nvPr>
            <p:ph type="body"/>
          </p:nvPr>
        </p:nvSpPr>
        <p:spPr>
          <a:xfrm>
            <a:off x="407880" y="1406520"/>
            <a:ext cx="5616000" cy="5009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algn="l" defTabSz="914400">
              <a:lnSpc>
                <a:spcPct val="110000"/>
              </a:lnSpc>
              <a:spcBef>
                <a:spcPts val="1001"/>
              </a:spcBef>
              <a:spcAft>
                <a:spcPts val="1199"/>
              </a:spcAft>
              <a:buClr>
                <a:srgbClr val="000000"/>
              </a:buClr>
              <a:buFont typeface="Arial"/>
              <a:buChar char="•"/>
              <a:tabLst>
                <a:tab pos="361800" algn="l"/>
              </a:tabLst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marL="361800" indent="-361800" algn="l" defTabSz="914400">
              <a:lnSpc>
                <a:spcPct val="110000"/>
              </a:lnSpc>
              <a:spcBef>
                <a:spcPts val="1001"/>
              </a:spcBef>
              <a:spcAft>
                <a:spcPts val="1199"/>
              </a:spcAft>
              <a:buClr>
                <a:srgbClr val="000000"/>
              </a:buClr>
              <a:buFont typeface="Arial"/>
              <a:buChar char="•"/>
              <a:tabLst>
                <a:tab pos="36180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Master text styles</a:t>
            </a:r>
          </a:p>
        </p:txBody>
      </p:sp>
      <p:sp>
        <p:nvSpPr>
          <p:cNvPr id="40" name="PlaceHolder 4"/>
          <p:cNvSpPr>
            <a:spLocks noGrp="1"/>
          </p:cNvSpPr>
          <p:nvPr>
            <p:ph type="body"/>
          </p:nvPr>
        </p:nvSpPr>
        <p:spPr>
          <a:xfrm>
            <a:off x="6167520" y="1406520"/>
            <a:ext cx="5616000" cy="5009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algn="l" defTabSz="914400">
              <a:lnSpc>
                <a:spcPct val="110000"/>
              </a:lnSpc>
              <a:spcBef>
                <a:spcPts val="1001"/>
              </a:spcBef>
              <a:spcAft>
                <a:spcPts val="1199"/>
              </a:spcAft>
              <a:buClr>
                <a:srgbClr val="000000"/>
              </a:buClr>
              <a:buFont typeface="Arial"/>
              <a:buChar char="•"/>
              <a:tabLst>
                <a:tab pos="361800" algn="l"/>
              </a:tabLst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marL="361800" indent="-361800" algn="l" defTabSz="914400">
              <a:lnSpc>
                <a:spcPct val="110000"/>
              </a:lnSpc>
              <a:spcBef>
                <a:spcPts val="1001"/>
              </a:spcBef>
              <a:spcAft>
                <a:spcPts val="1199"/>
              </a:spcAft>
              <a:buClr>
                <a:srgbClr val="000000"/>
              </a:buClr>
              <a:buFont typeface="Arial"/>
              <a:buChar char="•"/>
              <a:tabLst>
                <a:tab pos="36180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Master text styles</a:t>
            </a:r>
          </a:p>
        </p:txBody>
      </p:sp>
      <p:sp>
        <p:nvSpPr>
          <p:cNvPr id="41" name="PlaceHolder 5"/>
          <p:cNvSpPr>
            <a:spLocks noGrp="1"/>
          </p:cNvSpPr>
          <p:nvPr>
            <p:ph type="ftr" idx="2"/>
          </p:nvPr>
        </p:nvSpPr>
        <p:spPr>
          <a:xfrm>
            <a:off x="839520" y="6580800"/>
            <a:ext cx="9900360" cy="18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457200">
              <a:lnSpc>
                <a:spcPct val="100000"/>
              </a:lnSpc>
              <a:buNone/>
              <a:tabLst>
                <a:tab pos="0" algn="l"/>
              </a:tabLst>
              <a:defRPr lang="en-US" sz="10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&lt;footer&gt;</a:t>
            </a:r>
            <a:endParaRPr lang="fr-FR" sz="1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 and 3 Content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feld 3"/>
          <p:cNvSpPr/>
          <p:nvPr/>
        </p:nvSpPr>
        <p:spPr>
          <a:xfrm>
            <a:off x="403200" y="6580800"/>
            <a:ext cx="435600" cy="186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457200">
              <a:lnSpc>
                <a:spcPct val="100000"/>
              </a:lnSpc>
            </a:pPr>
            <a:r>
              <a:rPr lang="de-DE" sz="1000" b="1" u="none" strike="noStrike">
                <a:solidFill>
                  <a:schemeClr val="accent1"/>
                </a:solidFill>
                <a:effectLst/>
                <a:uFillTx/>
                <a:latin typeface="Arial"/>
              </a:rPr>
              <a:t>DESY</a:t>
            </a:r>
            <a:r>
              <a:rPr lang="de-DE" sz="1000" b="1" u="none" strike="noStrike">
                <a:solidFill>
                  <a:schemeClr val="accent2"/>
                </a:solidFill>
                <a:effectLst/>
                <a:uFillTx/>
                <a:latin typeface="Arial"/>
              </a:rPr>
              <a:t>.</a:t>
            </a:r>
            <a:endParaRPr lang="fr-FR" sz="1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43" name="Textfeld 13"/>
          <p:cNvSpPr/>
          <p:nvPr/>
        </p:nvSpPr>
        <p:spPr>
          <a:xfrm>
            <a:off x="10848600" y="6580800"/>
            <a:ext cx="934920" cy="186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algn="r" defTabSz="457200">
              <a:lnSpc>
                <a:spcPct val="100000"/>
              </a:lnSpc>
            </a:pPr>
            <a:r>
              <a:rPr lang="en-US" sz="10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Page </a:t>
            </a:r>
            <a:fld id="{38B21E28-2B8D-4244-823A-C84E8DD241B3}" type="slidenum">
              <a:rPr lang="en-US" sz="10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‹N°›</a:t>
            </a:fld>
            <a:endParaRPr lang="fr-FR" sz="1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407880" y="349560"/>
            <a:ext cx="11375280" cy="450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>
              <a:lnSpc>
                <a:spcPct val="90000"/>
              </a:lnSpc>
              <a:buNone/>
              <a:tabLst>
                <a:tab pos="0" algn="l"/>
              </a:tabLst>
              <a:defRPr lang="en-US" sz="3000" b="1" u="none" strike="noStrike">
                <a:solidFill>
                  <a:schemeClr val="accent1"/>
                </a:solidFill>
                <a:effectLst/>
                <a:uFillTx/>
                <a:latin typeface="Arial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US" sz="3000" b="1" u="none" strike="noStrike">
                <a:solidFill>
                  <a:schemeClr val="accent1"/>
                </a:solidFill>
                <a:effectLst/>
                <a:uFillTx/>
                <a:latin typeface="Arial"/>
              </a:rPr>
              <a:t>Click to edit Master title style</a:t>
            </a: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407880" y="817560"/>
            <a:ext cx="11375280" cy="37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marL="228600" indent="0" algn="l" defTabSz="914400">
              <a:lnSpc>
                <a:spcPct val="11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1800" b="1" u="none" strike="noStrike">
                <a:solidFill>
                  <a:schemeClr val="accent2"/>
                </a:solidFill>
                <a:effectLst/>
                <a:uFillTx/>
                <a:latin typeface="Arial"/>
              </a:defRPr>
            </a:lvl1pPr>
          </a:lstStyle>
          <a:p>
            <a:pPr marL="228600" indent="0" algn="l" defTabSz="914400">
              <a:lnSpc>
                <a:spcPct val="11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1800" b="1" u="none" strike="noStrike">
                <a:solidFill>
                  <a:schemeClr val="accent2"/>
                </a:solidFill>
                <a:effectLst/>
                <a:uFillTx/>
                <a:latin typeface="Arial"/>
              </a:rPr>
              <a:t>Click to edit Master text styles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body"/>
          </p:nvPr>
        </p:nvSpPr>
        <p:spPr>
          <a:xfrm>
            <a:off x="407880" y="1406520"/>
            <a:ext cx="3707640" cy="5009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algn="l" defTabSz="914400">
              <a:lnSpc>
                <a:spcPct val="110000"/>
              </a:lnSpc>
              <a:spcBef>
                <a:spcPts val="1001"/>
              </a:spcBef>
              <a:spcAft>
                <a:spcPts val="1199"/>
              </a:spcAft>
              <a:buClr>
                <a:srgbClr val="000000"/>
              </a:buClr>
              <a:buFont typeface="Arial"/>
              <a:buChar char="•"/>
              <a:tabLst>
                <a:tab pos="361800" algn="l"/>
              </a:tabLst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marL="361800" indent="-361800" algn="l" defTabSz="914400">
              <a:lnSpc>
                <a:spcPct val="110000"/>
              </a:lnSpc>
              <a:spcBef>
                <a:spcPts val="1001"/>
              </a:spcBef>
              <a:spcAft>
                <a:spcPts val="1199"/>
              </a:spcAft>
              <a:buClr>
                <a:srgbClr val="000000"/>
              </a:buClr>
              <a:buFont typeface="Arial"/>
              <a:buChar char="•"/>
              <a:tabLst>
                <a:tab pos="36180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Master text styles</a:t>
            </a:r>
          </a:p>
        </p:txBody>
      </p:sp>
      <p:sp>
        <p:nvSpPr>
          <p:cNvPr id="47" name="PlaceHolder 4"/>
          <p:cNvSpPr>
            <a:spLocks noGrp="1"/>
          </p:cNvSpPr>
          <p:nvPr>
            <p:ph type="body"/>
          </p:nvPr>
        </p:nvSpPr>
        <p:spPr>
          <a:xfrm>
            <a:off x="4259160" y="1406520"/>
            <a:ext cx="3672720" cy="5009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algn="l" defTabSz="914400">
              <a:lnSpc>
                <a:spcPct val="110000"/>
              </a:lnSpc>
              <a:spcBef>
                <a:spcPts val="1001"/>
              </a:spcBef>
              <a:spcAft>
                <a:spcPts val="1199"/>
              </a:spcAft>
              <a:buClr>
                <a:srgbClr val="000000"/>
              </a:buClr>
              <a:buFont typeface="Arial"/>
              <a:buChar char="•"/>
              <a:tabLst>
                <a:tab pos="361800" algn="l"/>
              </a:tabLst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marL="361800" indent="-361800" algn="l" defTabSz="914400">
              <a:lnSpc>
                <a:spcPct val="110000"/>
              </a:lnSpc>
              <a:spcBef>
                <a:spcPts val="1001"/>
              </a:spcBef>
              <a:spcAft>
                <a:spcPts val="1199"/>
              </a:spcAft>
              <a:buClr>
                <a:srgbClr val="000000"/>
              </a:buClr>
              <a:buFont typeface="Arial"/>
              <a:buChar char="•"/>
              <a:tabLst>
                <a:tab pos="36180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Master text styles</a:t>
            </a:r>
          </a:p>
        </p:txBody>
      </p:sp>
      <p:sp>
        <p:nvSpPr>
          <p:cNvPr id="48" name="PlaceHolder 5"/>
          <p:cNvSpPr>
            <a:spLocks noGrp="1"/>
          </p:cNvSpPr>
          <p:nvPr>
            <p:ph type="body"/>
          </p:nvPr>
        </p:nvSpPr>
        <p:spPr>
          <a:xfrm>
            <a:off x="8075520" y="1406520"/>
            <a:ext cx="3707640" cy="5009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algn="l" defTabSz="914400">
              <a:lnSpc>
                <a:spcPct val="110000"/>
              </a:lnSpc>
              <a:spcBef>
                <a:spcPts val="1001"/>
              </a:spcBef>
              <a:spcAft>
                <a:spcPts val="1199"/>
              </a:spcAft>
              <a:buClr>
                <a:srgbClr val="000000"/>
              </a:buClr>
              <a:buFont typeface="Arial"/>
              <a:buChar char="•"/>
              <a:tabLst>
                <a:tab pos="361800" algn="l"/>
              </a:tabLst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marL="361800" indent="-361800" algn="l" defTabSz="914400">
              <a:lnSpc>
                <a:spcPct val="110000"/>
              </a:lnSpc>
              <a:spcBef>
                <a:spcPts val="1001"/>
              </a:spcBef>
              <a:spcAft>
                <a:spcPts val="1199"/>
              </a:spcAft>
              <a:buClr>
                <a:srgbClr val="000000"/>
              </a:buClr>
              <a:buFont typeface="Arial"/>
              <a:buChar char="•"/>
              <a:tabLst>
                <a:tab pos="36180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Master text styles</a:t>
            </a:r>
          </a:p>
        </p:txBody>
      </p:sp>
      <p:sp>
        <p:nvSpPr>
          <p:cNvPr id="49" name="PlaceHolder 6"/>
          <p:cNvSpPr>
            <a:spLocks noGrp="1"/>
          </p:cNvSpPr>
          <p:nvPr>
            <p:ph type="ftr" idx="3"/>
          </p:nvPr>
        </p:nvSpPr>
        <p:spPr>
          <a:xfrm>
            <a:off x="839520" y="6580800"/>
            <a:ext cx="9900360" cy="18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457200">
              <a:lnSpc>
                <a:spcPct val="100000"/>
              </a:lnSpc>
              <a:buNone/>
              <a:tabLst>
                <a:tab pos="0" algn="l"/>
              </a:tabLst>
              <a:defRPr lang="en-US" sz="10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&lt;footer&gt;</a:t>
            </a:r>
            <a:endParaRPr lang="fr-FR" sz="1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Text and 2 Picture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feld 3"/>
          <p:cNvSpPr/>
          <p:nvPr/>
        </p:nvSpPr>
        <p:spPr>
          <a:xfrm>
            <a:off x="403200" y="6580800"/>
            <a:ext cx="435600" cy="186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457200">
              <a:lnSpc>
                <a:spcPct val="100000"/>
              </a:lnSpc>
            </a:pPr>
            <a:r>
              <a:rPr lang="de-DE" sz="1000" b="1" u="none" strike="noStrike">
                <a:solidFill>
                  <a:schemeClr val="accent1"/>
                </a:solidFill>
                <a:effectLst/>
                <a:uFillTx/>
                <a:latin typeface="Arial"/>
              </a:rPr>
              <a:t>DESY</a:t>
            </a:r>
            <a:r>
              <a:rPr lang="de-DE" sz="1000" b="1" u="none" strike="noStrike">
                <a:solidFill>
                  <a:schemeClr val="accent2"/>
                </a:solidFill>
                <a:effectLst/>
                <a:uFillTx/>
                <a:latin typeface="Arial"/>
              </a:rPr>
              <a:t>.</a:t>
            </a:r>
            <a:endParaRPr lang="fr-FR" sz="1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51" name="Textfeld 13"/>
          <p:cNvSpPr/>
          <p:nvPr/>
        </p:nvSpPr>
        <p:spPr>
          <a:xfrm>
            <a:off x="10848600" y="6580800"/>
            <a:ext cx="934920" cy="186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algn="r" defTabSz="457200">
              <a:lnSpc>
                <a:spcPct val="100000"/>
              </a:lnSpc>
            </a:pPr>
            <a:r>
              <a:rPr lang="en-US" sz="10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Page </a:t>
            </a:r>
            <a:fld id="{0705DBC0-6576-41E5-98DD-E88630D2DB7C}" type="slidenum">
              <a:rPr lang="en-US" sz="10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‹N°›</a:t>
            </a:fld>
            <a:endParaRPr lang="fr-FR" sz="1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07880" y="349560"/>
            <a:ext cx="11375280" cy="450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>
              <a:lnSpc>
                <a:spcPct val="90000"/>
              </a:lnSpc>
              <a:buNone/>
              <a:tabLst>
                <a:tab pos="0" algn="l"/>
              </a:tabLst>
              <a:defRPr lang="en-US" sz="3000" b="1" u="none" strike="noStrike">
                <a:solidFill>
                  <a:schemeClr val="accent1"/>
                </a:solidFill>
                <a:effectLst/>
                <a:uFillTx/>
                <a:latin typeface="Arial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US" sz="3000" b="1" u="none" strike="noStrike">
                <a:solidFill>
                  <a:schemeClr val="accent1"/>
                </a:solidFill>
                <a:effectLst/>
                <a:uFillTx/>
                <a:latin typeface="Arial"/>
              </a:rPr>
              <a:t>Click to edit Master title style</a:t>
            </a: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07880" y="817560"/>
            <a:ext cx="11375280" cy="37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marL="228600" indent="0" algn="l" defTabSz="914400">
              <a:lnSpc>
                <a:spcPct val="11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1800" b="1" u="none" strike="noStrike">
                <a:solidFill>
                  <a:schemeClr val="accent2"/>
                </a:solidFill>
                <a:effectLst/>
                <a:uFillTx/>
                <a:latin typeface="Arial"/>
              </a:defRPr>
            </a:lvl1pPr>
          </a:lstStyle>
          <a:p>
            <a:pPr marL="228600" indent="0" algn="l" defTabSz="914400">
              <a:lnSpc>
                <a:spcPct val="11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1800" b="1" u="none" strike="noStrike">
                <a:solidFill>
                  <a:schemeClr val="accent2"/>
                </a:solidFill>
                <a:effectLst/>
                <a:uFillTx/>
                <a:latin typeface="Arial"/>
              </a:rPr>
              <a:t>Click to edit Master text styles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07880" y="1406520"/>
            <a:ext cx="5616000" cy="2453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algn="l" defTabSz="914400">
              <a:lnSpc>
                <a:spcPct val="110000"/>
              </a:lnSpc>
              <a:spcBef>
                <a:spcPts val="1001"/>
              </a:spcBef>
              <a:spcAft>
                <a:spcPts val="1199"/>
              </a:spcAft>
              <a:buClr>
                <a:srgbClr val="000000"/>
              </a:buClr>
              <a:buFont typeface="Arial"/>
              <a:buChar char="•"/>
              <a:tabLst>
                <a:tab pos="361800" algn="l"/>
              </a:tabLst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marL="361800" indent="-361800" algn="l" defTabSz="914400">
              <a:lnSpc>
                <a:spcPct val="110000"/>
              </a:lnSpc>
              <a:spcBef>
                <a:spcPts val="1001"/>
              </a:spcBef>
              <a:spcAft>
                <a:spcPts val="1199"/>
              </a:spcAft>
              <a:buClr>
                <a:srgbClr val="000000"/>
              </a:buClr>
              <a:buFont typeface="Arial"/>
              <a:buChar char="•"/>
              <a:tabLst>
                <a:tab pos="36180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Master text styles</a:t>
            </a: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407880" y="3963600"/>
            <a:ext cx="5616000" cy="2453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algn="l" defTabSz="914400">
              <a:lnSpc>
                <a:spcPct val="110000"/>
              </a:lnSpc>
              <a:spcBef>
                <a:spcPts val="1001"/>
              </a:spcBef>
              <a:spcAft>
                <a:spcPts val="1199"/>
              </a:spcAft>
              <a:buClr>
                <a:srgbClr val="000000"/>
              </a:buClr>
              <a:buFont typeface="Arial"/>
              <a:buChar char="•"/>
              <a:tabLst>
                <a:tab pos="361800" algn="l"/>
              </a:tabLst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marL="361800" indent="-361800" algn="l" defTabSz="914400">
              <a:lnSpc>
                <a:spcPct val="110000"/>
              </a:lnSpc>
              <a:spcBef>
                <a:spcPts val="1001"/>
              </a:spcBef>
              <a:spcAft>
                <a:spcPts val="1199"/>
              </a:spcAft>
              <a:buClr>
                <a:srgbClr val="000000"/>
              </a:buClr>
              <a:buFont typeface="Arial"/>
              <a:buChar char="•"/>
              <a:tabLst>
                <a:tab pos="36180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Master text styles</a:t>
            </a:r>
          </a:p>
        </p:txBody>
      </p:sp>
      <p:sp>
        <p:nvSpPr>
          <p:cNvPr id="56" name="PlaceHolder 5"/>
          <p:cNvSpPr>
            <a:spLocks noGrp="1"/>
          </p:cNvSpPr>
          <p:nvPr>
            <p:ph type="body"/>
          </p:nvPr>
        </p:nvSpPr>
        <p:spPr>
          <a:xfrm>
            <a:off x="6167520" y="1449360"/>
            <a:ext cx="5616000" cy="2410560"/>
          </a:xfrm>
          <a:prstGeom prst="rect">
            <a:avLst/>
          </a:prstGeom>
          <a:solidFill>
            <a:schemeClr val="lt1">
              <a:lumMod val="95000"/>
            </a:schemeClr>
          </a:solidFill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marL="228600" indent="0" algn="ctr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marL="228600" indent="0" algn="ctr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icon to add picture</a:t>
            </a:r>
          </a:p>
        </p:txBody>
      </p:sp>
      <p:sp>
        <p:nvSpPr>
          <p:cNvPr id="57" name="PlaceHolder 6"/>
          <p:cNvSpPr>
            <a:spLocks noGrp="1"/>
          </p:cNvSpPr>
          <p:nvPr>
            <p:ph type="body"/>
          </p:nvPr>
        </p:nvSpPr>
        <p:spPr>
          <a:xfrm>
            <a:off x="6167520" y="4005360"/>
            <a:ext cx="5616000" cy="2412000"/>
          </a:xfrm>
          <a:prstGeom prst="rect">
            <a:avLst/>
          </a:prstGeom>
          <a:solidFill>
            <a:schemeClr val="lt1">
              <a:lumMod val="95000"/>
            </a:schemeClr>
          </a:solidFill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marL="228600" indent="0" algn="ctr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marL="228600" indent="0" algn="ctr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icon to add picture</a:t>
            </a:r>
          </a:p>
        </p:txBody>
      </p:sp>
      <p:sp>
        <p:nvSpPr>
          <p:cNvPr id="58" name="PlaceHolder 7"/>
          <p:cNvSpPr>
            <a:spLocks noGrp="1"/>
          </p:cNvSpPr>
          <p:nvPr>
            <p:ph type="ftr" idx="4"/>
          </p:nvPr>
        </p:nvSpPr>
        <p:spPr>
          <a:xfrm>
            <a:off x="839520" y="6580800"/>
            <a:ext cx="9900360" cy="18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457200">
              <a:lnSpc>
                <a:spcPct val="100000"/>
              </a:lnSpc>
              <a:buNone/>
              <a:tabLst>
                <a:tab pos="0" algn="l"/>
              </a:tabLst>
              <a:defRPr lang="en-US" sz="10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&lt;footer&gt;</a:t>
            </a:r>
            <a:endParaRPr lang="fr-FR" sz="1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Text and 2 Object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Textfeld 3"/>
          <p:cNvSpPr/>
          <p:nvPr/>
        </p:nvSpPr>
        <p:spPr>
          <a:xfrm>
            <a:off x="403200" y="6580800"/>
            <a:ext cx="435600" cy="186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457200">
              <a:lnSpc>
                <a:spcPct val="100000"/>
              </a:lnSpc>
            </a:pPr>
            <a:r>
              <a:rPr lang="de-DE" sz="1000" b="1" u="none" strike="noStrike">
                <a:solidFill>
                  <a:schemeClr val="accent1"/>
                </a:solidFill>
                <a:effectLst/>
                <a:uFillTx/>
                <a:latin typeface="Arial"/>
              </a:rPr>
              <a:t>DESY</a:t>
            </a:r>
            <a:r>
              <a:rPr lang="de-DE" sz="1000" b="1" u="none" strike="noStrike">
                <a:solidFill>
                  <a:schemeClr val="accent2"/>
                </a:solidFill>
                <a:effectLst/>
                <a:uFillTx/>
                <a:latin typeface="Arial"/>
              </a:rPr>
              <a:t>.</a:t>
            </a:r>
            <a:endParaRPr lang="fr-FR" sz="1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60" name="Textfeld 13"/>
          <p:cNvSpPr/>
          <p:nvPr/>
        </p:nvSpPr>
        <p:spPr>
          <a:xfrm>
            <a:off x="10848600" y="6580800"/>
            <a:ext cx="934920" cy="186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algn="r" defTabSz="457200">
              <a:lnSpc>
                <a:spcPct val="100000"/>
              </a:lnSpc>
            </a:pPr>
            <a:r>
              <a:rPr lang="en-US" sz="10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Page </a:t>
            </a:r>
            <a:fld id="{14A9120B-83A9-4AD9-A49F-9784E0D2BB83}" type="slidenum">
              <a:rPr lang="en-US" sz="10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‹N°›</a:t>
            </a:fld>
            <a:endParaRPr lang="fr-FR" sz="1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407880" y="349560"/>
            <a:ext cx="11375280" cy="450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>
              <a:lnSpc>
                <a:spcPct val="90000"/>
              </a:lnSpc>
              <a:buNone/>
              <a:tabLst>
                <a:tab pos="0" algn="l"/>
              </a:tabLst>
              <a:defRPr lang="en-US" sz="3000" b="1" u="none" strike="noStrike">
                <a:solidFill>
                  <a:schemeClr val="accent1"/>
                </a:solidFill>
                <a:effectLst/>
                <a:uFillTx/>
                <a:latin typeface="Arial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US" sz="3000" b="1" u="none" strike="noStrike">
                <a:solidFill>
                  <a:schemeClr val="accent1"/>
                </a:solidFill>
                <a:effectLst/>
                <a:uFillTx/>
                <a:latin typeface="Arial"/>
              </a:rPr>
              <a:t>Click to edit Master title style</a:t>
            </a: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407880" y="817560"/>
            <a:ext cx="11375280" cy="37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marL="228600" indent="0" algn="l" defTabSz="914400">
              <a:lnSpc>
                <a:spcPct val="11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1800" b="1" u="none" strike="noStrike">
                <a:solidFill>
                  <a:schemeClr val="accent2"/>
                </a:solidFill>
                <a:effectLst/>
                <a:uFillTx/>
                <a:latin typeface="Arial"/>
              </a:defRPr>
            </a:lvl1pPr>
          </a:lstStyle>
          <a:p>
            <a:pPr marL="228600" indent="0" algn="l" defTabSz="914400">
              <a:lnSpc>
                <a:spcPct val="11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1800" b="1" u="none" strike="noStrike">
                <a:solidFill>
                  <a:schemeClr val="accent2"/>
                </a:solidFill>
                <a:effectLst/>
                <a:uFillTx/>
                <a:latin typeface="Arial"/>
              </a:rPr>
              <a:t>Click to edit Master text styles</a:t>
            </a:r>
            <a:endParaRPr lang="de-DE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407880" y="1406520"/>
            <a:ext cx="5616000" cy="2453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algn="l" defTabSz="914400">
              <a:lnSpc>
                <a:spcPct val="110000"/>
              </a:lnSpc>
              <a:spcBef>
                <a:spcPts val="1001"/>
              </a:spcBef>
              <a:spcAft>
                <a:spcPts val="1199"/>
              </a:spcAft>
              <a:buClr>
                <a:srgbClr val="000000"/>
              </a:buClr>
              <a:buFont typeface="Arial"/>
              <a:buChar char="•"/>
              <a:tabLst>
                <a:tab pos="361800" algn="l"/>
              </a:tabLst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marL="361800" indent="-361800" algn="l" defTabSz="914400">
              <a:lnSpc>
                <a:spcPct val="110000"/>
              </a:lnSpc>
              <a:spcBef>
                <a:spcPts val="1001"/>
              </a:spcBef>
              <a:spcAft>
                <a:spcPts val="1199"/>
              </a:spcAft>
              <a:buClr>
                <a:srgbClr val="000000"/>
              </a:buClr>
              <a:buFont typeface="Arial"/>
              <a:buChar char="•"/>
              <a:tabLst>
                <a:tab pos="36180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Master text styles</a:t>
            </a:r>
            <a:endParaRPr lang="de-DE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64" name="PlaceHolder 4"/>
          <p:cNvSpPr>
            <a:spLocks noGrp="1"/>
          </p:cNvSpPr>
          <p:nvPr>
            <p:ph type="body"/>
          </p:nvPr>
        </p:nvSpPr>
        <p:spPr>
          <a:xfrm>
            <a:off x="407880" y="3963600"/>
            <a:ext cx="5616000" cy="2453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algn="l" defTabSz="914400">
              <a:lnSpc>
                <a:spcPct val="110000"/>
              </a:lnSpc>
              <a:spcBef>
                <a:spcPts val="1001"/>
              </a:spcBef>
              <a:spcAft>
                <a:spcPts val="1199"/>
              </a:spcAft>
              <a:buClr>
                <a:srgbClr val="000000"/>
              </a:buClr>
              <a:buFont typeface="Arial"/>
              <a:buChar char="•"/>
              <a:tabLst>
                <a:tab pos="361800" algn="l"/>
              </a:tabLst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marL="361800" indent="-361800" algn="l" defTabSz="914400">
              <a:lnSpc>
                <a:spcPct val="110000"/>
              </a:lnSpc>
              <a:spcBef>
                <a:spcPts val="1001"/>
              </a:spcBef>
              <a:spcAft>
                <a:spcPts val="1199"/>
              </a:spcAft>
              <a:buClr>
                <a:srgbClr val="000000"/>
              </a:buClr>
              <a:buFont typeface="Arial"/>
              <a:buChar char="•"/>
              <a:tabLst>
                <a:tab pos="36180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Master text styles</a:t>
            </a:r>
            <a:endParaRPr lang="de-DE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65" name="PlaceHolder 5"/>
          <p:cNvSpPr>
            <a:spLocks noGrp="1"/>
          </p:cNvSpPr>
          <p:nvPr>
            <p:ph type="body" hasCustomPrompt="1"/>
          </p:nvPr>
        </p:nvSpPr>
        <p:spPr>
          <a:xfrm>
            <a:off x="6167520" y="1449360"/>
            <a:ext cx="5616000" cy="2410560"/>
          </a:xfrm>
          <a:prstGeom prst="rect">
            <a:avLst/>
          </a:prstGeom>
          <a:solidFill>
            <a:schemeClr val="lt1">
              <a:lumMod val="95000"/>
            </a:schemeClr>
          </a:solidFill>
          <a:ln w="0">
            <a:noFill/>
          </a:ln>
        </p:spPr>
        <p:txBody>
          <a:bodyPr lIns="72000" tIns="36000" rIns="72000" bIns="36000" anchor="t">
            <a:noAutofit/>
          </a:bodyPr>
          <a:lstStyle>
            <a:lvl1pPr marL="228600" indent="0" algn="l" defTabSz="914400">
              <a:lnSpc>
                <a:spcPct val="110000"/>
              </a:lnSpc>
              <a:spcBef>
                <a:spcPts val="1001"/>
              </a:spcBef>
              <a:spcAft>
                <a:spcPts val="1199"/>
              </a:spcAft>
              <a:buNone/>
              <a:tabLst>
                <a:tab pos="0" algn="l"/>
              </a:tabLst>
              <a:defRPr lang="de-DE" sz="18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marL="228600" indent="0" algn="l" defTabSz="914400">
              <a:lnSpc>
                <a:spcPct val="110000"/>
              </a:lnSpc>
              <a:spcBef>
                <a:spcPts val="1001"/>
              </a:spcBef>
              <a:spcAft>
                <a:spcPts val="1199"/>
              </a:spcAft>
              <a:buNone/>
              <a:tabLst>
                <a:tab pos="0" algn="l"/>
              </a:tabLst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Object </a:t>
            </a:r>
          </a:p>
        </p:txBody>
      </p:sp>
      <p:sp>
        <p:nvSpPr>
          <p:cNvPr id="66" name="PlaceHolder 6"/>
          <p:cNvSpPr>
            <a:spLocks noGrp="1"/>
          </p:cNvSpPr>
          <p:nvPr>
            <p:ph type="body" hasCustomPrompt="1"/>
          </p:nvPr>
        </p:nvSpPr>
        <p:spPr>
          <a:xfrm>
            <a:off x="6167520" y="4005360"/>
            <a:ext cx="5616000" cy="2410560"/>
          </a:xfrm>
          <a:prstGeom prst="rect">
            <a:avLst/>
          </a:prstGeom>
          <a:solidFill>
            <a:schemeClr val="lt1">
              <a:lumMod val="95000"/>
            </a:schemeClr>
          </a:solidFill>
          <a:ln w="0">
            <a:noFill/>
          </a:ln>
        </p:spPr>
        <p:txBody>
          <a:bodyPr lIns="72000" tIns="36000" rIns="72000" bIns="36000" anchor="t">
            <a:noAutofit/>
          </a:bodyPr>
          <a:lstStyle>
            <a:lvl1pPr marL="228600" indent="0" algn="l" defTabSz="914400">
              <a:lnSpc>
                <a:spcPct val="110000"/>
              </a:lnSpc>
              <a:spcBef>
                <a:spcPts val="1001"/>
              </a:spcBef>
              <a:spcAft>
                <a:spcPts val="1199"/>
              </a:spcAft>
              <a:buNone/>
              <a:tabLst>
                <a:tab pos="0" algn="l"/>
              </a:tabLst>
              <a:defRPr lang="de-DE" sz="18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marL="228600" indent="0" algn="l" defTabSz="914400">
              <a:lnSpc>
                <a:spcPct val="110000"/>
              </a:lnSpc>
              <a:spcBef>
                <a:spcPts val="1001"/>
              </a:spcBef>
              <a:spcAft>
                <a:spcPts val="1199"/>
              </a:spcAft>
              <a:buNone/>
              <a:tabLst>
                <a:tab pos="0" algn="l"/>
              </a:tabLst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Object </a:t>
            </a:r>
          </a:p>
        </p:txBody>
      </p:sp>
      <p:sp>
        <p:nvSpPr>
          <p:cNvPr id="67" name="PlaceHolder 7"/>
          <p:cNvSpPr>
            <a:spLocks noGrp="1"/>
          </p:cNvSpPr>
          <p:nvPr>
            <p:ph type="ftr" idx="5"/>
          </p:nvPr>
        </p:nvSpPr>
        <p:spPr>
          <a:xfrm>
            <a:off x="839520" y="6580800"/>
            <a:ext cx="9900360" cy="18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457200">
              <a:lnSpc>
                <a:spcPct val="100000"/>
              </a:lnSpc>
              <a:buNone/>
              <a:tabLst>
                <a:tab pos="0" algn="l"/>
              </a:tabLst>
              <a:defRPr lang="en-US" sz="10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&lt;footer&gt;</a:t>
            </a:r>
            <a:endParaRPr lang="fr-FR" sz="1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Text and 2 Pictures B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Textfeld 3"/>
          <p:cNvSpPr/>
          <p:nvPr/>
        </p:nvSpPr>
        <p:spPr>
          <a:xfrm>
            <a:off x="403200" y="6580800"/>
            <a:ext cx="435600" cy="186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457200">
              <a:lnSpc>
                <a:spcPct val="100000"/>
              </a:lnSpc>
            </a:pPr>
            <a:r>
              <a:rPr lang="de-DE" sz="1000" b="1" u="none" strike="noStrike">
                <a:solidFill>
                  <a:schemeClr val="accent1"/>
                </a:solidFill>
                <a:effectLst/>
                <a:uFillTx/>
                <a:latin typeface="Arial"/>
              </a:rPr>
              <a:t>DESY</a:t>
            </a:r>
            <a:r>
              <a:rPr lang="de-DE" sz="1000" b="1" u="none" strike="noStrike">
                <a:solidFill>
                  <a:schemeClr val="accent2"/>
                </a:solidFill>
                <a:effectLst/>
                <a:uFillTx/>
                <a:latin typeface="Arial"/>
              </a:rPr>
              <a:t>.</a:t>
            </a:r>
            <a:endParaRPr lang="fr-FR" sz="1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69" name="Textfeld 13"/>
          <p:cNvSpPr/>
          <p:nvPr/>
        </p:nvSpPr>
        <p:spPr>
          <a:xfrm>
            <a:off x="10848600" y="6580800"/>
            <a:ext cx="934920" cy="186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algn="r" defTabSz="457200">
              <a:lnSpc>
                <a:spcPct val="100000"/>
              </a:lnSpc>
            </a:pPr>
            <a:r>
              <a:rPr lang="en-US" sz="10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Page </a:t>
            </a:r>
            <a:fld id="{C28AC5F0-4496-4CF1-8F45-D1589E2AABB3}" type="slidenum">
              <a:rPr lang="en-US" sz="10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‹N°›</a:t>
            </a:fld>
            <a:endParaRPr lang="fr-FR" sz="1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407880" y="349560"/>
            <a:ext cx="11375280" cy="450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>
              <a:lnSpc>
                <a:spcPct val="90000"/>
              </a:lnSpc>
              <a:buNone/>
              <a:tabLst>
                <a:tab pos="0" algn="l"/>
              </a:tabLst>
              <a:defRPr lang="en-US" sz="3000" b="1" u="none" strike="noStrike">
                <a:solidFill>
                  <a:schemeClr val="accent1"/>
                </a:solidFill>
                <a:effectLst/>
                <a:uFillTx/>
                <a:latin typeface="Arial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US" sz="3000" b="1" u="none" strike="noStrike">
                <a:solidFill>
                  <a:schemeClr val="accent1"/>
                </a:solidFill>
                <a:effectLst/>
                <a:uFillTx/>
                <a:latin typeface="Arial"/>
              </a:rPr>
              <a:t>Click to edit Master title style</a:t>
            </a: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407880" y="817560"/>
            <a:ext cx="11375280" cy="37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marL="228600" indent="0" algn="l" defTabSz="914400">
              <a:lnSpc>
                <a:spcPct val="11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1800" b="1" u="none" strike="noStrike">
                <a:solidFill>
                  <a:schemeClr val="accent2"/>
                </a:solidFill>
                <a:effectLst/>
                <a:uFillTx/>
                <a:latin typeface="Arial"/>
              </a:defRPr>
            </a:lvl1pPr>
          </a:lstStyle>
          <a:p>
            <a:pPr marL="228600" indent="0" algn="l" defTabSz="914400">
              <a:lnSpc>
                <a:spcPct val="11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1800" b="1" u="none" strike="noStrike">
                <a:solidFill>
                  <a:schemeClr val="accent2"/>
                </a:solidFill>
                <a:effectLst/>
                <a:uFillTx/>
                <a:latin typeface="Arial"/>
              </a:rPr>
              <a:t>Click to edit Master text styles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407880" y="1406520"/>
            <a:ext cx="7524000" cy="2453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algn="l" defTabSz="914400">
              <a:lnSpc>
                <a:spcPct val="110000"/>
              </a:lnSpc>
              <a:spcBef>
                <a:spcPts val="1001"/>
              </a:spcBef>
              <a:spcAft>
                <a:spcPts val="1199"/>
              </a:spcAft>
              <a:buClr>
                <a:srgbClr val="000000"/>
              </a:buClr>
              <a:buFont typeface="Arial"/>
              <a:buChar char="•"/>
              <a:tabLst>
                <a:tab pos="361800" algn="l"/>
              </a:tabLst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marL="361800" indent="-361800" algn="l" defTabSz="914400">
              <a:lnSpc>
                <a:spcPct val="110000"/>
              </a:lnSpc>
              <a:spcBef>
                <a:spcPts val="1001"/>
              </a:spcBef>
              <a:spcAft>
                <a:spcPts val="1199"/>
              </a:spcAft>
              <a:buClr>
                <a:srgbClr val="000000"/>
              </a:buClr>
              <a:buFont typeface="Arial"/>
              <a:buChar char="•"/>
              <a:tabLst>
                <a:tab pos="36180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Master text styles</a:t>
            </a:r>
          </a:p>
        </p:txBody>
      </p:sp>
      <p:sp>
        <p:nvSpPr>
          <p:cNvPr id="73" name="PlaceHolder 4"/>
          <p:cNvSpPr>
            <a:spLocks noGrp="1"/>
          </p:cNvSpPr>
          <p:nvPr>
            <p:ph type="body"/>
          </p:nvPr>
        </p:nvSpPr>
        <p:spPr>
          <a:xfrm>
            <a:off x="407880" y="3963600"/>
            <a:ext cx="7524000" cy="2453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algn="l" defTabSz="914400">
              <a:lnSpc>
                <a:spcPct val="110000"/>
              </a:lnSpc>
              <a:spcBef>
                <a:spcPts val="1001"/>
              </a:spcBef>
              <a:spcAft>
                <a:spcPts val="1199"/>
              </a:spcAft>
              <a:buClr>
                <a:srgbClr val="000000"/>
              </a:buClr>
              <a:buFont typeface="Arial"/>
              <a:buChar char="•"/>
              <a:tabLst>
                <a:tab pos="361800" algn="l"/>
              </a:tabLst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marL="361800" indent="-361800" algn="l" defTabSz="914400">
              <a:lnSpc>
                <a:spcPct val="110000"/>
              </a:lnSpc>
              <a:spcBef>
                <a:spcPts val="1001"/>
              </a:spcBef>
              <a:spcAft>
                <a:spcPts val="1199"/>
              </a:spcAft>
              <a:buClr>
                <a:srgbClr val="000000"/>
              </a:buClr>
              <a:buFont typeface="Arial"/>
              <a:buChar char="•"/>
              <a:tabLst>
                <a:tab pos="36180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Master text styles</a:t>
            </a:r>
          </a:p>
        </p:txBody>
      </p:sp>
      <p:sp>
        <p:nvSpPr>
          <p:cNvPr id="74" name="PlaceHolder 5"/>
          <p:cNvSpPr>
            <a:spLocks noGrp="1"/>
          </p:cNvSpPr>
          <p:nvPr>
            <p:ph type="body"/>
          </p:nvPr>
        </p:nvSpPr>
        <p:spPr>
          <a:xfrm>
            <a:off x="8075520" y="1449360"/>
            <a:ext cx="3707640" cy="2410560"/>
          </a:xfrm>
          <a:prstGeom prst="rect">
            <a:avLst/>
          </a:prstGeom>
          <a:solidFill>
            <a:schemeClr val="lt1">
              <a:lumMod val="95000"/>
            </a:schemeClr>
          </a:solidFill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marL="228600" indent="0" algn="ctr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marL="228600" indent="0" algn="ctr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icon to add picture</a:t>
            </a:r>
          </a:p>
        </p:txBody>
      </p:sp>
      <p:sp>
        <p:nvSpPr>
          <p:cNvPr id="75" name="PlaceHolder 6"/>
          <p:cNvSpPr>
            <a:spLocks noGrp="1"/>
          </p:cNvSpPr>
          <p:nvPr>
            <p:ph type="body"/>
          </p:nvPr>
        </p:nvSpPr>
        <p:spPr>
          <a:xfrm>
            <a:off x="8075520" y="4005360"/>
            <a:ext cx="3707640" cy="2412000"/>
          </a:xfrm>
          <a:prstGeom prst="rect">
            <a:avLst/>
          </a:prstGeom>
          <a:solidFill>
            <a:schemeClr val="lt1">
              <a:lumMod val="95000"/>
            </a:schemeClr>
          </a:solidFill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marL="228600" indent="0" algn="ctr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marL="228600" indent="0" algn="ctr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icon to add picture</a:t>
            </a:r>
          </a:p>
        </p:txBody>
      </p:sp>
      <p:sp>
        <p:nvSpPr>
          <p:cNvPr id="76" name="PlaceHolder 7"/>
          <p:cNvSpPr>
            <a:spLocks noGrp="1"/>
          </p:cNvSpPr>
          <p:nvPr>
            <p:ph type="ftr" idx="6"/>
          </p:nvPr>
        </p:nvSpPr>
        <p:spPr>
          <a:xfrm>
            <a:off x="839520" y="6580800"/>
            <a:ext cx="9900360" cy="18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457200">
              <a:lnSpc>
                <a:spcPct val="100000"/>
              </a:lnSpc>
              <a:buNone/>
              <a:tabLst>
                <a:tab pos="0" algn="l"/>
              </a:tabLst>
              <a:defRPr lang="en-US" sz="10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&lt;footer&gt;</a:t>
            </a:r>
            <a:endParaRPr lang="fr-FR" sz="1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Text and 2 Objects B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Textfeld 3"/>
          <p:cNvSpPr/>
          <p:nvPr/>
        </p:nvSpPr>
        <p:spPr>
          <a:xfrm>
            <a:off x="403200" y="6580800"/>
            <a:ext cx="435600" cy="186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457200">
              <a:lnSpc>
                <a:spcPct val="100000"/>
              </a:lnSpc>
            </a:pPr>
            <a:r>
              <a:rPr lang="de-DE" sz="1000" b="1" u="none" strike="noStrike">
                <a:solidFill>
                  <a:schemeClr val="accent1"/>
                </a:solidFill>
                <a:effectLst/>
                <a:uFillTx/>
                <a:latin typeface="Arial"/>
              </a:rPr>
              <a:t>DESY</a:t>
            </a:r>
            <a:r>
              <a:rPr lang="de-DE" sz="1000" b="1" u="none" strike="noStrike">
                <a:solidFill>
                  <a:schemeClr val="accent2"/>
                </a:solidFill>
                <a:effectLst/>
                <a:uFillTx/>
                <a:latin typeface="Arial"/>
              </a:rPr>
              <a:t>.</a:t>
            </a:r>
            <a:endParaRPr lang="fr-FR" sz="1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78" name="Textfeld 13"/>
          <p:cNvSpPr/>
          <p:nvPr/>
        </p:nvSpPr>
        <p:spPr>
          <a:xfrm>
            <a:off x="10848600" y="6580800"/>
            <a:ext cx="934920" cy="186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algn="r" defTabSz="457200">
              <a:lnSpc>
                <a:spcPct val="100000"/>
              </a:lnSpc>
            </a:pPr>
            <a:r>
              <a:rPr lang="en-US" sz="10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Page </a:t>
            </a:r>
            <a:fld id="{6045FD5D-C031-4680-B9A9-93A3A924ED0B}" type="slidenum">
              <a:rPr lang="en-US" sz="10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‹N°›</a:t>
            </a:fld>
            <a:endParaRPr lang="fr-FR" sz="1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79" name="PlaceHolder 1"/>
          <p:cNvSpPr>
            <a:spLocks noGrp="1"/>
          </p:cNvSpPr>
          <p:nvPr>
            <p:ph type="title"/>
          </p:nvPr>
        </p:nvSpPr>
        <p:spPr>
          <a:xfrm>
            <a:off x="407880" y="349560"/>
            <a:ext cx="11375280" cy="450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>
              <a:lnSpc>
                <a:spcPct val="90000"/>
              </a:lnSpc>
              <a:buNone/>
              <a:tabLst>
                <a:tab pos="0" algn="l"/>
              </a:tabLst>
              <a:defRPr lang="en-US" sz="3000" b="1" u="none" strike="noStrike">
                <a:solidFill>
                  <a:schemeClr val="accent1"/>
                </a:solidFill>
                <a:effectLst/>
                <a:uFillTx/>
                <a:latin typeface="Arial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US" sz="3000" b="1" u="none" strike="noStrike">
                <a:solidFill>
                  <a:schemeClr val="accent1"/>
                </a:solidFill>
                <a:effectLst/>
                <a:uFillTx/>
                <a:latin typeface="Arial"/>
              </a:rPr>
              <a:t>Click to edit Master title style</a:t>
            </a:r>
          </a:p>
        </p:txBody>
      </p:sp>
      <p:sp>
        <p:nvSpPr>
          <p:cNvPr id="80" name="PlaceHolder 2"/>
          <p:cNvSpPr>
            <a:spLocks noGrp="1"/>
          </p:cNvSpPr>
          <p:nvPr>
            <p:ph type="body"/>
          </p:nvPr>
        </p:nvSpPr>
        <p:spPr>
          <a:xfrm>
            <a:off x="407880" y="817560"/>
            <a:ext cx="11375280" cy="37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marL="228600" indent="0" algn="l" defTabSz="914400">
              <a:lnSpc>
                <a:spcPct val="11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1800" b="1" u="none" strike="noStrike">
                <a:solidFill>
                  <a:schemeClr val="accent2"/>
                </a:solidFill>
                <a:effectLst/>
                <a:uFillTx/>
                <a:latin typeface="Arial"/>
              </a:defRPr>
            </a:lvl1pPr>
          </a:lstStyle>
          <a:p>
            <a:pPr marL="228600" indent="0" algn="l" defTabSz="914400">
              <a:lnSpc>
                <a:spcPct val="11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1800" b="1" u="none" strike="noStrike">
                <a:solidFill>
                  <a:schemeClr val="accent2"/>
                </a:solidFill>
                <a:effectLst/>
                <a:uFillTx/>
                <a:latin typeface="Arial"/>
              </a:rPr>
              <a:t>Click to edit Master text styles</a:t>
            </a:r>
            <a:endParaRPr lang="de-DE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81" name="PlaceHolder 3"/>
          <p:cNvSpPr>
            <a:spLocks noGrp="1"/>
          </p:cNvSpPr>
          <p:nvPr>
            <p:ph type="body"/>
          </p:nvPr>
        </p:nvSpPr>
        <p:spPr>
          <a:xfrm>
            <a:off x="407880" y="1406520"/>
            <a:ext cx="7524000" cy="2453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algn="l" defTabSz="914400">
              <a:lnSpc>
                <a:spcPct val="110000"/>
              </a:lnSpc>
              <a:spcBef>
                <a:spcPts val="1001"/>
              </a:spcBef>
              <a:spcAft>
                <a:spcPts val="1199"/>
              </a:spcAft>
              <a:buClr>
                <a:srgbClr val="000000"/>
              </a:buClr>
              <a:buFont typeface="Arial"/>
              <a:buChar char="•"/>
              <a:tabLst>
                <a:tab pos="361800" algn="l"/>
              </a:tabLst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marL="361800" indent="-361800" algn="l" defTabSz="914400">
              <a:lnSpc>
                <a:spcPct val="110000"/>
              </a:lnSpc>
              <a:spcBef>
                <a:spcPts val="1001"/>
              </a:spcBef>
              <a:spcAft>
                <a:spcPts val="1199"/>
              </a:spcAft>
              <a:buClr>
                <a:srgbClr val="000000"/>
              </a:buClr>
              <a:buFont typeface="Arial"/>
              <a:buChar char="•"/>
              <a:tabLst>
                <a:tab pos="36180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Master text styles</a:t>
            </a:r>
            <a:endParaRPr lang="de-DE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82" name="PlaceHolder 4"/>
          <p:cNvSpPr>
            <a:spLocks noGrp="1"/>
          </p:cNvSpPr>
          <p:nvPr>
            <p:ph type="body"/>
          </p:nvPr>
        </p:nvSpPr>
        <p:spPr>
          <a:xfrm>
            <a:off x="407880" y="3963600"/>
            <a:ext cx="7524000" cy="2453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algn="l" defTabSz="914400">
              <a:lnSpc>
                <a:spcPct val="110000"/>
              </a:lnSpc>
              <a:spcBef>
                <a:spcPts val="1001"/>
              </a:spcBef>
              <a:spcAft>
                <a:spcPts val="1199"/>
              </a:spcAft>
              <a:buClr>
                <a:srgbClr val="000000"/>
              </a:buClr>
              <a:buFont typeface="Arial"/>
              <a:buChar char="•"/>
              <a:tabLst>
                <a:tab pos="361800" algn="l"/>
              </a:tabLst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marL="361800" indent="-361800" algn="l" defTabSz="914400">
              <a:lnSpc>
                <a:spcPct val="110000"/>
              </a:lnSpc>
              <a:spcBef>
                <a:spcPts val="1001"/>
              </a:spcBef>
              <a:spcAft>
                <a:spcPts val="1199"/>
              </a:spcAft>
              <a:buClr>
                <a:srgbClr val="000000"/>
              </a:buClr>
              <a:buFont typeface="Arial"/>
              <a:buChar char="•"/>
              <a:tabLst>
                <a:tab pos="36180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Master text styles</a:t>
            </a:r>
            <a:endParaRPr lang="de-DE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83" name="PlaceHolder 5"/>
          <p:cNvSpPr>
            <a:spLocks noGrp="1"/>
          </p:cNvSpPr>
          <p:nvPr>
            <p:ph type="body" hasCustomPrompt="1"/>
          </p:nvPr>
        </p:nvSpPr>
        <p:spPr>
          <a:xfrm>
            <a:off x="8075520" y="1449360"/>
            <a:ext cx="3707640" cy="2410560"/>
          </a:xfrm>
          <a:prstGeom prst="rect">
            <a:avLst/>
          </a:prstGeom>
          <a:solidFill>
            <a:schemeClr val="lt1">
              <a:lumMod val="95000"/>
            </a:schemeClr>
          </a:solidFill>
          <a:ln w="0">
            <a:noFill/>
          </a:ln>
        </p:spPr>
        <p:txBody>
          <a:bodyPr lIns="72000" tIns="36000" rIns="72000" bIns="36000" anchor="t">
            <a:noAutofit/>
          </a:bodyPr>
          <a:lstStyle>
            <a:lvl1pPr marL="228600" indent="0" algn="l" defTabSz="914400">
              <a:lnSpc>
                <a:spcPct val="110000"/>
              </a:lnSpc>
              <a:spcBef>
                <a:spcPts val="1001"/>
              </a:spcBef>
              <a:spcAft>
                <a:spcPts val="1199"/>
              </a:spcAft>
              <a:buNone/>
              <a:tabLst>
                <a:tab pos="0" algn="l"/>
              </a:tabLst>
              <a:defRPr lang="de-DE" sz="18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marL="228600" indent="0" algn="l" defTabSz="914400">
              <a:lnSpc>
                <a:spcPct val="110000"/>
              </a:lnSpc>
              <a:spcBef>
                <a:spcPts val="1001"/>
              </a:spcBef>
              <a:spcAft>
                <a:spcPts val="1199"/>
              </a:spcAft>
              <a:buNone/>
              <a:tabLst>
                <a:tab pos="0" algn="l"/>
              </a:tabLst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Object </a:t>
            </a:r>
          </a:p>
        </p:txBody>
      </p:sp>
      <p:sp>
        <p:nvSpPr>
          <p:cNvPr id="84" name="PlaceHolder 6"/>
          <p:cNvSpPr>
            <a:spLocks noGrp="1"/>
          </p:cNvSpPr>
          <p:nvPr>
            <p:ph type="body" hasCustomPrompt="1"/>
          </p:nvPr>
        </p:nvSpPr>
        <p:spPr>
          <a:xfrm>
            <a:off x="8075520" y="4005360"/>
            <a:ext cx="3707640" cy="2410560"/>
          </a:xfrm>
          <a:prstGeom prst="rect">
            <a:avLst/>
          </a:prstGeom>
          <a:solidFill>
            <a:schemeClr val="lt1">
              <a:lumMod val="95000"/>
            </a:schemeClr>
          </a:solidFill>
          <a:ln w="0">
            <a:noFill/>
          </a:ln>
        </p:spPr>
        <p:txBody>
          <a:bodyPr lIns="72000" tIns="36000" rIns="72000" bIns="36000" anchor="t">
            <a:noAutofit/>
          </a:bodyPr>
          <a:lstStyle>
            <a:lvl1pPr marL="228600" indent="0" algn="l" defTabSz="914400">
              <a:lnSpc>
                <a:spcPct val="110000"/>
              </a:lnSpc>
              <a:spcBef>
                <a:spcPts val="1001"/>
              </a:spcBef>
              <a:spcAft>
                <a:spcPts val="1199"/>
              </a:spcAft>
              <a:buNone/>
              <a:tabLst>
                <a:tab pos="0" algn="l"/>
              </a:tabLst>
              <a:defRPr lang="de-DE" sz="18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marL="228600" indent="0" algn="l" defTabSz="914400">
              <a:lnSpc>
                <a:spcPct val="110000"/>
              </a:lnSpc>
              <a:spcBef>
                <a:spcPts val="1001"/>
              </a:spcBef>
              <a:spcAft>
                <a:spcPts val="1199"/>
              </a:spcAft>
              <a:buNone/>
              <a:tabLst>
                <a:tab pos="0" algn="l"/>
              </a:tabLst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Object </a:t>
            </a:r>
          </a:p>
        </p:txBody>
      </p:sp>
      <p:sp>
        <p:nvSpPr>
          <p:cNvPr id="85" name="PlaceHolder 7"/>
          <p:cNvSpPr>
            <a:spLocks noGrp="1"/>
          </p:cNvSpPr>
          <p:nvPr>
            <p:ph type="ftr" idx="7"/>
          </p:nvPr>
        </p:nvSpPr>
        <p:spPr>
          <a:xfrm>
            <a:off x="839520" y="6580800"/>
            <a:ext cx="9900360" cy="18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457200">
              <a:lnSpc>
                <a:spcPct val="100000"/>
              </a:lnSpc>
              <a:buNone/>
              <a:tabLst>
                <a:tab pos="0" algn="l"/>
              </a:tabLst>
              <a:defRPr lang="en-US" sz="10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&lt;footer&gt;</a:t>
            </a:r>
            <a:endParaRPr lang="fr-FR" sz="1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Text and 4 Picture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Textfeld 3"/>
          <p:cNvSpPr/>
          <p:nvPr/>
        </p:nvSpPr>
        <p:spPr>
          <a:xfrm>
            <a:off x="403200" y="6580800"/>
            <a:ext cx="435600" cy="186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457200">
              <a:lnSpc>
                <a:spcPct val="100000"/>
              </a:lnSpc>
            </a:pPr>
            <a:r>
              <a:rPr lang="de-DE" sz="1000" b="1" u="none" strike="noStrike">
                <a:solidFill>
                  <a:schemeClr val="accent1"/>
                </a:solidFill>
                <a:effectLst/>
                <a:uFillTx/>
                <a:latin typeface="Arial"/>
              </a:rPr>
              <a:t>DESY</a:t>
            </a:r>
            <a:r>
              <a:rPr lang="de-DE" sz="1000" b="1" u="none" strike="noStrike">
                <a:solidFill>
                  <a:schemeClr val="accent2"/>
                </a:solidFill>
                <a:effectLst/>
                <a:uFillTx/>
                <a:latin typeface="Arial"/>
              </a:rPr>
              <a:t>.</a:t>
            </a:r>
            <a:endParaRPr lang="fr-FR" sz="1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87" name="Textfeld 13"/>
          <p:cNvSpPr/>
          <p:nvPr/>
        </p:nvSpPr>
        <p:spPr>
          <a:xfrm>
            <a:off x="10848600" y="6580800"/>
            <a:ext cx="934920" cy="186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algn="r" defTabSz="457200">
              <a:lnSpc>
                <a:spcPct val="100000"/>
              </a:lnSpc>
            </a:pPr>
            <a:r>
              <a:rPr lang="en-US" sz="10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Page </a:t>
            </a:r>
            <a:fld id="{3F3BBAD1-1831-4E39-856B-F2D8E2AAC36E}" type="slidenum">
              <a:rPr lang="en-US" sz="10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‹N°›</a:t>
            </a:fld>
            <a:endParaRPr lang="fr-FR" sz="1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407880" y="349560"/>
            <a:ext cx="11375280" cy="450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>
              <a:lnSpc>
                <a:spcPct val="90000"/>
              </a:lnSpc>
              <a:buNone/>
              <a:tabLst>
                <a:tab pos="0" algn="l"/>
              </a:tabLst>
              <a:defRPr lang="en-US" sz="3000" b="1" u="none" strike="noStrike">
                <a:solidFill>
                  <a:schemeClr val="accent1"/>
                </a:solidFill>
                <a:effectLst/>
                <a:uFillTx/>
                <a:latin typeface="Arial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US" sz="3000" b="1" u="none" strike="noStrike">
                <a:solidFill>
                  <a:schemeClr val="accent1"/>
                </a:solidFill>
                <a:effectLst/>
                <a:uFillTx/>
                <a:latin typeface="Arial"/>
              </a:rPr>
              <a:t>Click to edit Master title style</a:t>
            </a:r>
          </a:p>
        </p:txBody>
      </p:sp>
      <p:sp>
        <p:nvSpPr>
          <p:cNvPr id="89" name="PlaceHolder 2"/>
          <p:cNvSpPr>
            <a:spLocks noGrp="1"/>
          </p:cNvSpPr>
          <p:nvPr>
            <p:ph type="body"/>
          </p:nvPr>
        </p:nvSpPr>
        <p:spPr>
          <a:xfrm>
            <a:off x="407880" y="817560"/>
            <a:ext cx="11375280" cy="37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marL="228600" indent="0" algn="l" defTabSz="914400">
              <a:lnSpc>
                <a:spcPct val="11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1800" b="1" u="none" strike="noStrike">
                <a:solidFill>
                  <a:schemeClr val="accent2"/>
                </a:solidFill>
                <a:effectLst/>
                <a:uFillTx/>
                <a:latin typeface="Arial"/>
              </a:defRPr>
            </a:lvl1pPr>
          </a:lstStyle>
          <a:p>
            <a:pPr marL="228600" indent="0" algn="l" defTabSz="914400">
              <a:lnSpc>
                <a:spcPct val="11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1800" b="1" u="none" strike="noStrike">
                <a:solidFill>
                  <a:schemeClr val="accent2"/>
                </a:solidFill>
                <a:effectLst/>
                <a:uFillTx/>
                <a:latin typeface="Arial"/>
              </a:rPr>
              <a:t>Click to edit Master text styles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90" name="PlaceHolder 3"/>
          <p:cNvSpPr>
            <a:spLocks noGrp="1"/>
          </p:cNvSpPr>
          <p:nvPr>
            <p:ph type="body"/>
          </p:nvPr>
        </p:nvSpPr>
        <p:spPr>
          <a:xfrm>
            <a:off x="407880" y="1406520"/>
            <a:ext cx="3707640" cy="2453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algn="l" defTabSz="914400">
              <a:lnSpc>
                <a:spcPct val="110000"/>
              </a:lnSpc>
              <a:spcBef>
                <a:spcPts val="1001"/>
              </a:spcBef>
              <a:spcAft>
                <a:spcPts val="1199"/>
              </a:spcAft>
              <a:buClr>
                <a:srgbClr val="000000"/>
              </a:buClr>
              <a:buFont typeface="Arial"/>
              <a:buChar char="•"/>
              <a:tabLst>
                <a:tab pos="361800" algn="l"/>
              </a:tabLst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marL="361800" indent="-361800" algn="l" defTabSz="914400">
              <a:lnSpc>
                <a:spcPct val="110000"/>
              </a:lnSpc>
              <a:spcBef>
                <a:spcPts val="1001"/>
              </a:spcBef>
              <a:spcAft>
                <a:spcPts val="1199"/>
              </a:spcAft>
              <a:buClr>
                <a:srgbClr val="000000"/>
              </a:buClr>
              <a:buFont typeface="Arial"/>
              <a:buChar char="•"/>
              <a:tabLst>
                <a:tab pos="36180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Master text styles</a:t>
            </a:r>
          </a:p>
        </p:txBody>
      </p:sp>
      <p:sp>
        <p:nvSpPr>
          <p:cNvPr id="91" name="PlaceHolder 4"/>
          <p:cNvSpPr>
            <a:spLocks noGrp="1"/>
          </p:cNvSpPr>
          <p:nvPr>
            <p:ph type="body"/>
          </p:nvPr>
        </p:nvSpPr>
        <p:spPr>
          <a:xfrm>
            <a:off x="407880" y="3963600"/>
            <a:ext cx="3707640" cy="2453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algn="l" defTabSz="914400">
              <a:lnSpc>
                <a:spcPct val="110000"/>
              </a:lnSpc>
              <a:spcBef>
                <a:spcPts val="1001"/>
              </a:spcBef>
              <a:spcAft>
                <a:spcPts val="1199"/>
              </a:spcAft>
              <a:buClr>
                <a:srgbClr val="000000"/>
              </a:buClr>
              <a:buFont typeface="Arial"/>
              <a:buChar char="•"/>
              <a:tabLst>
                <a:tab pos="361800" algn="l"/>
              </a:tabLst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marL="361800" indent="-361800" algn="l" defTabSz="914400">
              <a:lnSpc>
                <a:spcPct val="110000"/>
              </a:lnSpc>
              <a:spcBef>
                <a:spcPts val="1001"/>
              </a:spcBef>
              <a:spcAft>
                <a:spcPts val="1199"/>
              </a:spcAft>
              <a:buClr>
                <a:srgbClr val="000000"/>
              </a:buClr>
              <a:buFont typeface="Arial"/>
              <a:buChar char="•"/>
              <a:tabLst>
                <a:tab pos="36180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Master text styles</a:t>
            </a:r>
          </a:p>
        </p:txBody>
      </p:sp>
      <p:sp>
        <p:nvSpPr>
          <p:cNvPr id="92" name="PlaceHolder 5"/>
          <p:cNvSpPr>
            <a:spLocks noGrp="1"/>
          </p:cNvSpPr>
          <p:nvPr>
            <p:ph type="body"/>
          </p:nvPr>
        </p:nvSpPr>
        <p:spPr>
          <a:xfrm>
            <a:off x="4259160" y="1449360"/>
            <a:ext cx="3672720" cy="2410560"/>
          </a:xfrm>
          <a:prstGeom prst="rect">
            <a:avLst/>
          </a:prstGeom>
          <a:solidFill>
            <a:schemeClr val="lt1">
              <a:lumMod val="95000"/>
            </a:schemeClr>
          </a:solidFill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marL="228600" indent="0" algn="ctr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marL="228600" indent="0" algn="ctr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icon to add picture</a:t>
            </a:r>
          </a:p>
        </p:txBody>
      </p:sp>
      <p:sp>
        <p:nvSpPr>
          <p:cNvPr id="93" name="PlaceHolder 6"/>
          <p:cNvSpPr>
            <a:spLocks noGrp="1"/>
          </p:cNvSpPr>
          <p:nvPr>
            <p:ph type="body"/>
          </p:nvPr>
        </p:nvSpPr>
        <p:spPr>
          <a:xfrm>
            <a:off x="4259160" y="4005360"/>
            <a:ext cx="3672720" cy="2412000"/>
          </a:xfrm>
          <a:prstGeom prst="rect">
            <a:avLst/>
          </a:prstGeom>
          <a:solidFill>
            <a:schemeClr val="lt1">
              <a:lumMod val="95000"/>
            </a:schemeClr>
          </a:solidFill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marL="228600" indent="0" algn="ctr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marL="228600" indent="0" algn="ctr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icon to add picture</a:t>
            </a:r>
          </a:p>
        </p:txBody>
      </p:sp>
      <p:sp>
        <p:nvSpPr>
          <p:cNvPr id="94" name="PlaceHolder 7"/>
          <p:cNvSpPr>
            <a:spLocks noGrp="1"/>
          </p:cNvSpPr>
          <p:nvPr>
            <p:ph type="body"/>
          </p:nvPr>
        </p:nvSpPr>
        <p:spPr>
          <a:xfrm>
            <a:off x="8075520" y="1449360"/>
            <a:ext cx="3707640" cy="2410560"/>
          </a:xfrm>
          <a:prstGeom prst="rect">
            <a:avLst/>
          </a:prstGeom>
          <a:solidFill>
            <a:schemeClr val="lt1">
              <a:lumMod val="95000"/>
            </a:schemeClr>
          </a:solidFill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marL="228600" indent="0" algn="ctr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marL="228600" indent="0" algn="ctr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icon to add picture</a:t>
            </a:r>
          </a:p>
        </p:txBody>
      </p:sp>
      <p:sp>
        <p:nvSpPr>
          <p:cNvPr id="95" name="PlaceHolder 8"/>
          <p:cNvSpPr>
            <a:spLocks noGrp="1"/>
          </p:cNvSpPr>
          <p:nvPr>
            <p:ph type="body"/>
          </p:nvPr>
        </p:nvSpPr>
        <p:spPr>
          <a:xfrm>
            <a:off x="8075520" y="4005360"/>
            <a:ext cx="3707640" cy="2412000"/>
          </a:xfrm>
          <a:prstGeom prst="rect">
            <a:avLst/>
          </a:prstGeom>
          <a:solidFill>
            <a:schemeClr val="lt1">
              <a:lumMod val="95000"/>
            </a:schemeClr>
          </a:solidFill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marL="228600" indent="0" algn="ctr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marL="228600" indent="0" algn="ctr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icon to add picture</a:t>
            </a:r>
          </a:p>
        </p:txBody>
      </p:sp>
      <p:sp>
        <p:nvSpPr>
          <p:cNvPr id="96" name="PlaceHolder 9"/>
          <p:cNvSpPr>
            <a:spLocks noGrp="1"/>
          </p:cNvSpPr>
          <p:nvPr>
            <p:ph type="ftr" idx="8"/>
          </p:nvPr>
        </p:nvSpPr>
        <p:spPr>
          <a:xfrm>
            <a:off x="839520" y="6580800"/>
            <a:ext cx="9900360" cy="18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457200">
              <a:lnSpc>
                <a:spcPct val="100000"/>
              </a:lnSpc>
              <a:buNone/>
              <a:tabLst>
                <a:tab pos="0" algn="l"/>
              </a:tabLst>
              <a:defRPr lang="en-US" sz="10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&lt;footer&gt;</a:t>
            </a:r>
            <a:endParaRPr lang="fr-FR" sz="1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 and Pictur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Textfeld 3"/>
          <p:cNvSpPr/>
          <p:nvPr/>
        </p:nvSpPr>
        <p:spPr>
          <a:xfrm>
            <a:off x="403200" y="6580800"/>
            <a:ext cx="435600" cy="186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457200">
              <a:lnSpc>
                <a:spcPct val="100000"/>
              </a:lnSpc>
            </a:pPr>
            <a:r>
              <a:rPr lang="de-DE" sz="1000" b="1" u="none" strike="noStrike">
                <a:solidFill>
                  <a:schemeClr val="accent1"/>
                </a:solidFill>
                <a:effectLst/>
                <a:uFillTx/>
                <a:latin typeface="Arial"/>
              </a:rPr>
              <a:t>DESY</a:t>
            </a:r>
            <a:r>
              <a:rPr lang="de-DE" sz="1000" b="1" u="none" strike="noStrike">
                <a:solidFill>
                  <a:schemeClr val="accent2"/>
                </a:solidFill>
                <a:effectLst/>
                <a:uFillTx/>
                <a:latin typeface="Arial"/>
              </a:rPr>
              <a:t>.</a:t>
            </a:r>
            <a:endParaRPr lang="fr-FR" sz="1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98" name="Textfeld 13"/>
          <p:cNvSpPr/>
          <p:nvPr/>
        </p:nvSpPr>
        <p:spPr>
          <a:xfrm>
            <a:off x="10848600" y="6580800"/>
            <a:ext cx="934920" cy="186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algn="r" defTabSz="457200">
              <a:lnSpc>
                <a:spcPct val="100000"/>
              </a:lnSpc>
            </a:pPr>
            <a:r>
              <a:rPr lang="en-US" sz="10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Page </a:t>
            </a:r>
            <a:fld id="{D96A5E20-EB1A-46D3-827E-CD5B00165981}" type="slidenum">
              <a:rPr lang="en-US" sz="10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‹N°›</a:t>
            </a:fld>
            <a:endParaRPr lang="fr-FR" sz="1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407880" y="349560"/>
            <a:ext cx="11375280" cy="450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>
              <a:lnSpc>
                <a:spcPct val="90000"/>
              </a:lnSpc>
              <a:buNone/>
              <a:tabLst>
                <a:tab pos="0" algn="l"/>
              </a:tabLst>
              <a:defRPr lang="en-US" sz="3000" b="1" u="none" strike="noStrike">
                <a:solidFill>
                  <a:schemeClr val="accent1"/>
                </a:solidFill>
                <a:effectLst/>
                <a:uFillTx/>
                <a:latin typeface="Arial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US" sz="3000" b="1" u="none" strike="noStrike">
                <a:solidFill>
                  <a:schemeClr val="accent1"/>
                </a:solidFill>
                <a:effectLst/>
                <a:uFillTx/>
                <a:latin typeface="Arial"/>
              </a:rPr>
              <a:t>Click to edit Master title style</a:t>
            </a:r>
          </a:p>
        </p:txBody>
      </p:sp>
      <p:sp>
        <p:nvSpPr>
          <p:cNvPr id="100" name="PlaceHolder 2"/>
          <p:cNvSpPr>
            <a:spLocks noGrp="1"/>
          </p:cNvSpPr>
          <p:nvPr>
            <p:ph type="body"/>
          </p:nvPr>
        </p:nvSpPr>
        <p:spPr>
          <a:xfrm>
            <a:off x="407880" y="817560"/>
            <a:ext cx="11375280" cy="37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marL="228600" indent="0" algn="l" defTabSz="914400">
              <a:lnSpc>
                <a:spcPct val="11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1800" b="1" u="none" strike="noStrike">
                <a:solidFill>
                  <a:schemeClr val="accent2"/>
                </a:solidFill>
                <a:effectLst/>
                <a:uFillTx/>
                <a:latin typeface="Arial"/>
              </a:defRPr>
            </a:lvl1pPr>
          </a:lstStyle>
          <a:p>
            <a:pPr marL="228600" indent="0" algn="l" defTabSz="914400">
              <a:lnSpc>
                <a:spcPct val="11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1800" b="1" u="none" strike="noStrike">
                <a:solidFill>
                  <a:schemeClr val="accent2"/>
                </a:solidFill>
                <a:effectLst/>
                <a:uFillTx/>
                <a:latin typeface="Arial"/>
              </a:rPr>
              <a:t>Click to edit Master text styles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01" name="PlaceHolder 3"/>
          <p:cNvSpPr>
            <a:spLocks noGrp="1"/>
          </p:cNvSpPr>
          <p:nvPr>
            <p:ph type="body"/>
          </p:nvPr>
        </p:nvSpPr>
        <p:spPr>
          <a:xfrm>
            <a:off x="407880" y="1449360"/>
            <a:ext cx="11375280" cy="4966560"/>
          </a:xfrm>
          <a:prstGeom prst="rect">
            <a:avLst/>
          </a:prstGeom>
          <a:solidFill>
            <a:schemeClr val="lt1">
              <a:lumMod val="95000"/>
            </a:schemeClr>
          </a:solidFill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marL="228600" indent="0" algn="ctr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marL="228600" indent="0" algn="ctr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icon to add picture</a:t>
            </a:r>
          </a:p>
        </p:txBody>
      </p:sp>
      <p:sp>
        <p:nvSpPr>
          <p:cNvPr id="102" name="PlaceHolder 4"/>
          <p:cNvSpPr>
            <a:spLocks noGrp="1"/>
          </p:cNvSpPr>
          <p:nvPr>
            <p:ph type="ftr" idx="9"/>
          </p:nvPr>
        </p:nvSpPr>
        <p:spPr>
          <a:xfrm>
            <a:off x="839520" y="6580800"/>
            <a:ext cx="9900360" cy="18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457200">
              <a:lnSpc>
                <a:spcPct val="100000"/>
              </a:lnSpc>
              <a:buNone/>
              <a:tabLst>
                <a:tab pos="0" algn="l"/>
              </a:tabLst>
              <a:defRPr lang="en-US" sz="10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&lt;footer&gt;</a:t>
            </a:r>
            <a:endParaRPr lang="fr-FR" sz="1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 and 2 Picture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Textfeld 3"/>
          <p:cNvSpPr/>
          <p:nvPr/>
        </p:nvSpPr>
        <p:spPr>
          <a:xfrm>
            <a:off x="403200" y="6580800"/>
            <a:ext cx="435600" cy="186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457200">
              <a:lnSpc>
                <a:spcPct val="100000"/>
              </a:lnSpc>
            </a:pPr>
            <a:r>
              <a:rPr lang="de-DE" sz="1000" b="1" u="none" strike="noStrike">
                <a:solidFill>
                  <a:schemeClr val="accent1"/>
                </a:solidFill>
                <a:effectLst/>
                <a:uFillTx/>
                <a:latin typeface="Arial"/>
              </a:rPr>
              <a:t>DESY</a:t>
            </a:r>
            <a:r>
              <a:rPr lang="de-DE" sz="1000" b="1" u="none" strike="noStrike">
                <a:solidFill>
                  <a:schemeClr val="accent2"/>
                </a:solidFill>
                <a:effectLst/>
                <a:uFillTx/>
                <a:latin typeface="Arial"/>
              </a:rPr>
              <a:t>.</a:t>
            </a:r>
            <a:endParaRPr lang="fr-FR" sz="1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04" name="Textfeld 13"/>
          <p:cNvSpPr/>
          <p:nvPr/>
        </p:nvSpPr>
        <p:spPr>
          <a:xfrm>
            <a:off x="10848600" y="6580800"/>
            <a:ext cx="934920" cy="186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algn="r" defTabSz="457200">
              <a:lnSpc>
                <a:spcPct val="100000"/>
              </a:lnSpc>
            </a:pPr>
            <a:r>
              <a:rPr lang="en-US" sz="10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Page </a:t>
            </a:r>
            <a:fld id="{00DC273E-ECF5-4407-A471-36525098019C}" type="slidenum">
              <a:rPr lang="en-US" sz="10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‹N°›</a:t>
            </a:fld>
            <a:endParaRPr lang="fr-FR" sz="1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05" name="PlaceHolder 1"/>
          <p:cNvSpPr>
            <a:spLocks noGrp="1"/>
          </p:cNvSpPr>
          <p:nvPr>
            <p:ph type="title"/>
          </p:nvPr>
        </p:nvSpPr>
        <p:spPr>
          <a:xfrm>
            <a:off x="407880" y="349560"/>
            <a:ext cx="11375280" cy="450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>
              <a:lnSpc>
                <a:spcPct val="90000"/>
              </a:lnSpc>
              <a:buNone/>
              <a:tabLst>
                <a:tab pos="0" algn="l"/>
              </a:tabLst>
              <a:defRPr lang="en-US" sz="3000" b="1" u="none" strike="noStrike">
                <a:solidFill>
                  <a:schemeClr val="accent1"/>
                </a:solidFill>
                <a:effectLst/>
                <a:uFillTx/>
                <a:latin typeface="Arial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US" sz="3000" b="1" u="none" strike="noStrike">
                <a:solidFill>
                  <a:schemeClr val="accent1"/>
                </a:solidFill>
                <a:effectLst/>
                <a:uFillTx/>
                <a:latin typeface="Arial"/>
              </a:rPr>
              <a:t>Click to edit Master title style</a:t>
            </a:r>
          </a:p>
        </p:txBody>
      </p:sp>
      <p:sp>
        <p:nvSpPr>
          <p:cNvPr id="106" name="PlaceHolder 2"/>
          <p:cNvSpPr>
            <a:spLocks noGrp="1"/>
          </p:cNvSpPr>
          <p:nvPr>
            <p:ph type="body"/>
          </p:nvPr>
        </p:nvSpPr>
        <p:spPr>
          <a:xfrm>
            <a:off x="407880" y="817560"/>
            <a:ext cx="11375280" cy="37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marL="228600" indent="0" algn="l" defTabSz="914400">
              <a:lnSpc>
                <a:spcPct val="11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1800" b="1" u="none" strike="noStrike">
                <a:solidFill>
                  <a:schemeClr val="accent2"/>
                </a:solidFill>
                <a:effectLst/>
                <a:uFillTx/>
                <a:latin typeface="Arial"/>
              </a:defRPr>
            </a:lvl1pPr>
          </a:lstStyle>
          <a:p>
            <a:pPr marL="228600" indent="0" algn="l" defTabSz="914400">
              <a:lnSpc>
                <a:spcPct val="11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1800" b="1" u="none" strike="noStrike">
                <a:solidFill>
                  <a:schemeClr val="accent2"/>
                </a:solidFill>
                <a:effectLst/>
                <a:uFillTx/>
                <a:latin typeface="Arial"/>
              </a:rPr>
              <a:t>Click to edit Master text styles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07" name="PlaceHolder 3"/>
          <p:cNvSpPr>
            <a:spLocks noGrp="1"/>
          </p:cNvSpPr>
          <p:nvPr>
            <p:ph type="body"/>
          </p:nvPr>
        </p:nvSpPr>
        <p:spPr>
          <a:xfrm>
            <a:off x="407880" y="1449360"/>
            <a:ext cx="5616000" cy="4966560"/>
          </a:xfrm>
          <a:prstGeom prst="rect">
            <a:avLst/>
          </a:prstGeom>
          <a:solidFill>
            <a:schemeClr val="lt1">
              <a:lumMod val="95000"/>
            </a:schemeClr>
          </a:solidFill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marL="228600" indent="0" algn="ctr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marL="228600" indent="0" algn="ctr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icon to add picture</a:t>
            </a:r>
          </a:p>
        </p:txBody>
      </p:sp>
      <p:sp>
        <p:nvSpPr>
          <p:cNvPr id="108" name="PlaceHolder 4"/>
          <p:cNvSpPr>
            <a:spLocks noGrp="1"/>
          </p:cNvSpPr>
          <p:nvPr>
            <p:ph type="body"/>
          </p:nvPr>
        </p:nvSpPr>
        <p:spPr>
          <a:xfrm>
            <a:off x="6167520" y="1449360"/>
            <a:ext cx="5616000" cy="4966560"/>
          </a:xfrm>
          <a:prstGeom prst="rect">
            <a:avLst/>
          </a:prstGeom>
          <a:solidFill>
            <a:schemeClr val="lt1">
              <a:lumMod val="95000"/>
            </a:schemeClr>
          </a:solidFill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marL="228600" indent="0" algn="ctr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marL="228600" indent="0" algn="ctr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icon to add picture</a:t>
            </a:r>
          </a:p>
        </p:txBody>
      </p:sp>
      <p:sp>
        <p:nvSpPr>
          <p:cNvPr id="109" name="PlaceHolder 5"/>
          <p:cNvSpPr>
            <a:spLocks noGrp="1"/>
          </p:cNvSpPr>
          <p:nvPr>
            <p:ph type="ftr" idx="10"/>
          </p:nvPr>
        </p:nvSpPr>
        <p:spPr>
          <a:xfrm>
            <a:off x="839520" y="6580800"/>
            <a:ext cx="9900360" cy="18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457200">
              <a:lnSpc>
                <a:spcPct val="100000"/>
              </a:lnSpc>
              <a:buNone/>
              <a:tabLst>
                <a:tab pos="0" algn="l"/>
              </a:tabLst>
              <a:defRPr lang="en-US" sz="10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&lt;footer&gt;</a:t>
            </a:r>
            <a:endParaRPr lang="fr-FR" sz="1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 and 2 Pictures B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Textfeld 3"/>
          <p:cNvSpPr/>
          <p:nvPr/>
        </p:nvSpPr>
        <p:spPr>
          <a:xfrm>
            <a:off x="403200" y="6580800"/>
            <a:ext cx="435600" cy="186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457200">
              <a:lnSpc>
                <a:spcPct val="100000"/>
              </a:lnSpc>
            </a:pPr>
            <a:r>
              <a:rPr lang="de-DE" sz="1000" b="1" u="none" strike="noStrike">
                <a:solidFill>
                  <a:schemeClr val="accent1"/>
                </a:solidFill>
                <a:effectLst/>
                <a:uFillTx/>
                <a:latin typeface="Arial"/>
              </a:rPr>
              <a:t>DESY</a:t>
            </a:r>
            <a:r>
              <a:rPr lang="de-DE" sz="1000" b="1" u="none" strike="noStrike">
                <a:solidFill>
                  <a:schemeClr val="accent2"/>
                </a:solidFill>
                <a:effectLst/>
                <a:uFillTx/>
                <a:latin typeface="Arial"/>
              </a:rPr>
              <a:t>.</a:t>
            </a:r>
            <a:endParaRPr lang="fr-FR" sz="1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11" name="Textfeld 13"/>
          <p:cNvSpPr/>
          <p:nvPr/>
        </p:nvSpPr>
        <p:spPr>
          <a:xfrm>
            <a:off x="10848600" y="6580800"/>
            <a:ext cx="934920" cy="186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algn="r" defTabSz="457200">
              <a:lnSpc>
                <a:spcPct val="100000"/>
              </a:lnSpc>
            </a:pPr>
            <a:r>
              <a:rPr lang="en-US" sz="10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Page </a:t>
            </a:r>
            <a:fld id="{24EE4244-E5C7-4654-A14E-6C021B074003}" type="slidenum">
              <a:rPr lang="en-US" sz="10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‹N°›</a:t>
            </a:fld>
            <a:endParaRPr lang="fr-FR" sz="1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07880" y="349560"/>
            <a:ext cx="11375280" cy="450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>
              <a:lnSpc>
                <a:spcPct val="90000"/>
              </a:lnSpc>
              <a:buNone/>
              <a:tabLst>
                <a:tab pos="0" algn="l"/>
              </a:tabLst>
              <a:defRPr lang="en-US" sz="3000" b="1" u="none" strike="noStrike">
                <a:solidFill>
                  <a:schemeClr val="accent1"/>
                </a:solidFill>
                <a:effectLst/>
                <a:uFillTx/>
                <a:latin typeface="Arial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US" sz="3000" b="1" u="none" strike="noStrike">
                <a:solidFill>
                  <a:schemeClr val="accent1"/>
                </a:solidFill>
                <a:effectLst/>
                <a:uFillTx/>
                <a:latin typeface="Arial"/>
              </a:rPr>
              <a:t>Click to edit Master title style</a:t>
            </a: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07880" y="817560"/>
            <a:ext cx="11375280" cy="37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marL="228600" indent="0" algn="l" defTabSz="914400">
              <a:lnSpc>
                <a:spcPct val="11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1800" b="1" u="none" strike="noStrike">
                <a:solidFill>
                  <a:schemeClr val="accent2"/>
                </a:solidFill>
                <a:effectLst/>
                <a:uFillTx/>
                <a:latin typeface="Arial"/>
              </a:defRPr>
            </a:lvl1pPr>
          </a:lstStyle>
          <a:p>
            <a:pPr marL="228600" indent="0" algn="l" defTabSz="914400">
              <a:lnSpc>
                <a:spcPct val="11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1800" b="1" u="none" strike="noStrike">
                <a:solidFill>
                  <a:schemeClr val="accent2"/>
                </a:solidFill>
                <a:effectLst/>
                <a:uFillTx/>
                <a:latin typeface="Arial"/>
              </a:rPr>
              <a:t>Click to edit Master text styles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407880" y="1449360"/>
            <a:ext cx="3707640" cy="4966560"/>
          </a:xfrm>
          <a:prstGeom prst="rect">
            <a:avLst/>
          </a:prstGeom>
          <a:solidFill>
            <a:schemeClr val="lt1">
              <a:lumMod val="95000"/>
            </a:schemeClr>
          </a:solidFill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marL="228600" indent="0" algn="ctr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marL="228600" indent="0" algn="ctr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icon to add picture</a:t>
            </a: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4259160" y="1449360"/>
            <a:ext cx="7524000" cy="4966560"/>
          </a:xfrm>
          <a:prstGeom prst="rect">
            <a:avLst/>
          </a:prstGeom>
          <a:solidFill>
            <a:schemeClr val="lt1">
              <a:lumMod val="95000"/>
            </a:schemeClr>
          </a:solidFill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marL="228600" indent="0" algn="ctr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marL="228600" indent="0" algn="ctr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icon to add picture</a:t>
            </a:r>
          </a:p>
        </p:txBody>
      </p:sp>
      <p:sp>
        <p:nvSpPr>
          <p:cNvPr id="116" name="PlaceHolder 5"/>
          <p:cNvSpPr>
            <a:spLocks noGrp="1"/>
          </p:cNvSpPr>
          <p:nvPr>
            <p:ph type="ftr" idx="11"/>
          </p:nvPr>
        </p:nvSpPr>
        <p:spPr>
          <a:xfrm>
            <a:off x="839520" y="6580800"/>
            <a:ext cx="9900360" cy="18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457200">
              <a:lnSpc>
                <a:spcPct val="100000"/>
              </a:lnSpc>
              <a:buNone/>
              <a:tabLst>
                <a:tab pos="0" algn="l"/>
              </a:tabLst>
              <a:defRPr lang="en-US" sz="10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&lt;footer&gt;</a:t>
            </a:r>
            <a:endParaRPr lang="fr-FR" sz="1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Nur Titel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Textfeld 3"/>
          <p:cNvSpPr/>
          <p:nvPr/>
        </p:nvSpPr>
        <p:spPr>
          <a:xfrm>
            <a:off x="403200" y="6580800"/>
            <a:ext cx="435600" cy="186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457200">
              <a:lnSpc>
                <a:spcPct val="100000"/>
              </a:lnSpc>
            </a:pPr>
            <a:r>
              <a:rPr lang="de-DE" sz="1000" b="1" u="none" strike="noStrike">
                <a:solidFill>
                  <a:schemeClr val="accent1"/>
                </a:solidFill>
                <a:effectLst/>
                <a:uFillTx/>
                <a:latin typeface="Arial"/>
              </a:rPr>
              <a:t>DESY</a:t>
            </a:r>
            <a:r>
              <a:rPr lang="de-DE" sz="1000" b="1" u="none" strike="noStrike">
                <a:solidFill>
                  <a:schemeClr val="accent2"/>
                </a:solidFill>
                <a:effectLst/>
                <a:uFillTx/>
                <a:latin typeface="Arial"/>
              </a:rPr>
              <a:t>.</a:t>
            </a:r>
            <a:endParaRPr lang="fr-FR" sz="1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18" name="Textfeld 13"/>
          <p:cNvSpPr/>
          <p:nvPr/>
        </p:nvSpPr>
        <p:spPr>
          <a:xfrm>
            <a:off x="10848600" y="6580800"/>
            <a:ext cx="934920" cy="186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algn="r" defTabSz="457200">
              <a:lnSpc>
                <a:spcPct val="100000"/>
              </a:lnSpc>
            </a:pPr>
            <a:r>
              <a:rPr lang="en-US" sz="10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Page </a:t>
            </a:r>
            <a:fld id="{10596F67-1230-4E83-BE91-A022DD91A203}" type="slidenum">
              <a:rPr lang="en-US" sz="10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‹N°›</a:t>
            </a:fld>
            <a:endParaRPr lang="fr-FR" sz="1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19" name="PlaceHolder 1"/>
          <p:cNvSpPr>
            <a:spLocks noGrp="1"/>
          </p:cNvSpPr>
          <p:nvPr>
            <p:ph type="title"/>
          </p:nvPr>
        </p:nvSpPr>
        <p:spPr>
          <a:xfrm>
            <a:off x="407880" y="349560"/>
            <a:ext cx="11375280" cy="450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>
              <a:lnSpc>
                <a:spcPct val="90000"/>
              </a:lnSpc>
              <a:buNone/>
              <a:tabLst>
                <a:tab pos="0" algn="l"/>
              </a:tabLst>
              <a:defRPr lang="en-US" sz="3000" b="1" u="none" strike="noStrike">
                <a:solidFill>
                  <a:schemeClr val="accent1"/>
                </a:solidFill>
                <a:effectLst/>
                <a:uFillTx/>
                <a:latin typeface="Arial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US" sz="3000" b="1" u="none" strike="noStrike">
                <a:solidFill>
                  <a:schemeClr val="accent1"/>
                </a:solidFill>
                <a:effectLst/>
                <a:uFillTx/>
                <a:latin typeface="Arial"/>
              </a:rPr>
              <a:t>Click to edit Master title style</a:t>
            </a:r>
          </a:p>
        </p:txBody>
      </p:sp>
      <p:sp>
        <p:nvSpPr>
          <p:cNvPr id="120" name="PlaceHolder 2"/>
          <p:cNvSpPr>
            <a:spLocks noGrp="1"/>
          </p:cNvSpPr>
          <p:nvPr>
            <p:ph type="body"/>
          </p:nvPr>
        </p:nvSpPr>
        <p:spPr>
          <a:xfrm>
            <a:off x="407880" y="817560"/>
            <a:ext cx="11375280" cy="37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marL="228600" indent="0" algn="l" defTabSz="914400">
              <a:lnSpc>
                <a:spcPct val="11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1800" b="1" u="none" strike="noStrike">
                <a:solidFill>
                  <a:schemeClr val="accent2"/>
                </a:solidFill>
                <a:effectLst/>
                <a:uFillTx/>
                <a:latin typeface="Arial"/>
              </a:defRPr>
            </a:lvl1pPr>
          </a:lstStyle>
          <a:p>
            <a:pPr marL="228600" indent="0" algn="l" defTabSz="914400">
              <a:lnSpc>
                <a:spcPct val="11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1800" b="1" u="none" strike="noStrike">
                <a:solidFill>
                  <a:schemeClr val="accent2"/>
                </a:solidFill>
                <a:effectLst/>
                <a:uFillTx/>
                <a:latin typeface="Arial"/>
              </a:rPr>
              <a:t>Click to edit Master text styles</a:t>
            </a:r>
          </a:p>
        </p:txBody>
      </p:sp>
      <p:sp>
        <p:nvSpPr>
          <p:cNvPr id="121" name="PlaceHolder 3"/>
          <p:cNvSpPr>
            <a:spLocks noGrp="1"/>
          </p:cNvSpPr>
          <p:nvPr>
            <p:ph type="ftr" idx="12"/>
          </p:nvPr>
        </p:nvSpPr>
        <p:spPr>
          <a:xfrm>
            <a:off x="839520" y="6580800"/>
            <a:ext cx="9900360" cy="18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457200">
              <a:lnSpc>
                <a:spcPct val="100000"/>
              </a:lnSpc>
              <a:buNone/>
              <a:tabLst>
                <a:tab pos="0" algn="l"/>
              </a:tabLst>
              <a:defRPr lang="en-US" sz="10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&lt;footer&gt;</a:t>
            </a:r>
            <a:endParaRPr lang="fr-FR" sz="1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Textfeld 3"/>
          <p:cNvSpPr/>
          <p:nvPr/>
        </p:nvSpPr>
        <p:spPr>
          <a:xfrm>
            <a:off x="403200" y="6580800"/>
            <a:ext cx="435600" cy="186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457200">
              <a:lnSpc>
                <a:spcPct val="100000"/>
              </a:lnSpc>
            </a:pPr>
            <a:r>
              <a:rPr lang="de-DE" sz="1000" b="1" u="none" strike="noStrike">
                <a:solidFill>
                  <a:schemeClr val="accent1"/>
                </a:solidFill>
                <a:effectLst/>
                <a:uFillTx/>
                <a:latin typeface="Arial"/>
              </a:rPr>
              <a:t>DESY</a:t>
            </a:r>
            <a:r>
              <a:rPr lang="de-DE" sz="1000" b="1" u="none" strike="noStrike">
                <a:solidFill>
                  <a:schemeClr val="accent2"/>
                </a:solidFill>
                <a:effectLst/>
                <a:uFillTx/>
                <a:latin typeface="Arial"/>
              </a:rPr>
              <a:t>.</a:t>
            </a:r>
            <a:endParaRPr lang="fr-FR" sz="1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23" name="Textfeld 13"/>
          <p:cNvSpPr/>
          <p:nvPr/>
        </p:nvSpPr>
        <p:spPr>
          <a:xfrm>
            <a:off x="10848600" y="6580800"/>
            <a:ext cx="934920" cy="186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algn="r" defTabSz="457200">
              <a:lnSpc>
                <a:spcPct val="100000"/>
              </a:lnSpc>
            </a:pPr>
            <a:r>
              <a:rPr lang="en-US" sz="10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Page </a:t>
            </a:r>
            <a:fld id="{7E74E6D2-C14C-4692-B1A4-D48BA409C50B}" type="slidenum">
              <a:rPr lang="en-US" sz="10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‹N°›</a:t>
            </a:fld>
            <a:endParaRPr lang="fr-FR" sz="1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24" name="PlaceHolder 1"/>
          <p:cNvSpPr>
            <a:spLocks noGrp="1"/>
          </p:cNvSpPr>
          <p:nvPr>
            <p:ph type="ftr" idx="13"/>
          </p:nvPr>
        </p:nvSpPr>
        <p:spPr>
          <a:xfrm>
            <a:off x="839520" y="6580800"/>
            <a:ext cx="9900360" cy="18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457200">
              <a:lnSpc>
                <a:spcPct val="100000"/>
              </a:lnSpc>
              <a:buNone/>
              <a:tabLst>
                <a:tab pos="0" algn="l"/>
              </a:tabLst>
              <a:defRPr lang="en-US" sz="10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&lt;footer&gt;</a:t>
            </a:r>
            <a:endParaRPr lang="fr-FR" sz="1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efaul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Textfeld 3" hidden="1"/>
          <p:cNvSpPr/>
          <p:nvPr/>
        </p:nvSpPr>
        <p:spPr>
          <a:xfrm>
            <a:off x="403200" y="6580800"/>
            <a:ext cx="435960" cy="186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de-DE" sz="1000" b="1" u="none" strike="noStrike">
                <a:solidFill>
                  <a:schemeClr val="accent1"/>
                </a:solidFill>
                <a:effectLst/>
                <a:uFillTx/>
                <a:latin typeface="Arial"/>
              </a:rPr>
              <a:t>DESY</a:t>
            </a:r>
            <a:r>
              <a:rPr lang="de-DE" sz="1000" b="1" u="none" strike="noStrike">
                <a:solidFill>
                  <a:schemeClr val="accent2"/>
                </a:solidFill>
                <a:effectLst/>
                <a:uFillTx/>
                <a:latin typeface="Arial"/>
              </a:rPr>
              <a:t>.</a:t>
            </a:r>
            <a:endParaRPr lang="fr-FR" sz="1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26" name="Textfeld 13" hidden="1"/>
          <p:cNvSpPr/>
          <p:nvPr/>
        </p:nvSpPr>
        <p:spPr>
          <a:xfrm>
            <a:off x="10848600" y="6580800"/>
            <a:ext cx="935280" cy="186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algn="r" defTabSz="914400">
              <a:lnSpc>
                <a:spcPct val="100000"/>
              </a:lnSpc>
            </a:pPr>
            <a:r>
              <a:rPr lang="en-US" sz="10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Page </a:t>
            </a:r>
            <a:fld id="{A709DC61-518A-4DAB-A5EC-4644D8BCACAB}" type="slidenum">
              <a:rPr lang="en-US" sz="10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‹N°›</a:t>
            </a:fld>
            <a:endParaRPr lang="fr-FR" sz="1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27" name="PlaceHolder 1"/>
          <p:cNvSpPr>
            <a:spLocks noGrp="1"/>
          </p:cNvSpPr>
          <p:nvPr>
            <p:ph type="title"/>
          </p:nvPr>
        </p:nvSpPr>
        <p:spPr>
          <a:xfrm>
            <a:off x="407880" y="349560"/>
            <a:ext cx="11375640" cy="1854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en-US" sz="6000" b="1" u="none" strike="noStrike">
                <a:solidFill>
                  <a:schemeClr val="accent1"/>
                </a:solidFill>
                <a:effectLst/>
                <a:uFillTx/>
                <a:latin typeface="Arial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en-US" sz="6000" b="1" u="none" strike="noStrike">
                <a:solidFill>
                  <a:schemeClr val="accent1"/>
                </a:solidFill>
                <a:effectLst/>
                <a:uFillTx/>
                <a:latin typeface="Arial"/>
              </a:rPr>
              <a:t>Click to edit Master title style</a:t>
            </a:r>
          </a:p>
        </p:txBody>
      </p:sp>
      <p:sp>
        <p:nvSpPr>
          <p:cNvPr id="128" name="PlaceHolder 2"/>
          <p:cNvSpPr>
            <a:spLocks noGrp="1"/>
          </p:cNvSpPr>
          <p:nvPr>
            <p:ph type="body"/>
          </p:nvPr>
        </p:nvSpPr>
        <p:spPr>
          <a:xfrm>
            <a:off x="414360" y="4096800"/>
            <a:ext cx="11369160" cy="699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>
              <a:lnSpc>
                <a:spcPct val="110000"/>
              </a:lnSpc>
              <a:buNone/>
              <a:tabLst>
                <a:tab pos="0" algn="l"/>
              </a:tabLst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indent="0" algn="l" defTabSz="914400">
              <a:lnSpc>
                <a:spcPct val="110000"/>
              </a:lnSpc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Master text styles</a:t>
            </a:r>
          </a:p>
        </p:txBody>
      </p:sp>
      <p:pic>
        <p:nvPicPr>
          <p:cNvPr id="129" name="Grafik 7" descr="Logo Helmholtz"/>
          <p:cNvPicPr/>
          <p:nvPr/>
        </p:nvPicPr>
        <p:blipFill>
          <a:blip r:embed="rId2"/>
          <a:stretch/>
        </p:blipFill>
        <p:spPr>
          <a:xfrm>
            <a:off x="395280" y="6258600"/>
            <a:ext cx="1188000" cy="1612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30" name="Grafik 8" descr="Logo DESY"/>
          <p:cNvPicPr/>
          <p:nvPr/>
        </p:nvPicPr>
        <p:blipFill>
          <a:blip r:embed="rId3"/>
          <a:stretch/>
        </p:blipFill>
        <p:spPr>
          <a:xfrm>
            <a:off x="10885320" y="5585400"/>
            <a:ext cx="899280" cy="89964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efault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Textfeld 3"/>
          <p:cNvSpPr/>
          <p:nvPr/>
        </p:nvSpPr>
        <p:spPr>
          <a:xfrm>
            <a:off x="403200" y="6580800"/>
            <a:ext cx="435960" cy="186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de-DE" sz="1000" b="1" u="none" strike="noStrike">
                <a:solidFill>
                  <a:schemeClr val="accent1"/>
                </a:solidFill>
                <a:effectLst/>
                <a:uFillTx/>
                <a:latin typeface="Arial"/>
              </a:rPr>
              <a:t>DESY</a:t>
            </a:r>
            <a:r>
              <a:rPr lang="de-DE" sz="1000" b="1" u="none" strike="noStrike">
                <a:solidFill>
                  <a:schemeClr val="accent2"/>
                </a:solidFill>
                <a:effectLst/>
                <a:uFillTx/>
                <a:latin typeface="Arial"/>
              </a:rPr>
              <a:t>.</a:t>
            </a:r>
            <a:endParaRPr lang="fr-FR" sz="1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32" name="Textfeld 13"/>
          <p:cNvSpPr/>
          <p:nvPr/>
        </p:nvSpPr>
        <p:spPr>
          <a:xfrm>
            <a:off x="10848600" y="6580800"/>
            <a:ext cx="935280" cy="186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algn="r" defTabSz="914400">
              <a:lnSpc>
                <a:spcPct val="100000"/>
              </a:lnSpc>
            </a:pPr>
            <a:r>
              <a:rPr lang="en-US" sz="10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Page </a:t>
            </a:r>
            <a:fld id="{BD287B43-BAF0-4B4F-A4ED-8FF44CBDD76F}" type="slidenum">
              <a:rPr lang="en-US" sz="10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‹N°›</a:t>
            </a:fld>
            <a:endParaRPr lang="fr-FR" sz="1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33" name="PlaceHolder 1"/>
          <p:cNvSpPr>
            <a:spLocks noGrp="1"/>
          </p:cNvSpPr>
          <p:nvPr>
            <p:ph type="title"/>
          </p:nvPr>
        </p:nvSpPr>
        <p:spPr>
          <a:xfrm>
            <a:off x="407880" y="349560"/>
            <a:ext cx="11375640" cy="450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>
              <a:lnSpc>
                <a:spcPct val="90000"/>
              </a:lnSpc>
              <a:buNone/>
              <a:defRPr lang="en-US" sz="3000" b="1" u="none" strike="noStrike">
                <a:solidFill>
                  <a:schemeClr val="accent1"/>
                </a:solidFill>
                <a:effectLst/>
                <a:uFillTx/>
                <a:latin typeface="Arial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</a:pPr>
            <a:r>
              <a:rPr lang="en-US" sz="3000" b="1" u="none" strike="noStrike">
                <a:solidFill>
                  <a:schemeClr val="accent1"/>
                </a:solidFill>
                <a:effectLst/>
                <a:uFillTx/>
                <a:latin typeface="Arial"/>
              </a:rPr>
              <a:t>Click to edit Master title style</a:t>
            </a:r>
          </a:p>
        </p:txBody>
      </p:sp>
      <p:sp>
        <p:nvSpPr>
          <p:cNvPr id="134" name="PlaceHolder 2"/>
          <p:cNvSpPr>
            <a:spLocks noGrp="1"/>
          </p:cNvSpPr>
          <p:nvPr>
            <p:ph type="body"/>
          </p:nvPr>
        </p:nvSpPr>
        <p:spPr>
          <a:xfrm>
            <a:off x="407880" y="817560"/>
            <a:ext cx="11375640" cy="378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>
              <a:lnSpc>
                <a:spcPct val="110000"/>
              </a:lnSpc>
              <a:buNone/>
              <a:tabLst>
                <a:tab pos="0" algn="l"/>
              </a:tabLst>
              <a:defRPr lang="en-US" sz="1800" b="1" u="none" strike="noStrike">
                <a:solidFill>
                  <a:schemeClr val="accent2"/>
                </a:solidFill>
                <a:effectLst/>
                <a:uFillTx/>
                <a:latin typeface="Arial"/>
              </a:defRPr>
            </a:lvl1pPr>
          </a:lstStyle>
          <a:p>
            <a:pPr indent="0" algn="l" defTabSz="914400">
              <a:lnSpc>
                <a:spcPct val="110000"/>
              </a:lnSpc>
              <a:buNone/>
              <a:tabLst>
                <a:tab pos="0" algn="l"/>
              </a:tabLst>
            </a:pPr>
            <a:r>
              <a:rPr lang="en-US" sz="1800" b="1" u="none" strike="noStrike">
                <a:solidFill>
                  <a:schemeClr val="accent2"/>
                </a:solidFill>
                <a:effectLst/>
                <a:uFillTx/>
                <a:latin typeface="Arial"/>
              </a:rPr>
              <a:t>Click to edit Master text styles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35" name="PlaceHolder 3"/>
          <p:cNvSpPr>
            <a:spLocks noGrp="1"/>
          </p:cNvSpPr>
          <p:nvPr>
            <p:ph type="body"/>
          </p:nvPr>
        </p:nvSpPr>
        <p:spPr>
          <a:xfrm>
            <a:off x="407880" y="1406520"/>
            <a:ext cx="7524360" cy="245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algn="l" defTabSz="914400">
              <a:lnSpc>
                <a:spcPct val="110000"/>
              </a:lnSpc>
              <a:spcAft>
                <a:spcPts val="1199"/>
              </a:spcAft>
              <a:buClr>
                <a:srgbClr val="000000"/>
              </a:buClr>
              <a:buFont typeface="Arial"/>
              <a:buChar char="•"/>
              <a:tabLst>
                <a:tab pos="361800" algn="l"/>
              </a:tabLst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marL="361800" indent="-361800" algn="l" defTabSz="914400">
              <a:lnSpc>
                <a:spcPct val="110000"/>
              </a:lnSpc>
              <a:spcAft>
                <a:spcPts val="1199"/>
              </a:spcAft>
              <a:buClr>
                <a:srgbClr val="000000"/>
              </a:buClr>
              <a:buFont typeface="Arial"/>
              <a:buChar char="•"/>
              <a:tabLst>
                <a:tab pos="36180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Master text styles</a:t>
            </a:r>
          </a:p>
        </p:txBody>
      </p:sp>
      <p:sp>
        <p:nvSpPr>
          <p:cNvPr id="136" name="PlaceHolder 4"/>
          <p:cNvSpPr>
            <a:spLocks noGrp="1"/>
          </p:cNvSpPr>
          <p:nvPr>
            <p:ph type="body"/>
          </p:nvPr>
        </p:nvSpPr>
        <p:spPr>
          <a:xfrm>
            <a:off x="407880" y="3963600"/>
            <a:ext cx="7524360" cy="245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algn="l" defTabSz="914400">
              <a:lnSpc>
                <a:spcPct val="110000"/>
              </a:lnSpc>
              <a:spcAft>
                <a:spcPts val="1199"/>
              </a:spcAft>
              <a:buClr>
                <a:srgbClr val="000000"/>
              </a:buClr>
              <a:buFont typeface="Arial"/>
              <a:buChar char="•"/>
              <a:tabLst>
                <a:tab pos="361800" algn="l"/>
              </a:tabLst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marL="361800" indent="-361800" algn="l" defTabSz="914400">
              <a:lnSpc>
                <a:spcPct val="110000"/>
              </a:lnSpc>
              <a:spcAft>
                <a:spcPts val="1199"/>
              </a:spcAft>
              <a:buClr>
                <a:srgbClr val="000000"/>
              </a:buClr>
              <a:buFont typeface="Arial"/>
              <a:buChar char="•"/>
              <a:tabLst>
                <a:tab pos="36180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Master text styles</a:t>
            </a:r>
          </a:p>
        </p:txBody>
      </p:sp>
      <p:sp>
        <p:nvSpPr>
          <p:cNvPr id="137" name="PlaceHolder 5"/>
          <p:cNvSpPr>
            <a:spLocks noGrp="1"/>
          </p:cNvSpPr>
          <p:nvPr>
            <p:ph type="body"/>
          </p:nvPr>
        </p:nvSpPr>
        <p:spPr>
          <a:xfrm>
            <a:off x="8075520" y="1449360"/>
            <a:ext cx="3708000" cy="2410920"/>
          </a:xfrm>
          <a:prstGeom prst="rect">
            <a:avLst/>
          </a:prstGeom>
          <a:solidFill>
            <a:schemeClr val="lt1">
              <a:lumMod val="95000"/>
            </a:schemeClr>
          </a:solidFill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icon to add picture</a:t>
            </a:r>
          </a:p>
        </p:txBody>
      </p:sp>
      <p:sp>
        <p:nvSpPr>
          <p:cNvPr id="138" name="PlaceHolder 6"/>
          <p:cNvSpPr>
            <a:spLocks noGrp="1"/>
          </p:cNvSpPr>
          <p:nvPr>
            <p:ph type="body"/>
          </p:nvPr>
        </p:nvSpPr>
        <p:spPr>
          <a:xfrm>
            <a:off x="8075520" y="4005360"/>
            <a:ext cx="3708000" cy="2412360"/>
          </a:xfrm>
          <a:prstGeom prst="rect">
            <a:avLst/>
          </a:prstGeom>
          <a:solidFill>
            <a:schemeClr val="lt1">
              <a:lumMod val="95000"/>
            </a:schemeClr>
          </a:solidFill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icon to add picture</a:t>
            </a:r>
          </a:p>
        </p:txBody>
      </p:sp>
      <p:sp>
        <p:nvSpPr>
          <p:cNvPr id="139" name="PlaceHolder 7"/>
          <p:cNvSpPr>
            <a:spLocks noGrp="1"/>
          </p:cNvSpPr>
          <p:nvPr>
            <p:ph type="ftr" idx="14"/>
          </p:nvPr>
        </p:nvSpPr>
        <p:spPr>
          <a:xfrm>
            <a:off x="839520" y="6580800"/>
            <a:ext cx="9900720" cy="18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en-US" sz="10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en-US" sz="1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&lt;footer&gt;</a:t>
            </a:r>
            <a:endParaRPr lang="fr-FR" sz="1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efault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Textfeld 3"/>
          <p:cNvSpPr/>
          <p:nvPr/>
        </p:nvSpPr>
        <p:spPr>
          <a:xfrm>
            <a:off x="403200" y="6580800"/>
            <a:ext cx="435960" cy="186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de-DE" sz="1000" b="1" u="none" strike="noStrike">
                <a:solidFill>
                  <a:schemeClr val="accent1"/>
                </a:solidFill>
                <a:effectLst/>
                <a:uFillTx/>
                <a:latin typeface="Arial"/>
              </a:rPr>
              <a:t>DESY</a:t>
            </a:r>
            <a:r>
              <a:rPr lang="de-DE" sz="1000" b="1" u="none" strike="noStrike">
                <a:solidFill>
                  <a:schemeClr val="accent2"/>
                </a:solidFill>
                <a:effectLst/>
                <a:uFillTx/>
                <a:latin typeface="Arial"/>
              </a:rPr>
              <a:t>.</a:t>
            </a:r>
            <a:endParaRPr lang="fr-FR" sz="1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41" name="Textfeld 13"/>
          <p:cNvSpPr/>
          <p:nvPr/>
        </p:nvSpPr>
        <p:spPr>
          <a:xfrm>
            <a:off x="10848600" y="6580800"/>
            <a:ext cx="935280" cy="186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algn="r" defTabSz="914400">
              <a:lnSpc>
                <a:spcPct val="100000"/>
              </a:lnSpc>
            </a:pPr>
            <a:r>
              <a:rPr lang="en-US" sz="10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Page </a:t>
            </a:r>
            <a:fld id="{6BF16730-2686-4BCC-AAD3-2B5DB408CC06}" type="slidenum">
              <a:rPr lang="en-US" sz="10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‹N°›</a:t>
            </a:fld>
            <a:endParaRPr lang="fr-FR" sz="1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42" name="PlaceHolder 1"/>
          <p:cNvSpPr>
            <a:spLocks noGrp="1"/>
          </p:cNvSpPr>
          <p:nvPr>
            <p:ph type="title"/>
          </p:nvPr>
        </p:nvSpPr>
        <p:spPr>
          <a:xfrm>
            <a:off x="407880" y="349560"/>
            <a:ext cx="11375640" cy="450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>
              <a:lnSpc>
                <a:spcPct val="90000"/>
              </a:lnSpc>
              <a:buNone/>
              <a:defRPr lang="en-US" sz="3000" b="1" u="none" strike="noStrike">
                <a:solidFill>
                  <a:schemeClr val="accent1"/>
                </a:solidFill>
                <a:effectLst/>
                <a:uFillTx/>
                <a:latin typeface="Arial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</a:pPr>
            <a:r>
              <a:rPr lang="en-US" sz="3000" b="1" u="none" strike="noStrike">
                <a:solidFill>
                  <a:schemeClr val="accent1"/>
                </a:solidFill>
                <a:effectLst/>
                <a:uFillTx/>
                <a:latin typeface="Arial"/>
              </a:rPr>
              <a:t>Click to edit Master title style</a:t>
            </a:r>
          </a:p>
        </p:txBody>
      </p:sp>
      <p:sp>
        <p:nvSpPr>
          <p:cNvPr id="143" name="PlaceHolder 2"/>
          <p:cNvSpPr>
            <a:spLocks noGrp="1"/>
          </p:cNvSpPr>
          <p:nvPr>
            <p:ph type="body"/>
          </p:nvPr>
        </p:nvSpPr>
        <p:spPr>
          <a:xfrm>
            <a:off x="407880" y="817560"/>
            <a:ext cx="11375640" cy="378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>
              <a:lnSpc>
                <a:spcPct val="110000"/>
              </a:lnSpc>
              <a:buNone/>
              <a:tabLst>
                <a:tab pos="0" algn="l"/>
              </a:tabLst>
              <a:defRPr lang="en-US" sz="1800" b="1" u="none" strike="noStrike">
                <a:solidFill>
                  <a:schemeClr val="accent2"/>
                </a:solidFill>
                <a:effectLst/>
                <a:uFillTx/>
                <a:latin typeface="Arial"/>
              </a:defRPr>
            </a:lvl1pPr>
          </a:lstStyle>
          <a:p>
            <a:pPr indent="0" algn="l" defTabSz="914400">
              <a:lnSpc>
                <a:spcPct val="110000"/>
              </a:lnSpc>
              <a:buNone/>
              <a:tabLst>
                <a:tab pos="0" algn="l"/>
              </a:tabLst>
            </a:pPr>
            <a:r>
              <a:rPr lang="en-US" sz="1800" b="1" u="none" strike="noStrike">
                <a:solidFill>
                  <a:schemeClr val="accent2"/>
                </a:solidFill>
                <a:effectLst/>
                <a:uFillTx/>
                <a:latin typeface="Arial"/>
              </a:rPr>
              <a:t>Click to edit Master text styles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44" name="PlaceHolder 3"/>
          <p:cNvSpPr>
            <a:spLocks noGrp="1"/>
          </p:cNvSpPr>
          <p:nvPr>
            <p:ph type="body"/>
          </p:nvPr>
        </p:nvSpPr>
        <p:spPr>
          <a:xfrm>
            <a:off x="407880" y="1406520"/>
            <a:ext cx="7524360" cy="245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algn="l" defTabSz="914400">
              <a:lnSpc>
                <a:spcPct val="110000"/>
              </a:lnSpc>
              <a:spcAft>
                <a:spcPts val="1199"/>
              </a:spcAft>
              <a:buClr>
                <a:srgbClr val="000000"/>
              </a:buClr>
              <a:buFont typeface="Arial"/>
              <a:buChar char="•"/>
              <a:tabLst>
                <a:tab pos="361800" algn="l"/>
              </a:tabLst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marL="361800" indent="-361800" algn="l" defTabSz="914400">
              <a:lnSpc>
                <a:spcPct val="110000"/>
              </a:lnSpc>
              <a:spcAft>
                <a:spcPts val="1199"/>
              </a:spcAft>
              <a:buClr>
                <a:srgbClr val="000000"/>
              </a:buClr>
              <a:buFont typeface="Arial"/>
              <a:buChar char="•"/>
              <a:tabLst>
                <a:tab pos="36180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Master text styles</a:t>
            </a:r>
          </a:p>
        </p:txBody>
      </p:sp>
      <p:sp>
        <p:nvSpPr>
          <p:cNvPr id="145" name="PlaceHolder 4"/>
          <p:cNvSpPr>
            <a:spLocks noGrp="1"/>
          </p:cNvSpPr>
          <p:nvPr>
            <p:ph type="body"/>
          </p:nvPr>
        </p:nvSpPr>
        <p:spPr>
          <a:xfrm>
            <a:off x="407880" y="3963600"/>
            <a:ext cx="7524360" cy="245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algn="l" defTabSz="914400">
              <a:lnSpc>
                <a:spcPct val="110000"/>
              </a:lnSpc>
              <a:spcAft>
                <a:spcPts val="1199"/>
              </a:spcAft>
              <a:buClr>
                <a:srgbClr val="000000"/>
              </a:buClr>
              <a:buFont typeface="Arial"/>
              <a:buChar char="•"/>
              <a:tabLst>
                <a:tab pos="361800" algn="l"/>
              </a:tabLst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marL="361800" indent="-361800" algn="l" defTabSz="914400">
              <a:lnSpc>
                <a:spcPct val="110000"/>
              </a:lnSpc>
              <a:spcAft>
                <a:spcPts val="1199"/>
              </a:spcAft>
              <a:buClr>
                <a:srgbClr val="000000"/>
              </a:buClr>
              <a:buFont typeface="Arial"/>
              <a:buChar char="•"/>
              <a:tabLst>
                <a:tab pos="36180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Master text styles</a:t>
            </a:r>
          </a:p>
        </p:txBody>
      </p:sp>
      <p:sp>
        <p:nvSpPr>
          <p:cNvPr id="146" name="PlaceHolder 5"/>
          <p:cNvSpPr>
            <a:spLocks noGrp="1"/>
          </p:cNvSpPr>
          <p:nvPr>
            <p:ph type="body" hasCustomPrompt="1"/>
          </p:nvPr>
        </p:nvSpPr>
        <p:spPr>
          <a:xfrm>
            <a:off x="8075520" y="1449360"/>
            <a:ext cx="3708000" cy="2410920"/>
          </a:xfrm>
          <a:prstGeom prst="rect">
            <a:avLst/>
          </a:prstGeom>
          <a:solidFill>
            <a:schemeClr val="lt1">
              <a:lumMod val="95000"/>
            </a:schemeClr>
          </a:solidFill>
          <a:ln w="0">
            <a:noFill/>
          </a:ln>
        </p:spPr>
        <p:txBody>
          <a:bodyPr lIns="72000" tIns="36000" rIns="72000" bIns="36000" anchor="t">
            <a:noAutofit/>
          </a:bodyPr>
          <a:lstStyle>
            <a:lvl1pPr indent="0" algn="l" defTabSz="914400">
              <a:lnSpc>
                <a:spcPct val="110000"/>
              </a:lnSpc>
              <a:spcAft>
                <a:spcPts val="1199"/>
              </a:spcAft>
              <a:buNone/>
              <a:tabLst>
                <a:tab pos="0" algn="l"/>
              </a:tabLst>
              <a:defRPr lang="de-DE" sz="18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indent="0" algn="l" defTabSz="914400">
              <a:lnSpc>
                <a:spcPct val="110000"/>
              </a:lnSpc>
              <a:spcAft>
                <a:spcPts val="1199"/>
              </a:spcAft>
              <a:buNone/>
              <a:tabLst>
                <a:tab pos="0" algn="l"/>
              </a:tabLst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Object 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47" name="PlaceHolder 6"/>
          <p:cNvSpPr>
            <a:spLocks noGrp="1"/>
          </p:cNvSpPr>
          <p:nvPr>
            <p:ph type="body" hasCustomPrompt="1"/>
          </p:nvPr>
        </p:nvSpPr>
        <p:spPr>
          <a:xfrm>
            <a:off x="8075520" y="4005360"/>
            <a:ext cx="3708000" cy="2410920"/>
          </a:xfrm>
          <a:prstGeom prst="rect">
            <a:avLst/>
          </a:prstGeom>
          <a:solidFill>
            <a:schemeClr val="lt1">
              <a:lumMod val="95000"/>
            </a:schemeClr>
          </a:solidFill>
          <a:ln w="0">
            <a:noFill/>
          </a:ln>
        </p:spPr>
        <p:txBody>
          <a:bodyPr lIns="72000" tIns="36000" rIns="72000" bIns="36000" anchor="t">
            <a:noAutofit/>
          </a:bodyPr>
          <a:lstStyle>
            <a:lvl1pPr indent="0" algn="l" defTabSz="914400">
              <a:lnSpc>
                <a:spcPct val="110000"/>
              </a:lnSpc>
              <a:spcAft>
                <a:spcPts val="1199"/>
              </a:spcAft>
              <a:buNone/>
              <a:tabLst>
                <a:tab pos="0" algn="l"/>
              </a:tabLst>
              <a:defRPr lang="de-DE" sz="18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indent="0" algn="l" defTabSz="914400">
              <a:lnSpc>
                <a:spcPct val="110000"/>
              </a:lnSpc>
              <a:spcAft>
                <a:spcPts val="1199"/>
              </a:spcAft>
              <a:buNone/>
              <a:tabLst>
                <a:tab pos="0" algn="l"/>
              </a:tabLst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Object 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48" name="PlaceHolder 7"/>
          <p:cNvSpPr>
            <a:spLocks noGrp="1"/>
          </p:cNvSpPr>
          <p:nvPr>
            <p:ph type="ftr" idx="15"/>
          </p:nvPr>
        </p:nvSpPr>
        <p:spPr>
          <a:xfrm>
            <a:off x="839520" y="6580800"/>
            <a:ext cx="9900720" cy="18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en-US" sz="10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en-US" sz="1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&lt;footer&gt;</a:t>
            </a:r>
            <a:endParaRPr lang="fr-FR" sz="1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efault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Textfeld 3"/>
          <p:cNvSpPr/>
          <p:nvPr/>
        </p:nvSpPr>
        <p:spPr>
          <a:xfrm>
            <a:off x="403200" y="6580800"/>
            <a:ext cx="435960" cy="186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de-DE" sz="1000" b="1" u="none" strike="noStrike">
                <a:solidFill>
                  <a:schemeClr val="accent1"/>
                </a:solidFill>
                <a:effectLst/>
                <a:uFillTx/>
                <a:latin typeface="Arial"/>
              </a:rPr>
              <a:t>DESY</a:t>
            </a:r>
            <a:r>
              <a:rPr lang="de-DE" sz="1000" b="1" u="none" strike="noStrike">
                <a:solidFill>
                  <a:schemeClr val="accent2"/>
                </a:solidFill>
                <a:effectLst/>
                <a:uFillTx/>
                <a:latin typeface="Arial"/>
              </a:rPr>
              <a:t>.</a:t>
            </a:r>
            <a:endParaRPr lang="fr-FR" sz="1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50" name="Textfeld 13"/>
          <p:cNvSpPr/>
          <p:nvPr/>
        </p:nvSpPr>
        <p:spPr>
          <a:xfrm>
            <a:off x="10848600" y="6580800"/>
            <a:ext cx="935280" cy="186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algn="r" defTabSz="914400">
              <a:lnSpc>
                <a:spcPct val="100000"/>
              </a:lnSpc>
            </a:pPr>
            <a:r>
              <a:rPr lang="en-US" sz="10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Page </a:t>
            </a:r>
            <a:fld id="{B1D3CDC4-AF19-4FBF-94EA-32CCD2B96C07}" type="slidenum">
              <a:rPr lang="en-US" sz="10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‹N°›</a:t>
            </a:fld>
            <a:endParaRPr lang="fr-FR" sz="1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51" name="PlaceHolder 1"/>
          <p:cNvSpPr>
            <a:spLocks noGrp="1"/>
          </p:cNvSpPr>
          <p:nvPr>
            <p:ph type="title"/>
          </p:nvPr>
        </p:nvSpPr>
        <p:spPr>
          <a:xfrm>
            <a:off x="407880" y="349560"/>
            <a:ext cx="11375640" cy="450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>
              <a:lnSpc>
                <a:spcPct val="90000"/>
              </a:lnSpc>
              <a:buNone/>
              <a:defRPr lang="en-US" sz="3000" b="1" u="none" strike="noStrike">
                <a:solidFill>
                  <a:schemeClr val="accent1"/>
                </a:solidFill>
                <a:effectLst/>
                <a:uFillTx/>
                <a:latin typeface="Arial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</a:pPr>
            <a:r>
              <a:rPr lang="en-US" sz="3000" b="1" u="none" strike="noStrike">
                <a:solidFill>
                  <a:schemeClr val="accent1"/>
                </a:solidFill>
                <a:effectLst/>
                <a:uFillTx/>
                <a:latin typeface="Arial"/>
              </a:rPr>
              <a:t>Click to edit Master title style</a:t>
            </a:r>
          </a:p>
        </p:txBody>
      </p:sp>
      <p:sp>
        <p:nvSpPr>
          <p:cNvPr id="152" name="PlaceHolder 2"/>
          <p:cNvSpPr>
            <a:spLocks noGrp="1"/>
          </p:cNvSpPr>
          <p:nvPr>
            <p:ph type="body"/>
          </p:nvPr>
        </p:nvSpPr>
        <p:spPr>
          <a:xfrm>
            <a:off x="407880" y="817560"/>
            <a:ext cx="11375640" cy="378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>
              <a:lnSpc>
                <a:spcPct val="110000"/>
              </a:lnSpc>
              <a:buNone/>
              <a:tabLst>
                <a:tab pos="0" algn="l"/>
              </a:tabLst>
              <a:defRPr lang="en-US" sz="1800" b="1" u="none" strike="noStrike">
                <a:solidFill>
                  <a:schemeClr val="accent2"/>
                </a:solidFill>
                <a:effectLst/>
                <a:uFillTx/>
                <a:latin typeface="Arial"/>
              </a:defRPr>
            </a:lvl1pPr>
          </a:lstStyle>
          <a:p>
            <a:pPr indent="0" algn="l" defTabSz="914400">
              <a:lnSpc>
                <a:spcPct val="110000"/>
              </a:lnSpc>
              <a:buNone/>
              <a:tabLst>
                <a:tab pos="0" algn="l"/>
              </a:tabLst>
            </a:pPr>
            <a:r>
              <a:rPr lang="en-US" sz="1800" b="1" u="none" strike="noStrike">
                <a:solidFill>
                  <a:schemeClr val="accent2"/>
                </a:solidFill>
                <a:effectLst/>
                <a:uFillTx/>
                <a:latin typeface="Arial"/>
              </a:rPr>
              <a:t>Click to edit Master text styles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53" name="PlaceHolder 3"/>
          <p:cNvSpPr>
            <a:spLocks noGrp="1"/>
          </p:cNvSpPr>
          <p:nvPr>
            <p:ph type="body"/>
          </p:nvPr>
        </p:nvSpPr>
        <p:spPr>
          <a:xfrm>
            <a:off x="407880" y="1406520"/>
            <a:ext cx="3708000" cy="245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algn="l" defTabSz="914400">
              <a:lnSpc>
                <a:spcPct val="110000"/>
              </a:lnSpc>
              <a:spcAft>
                <a:spcPts val="1199"/>
              </a:spcAft>
              <a:buClr>
                <a:srgbClr val="000000"/>
              </a:buClr>
              <a:buFont typeface="Arial"/>
              <a:buChar char="•"/>
              <a:tabLst>
                <a:tab pos="361800" algn="l"/>
              </a:tabLst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marL="361800" indent="-361800" algn="l" defTabSz="914400">
              <a:lnSpc>
                <a:spcPct val="110000"/>
              </a:lnSpc>
              <a:spcAft>
                <a:spcPts val="1199"/>
              </a:spcAft>
              <a:buClr>
                <a:srgbClr val="000000"/>
              </a:buClr>
              <a:buFont typeface="Arial"/>
              <a:buChar char="•"/>
              <a:tabLst>
                <a:tab pos="36180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Master text styles</a:t>
            </a:r>
          </a:p>
        </p:txBody>
      </p:sp>
      <p:sp>
        <p:nvSpPr>
          <p:cNvPr id="154" name="PlaceHolder 4"/>
          <p:cNvSpPr>
            <a:spLocks noGrp="1"/>
          </p:cNvSpPr>
          <p:nvPr>
            <p:ph type="body"/>
          </p:nvPr>
        </p:nvSpPr>
        <p:spPr>
          <a:xfrm>
            <a:off x="407880" y="3963600"/>
            <a:ext cx="3708000" cy="245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algn="l" defTabSz="914400">
              <a:lnSpc>
                <a:spcPct val="110000"/>
              </a:lnSpc>
              <a:spcAft>
                <a:spcPts val="1199"/>
              </a:spcAft>
              <a:buClr>
                <a:srgbClr val="000000"/>
              </a:buClr>
              <a:buFont typeface="Arial"/>
              <a:buChar char="•"/>
              <a:tabLst>
                <a:tab pos="361800" algn="l"/>
              </a:tabLst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marL="361800" indent="-361800" algn="l" defTabSz="914400">
              <a:lnSpc>
                <a:spcPct val="110000"/>
              </a:lnSpc>
              <a:spcAft>
                <a:spcPts val="1199"/>
              </a:spcAft>
              <a:buClr>
                <a:srgbClr val="000000"/>
              </a:buClr>
              <a:buFont typeface="Arial"/>
              <a:buChar char="•"/>
              <a:tabLst>
                <a:tab pos="36180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Master text styles</a:t>
            </a:r>
          </a:p>
        </p:txBody>
      </p:sp>
      <p:sp>
        <p:nvSpPr>
          <p:cNvPr id="155" name="PlaceHolder 5"/>
          <p:cNvSpPr>
            <a:spLocks noGrp="1"/>
          </p:cNvSpPr>
          <p:nvPr>
            <p:ph type="body"/>
          </p:nvPr>
        </p:nvSpPr>
        <p:spPr>
          <a:xfrm>
            <a:off x="4259160" y="1449360"/>
            <a:ext cx="3673080" cy="2410920"/>
          </a:xfrm>
          <a:prstGeom prst="rect">
            <a:avLst/>
          </a:prstGeom>
          <a:solidFill>
            <a:schemeClr val="lt1">
              <a:lumMod val="95000"/>
            </a:schemeClr>
          </a:solidFill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icon to add picture</a:t>
            </a:r>
          </a:p>
        </p:txBody>
      </p:sp>
      <p:sp>
        <p:nvSpPr>
          <p:cNvPr id="156" name="PlaceHolder 6"/>
          <p:cNvSpPr>
            <a:spLocks noGrp="1"/>
          </p:cNvSpPr>
          <p:nvPr>
            <p:ph type="body"/>
          </p:nvPr>
        </p:nvSpPr>
        <p:spPr>
          <a:xfrm>
            <a:off x="4259160" y="4005360"/>
            <a:ext cx="3673080" cy="2412360"/>
          </a:xfrm>
          <a:prstGeom prst="rect">
            <a:avLst/>
          </a:prstGeom>
          <a:solidFill>
            <a:schemeClr val="lt1">
              <a:lumMod val="95000"/>
            </a:schemeClr>
          </a:solidFill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icon to add picture</a:t>
            </a:r>
          </a:p>
        </p:txBody>
      </p:sp>
      <p:sp>
        <p:nvSpPr>
          <p:cNvPr id="157" name="PlaceHolder 7"/>
          <p:cNvSpPr>
            <a:spLocks noGrp="1"/>
          </p:cNvSpPr>
          <p:nvPr>
            <p:ph type="body"/>
          </p:nvPr>
        </p:nvSpPr>
        <p:spPr>
          <a:xfrm>
            <a:off x="8075520" y="1449360"/>
            <a:ext cx="3708000" cy="2410920"/>
          </a:xfrm>
          <a:prstGeom prst="rect">
            <a:avLst/>
          </a:prstGeom>
          <a:solidFill>
            <a:schemeClr val="lt1">
              <a:lumMod val="95000"/>
            </a:schemeClr>
          </a:solidFill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icon to add picture</a:t>
            </a:r>
          </a:p>
        </p:txBody>
      </p:sp>
      <p:sp>
        <p:nvSpPr>
          <p:cNvPr id="158" name="PlaceHolder 8"/>
          <p:cNvSpPr>
            <a:spLocks noGrp="1"/>
          </p:cNvSpPr>
          <p:nvPr>
            <p:ph type="body"/>
          </p:nvPr>
        </p:nvSpPr>
        <p:spPr>
          <a:xfrm>
            <a:off x="8075520" y="4005360"/>
            <a:ext cx="3708000" cy="2412360"/>
          </a:xfrm>
          <a:prstGeom prst="rect">
            <a:avLst/>
          </a:prstGeom>
          <a:solidFill>
            <a:schemeClr val="lt1">
              <a:lumMod val="95000"/>
            </a:schemeClr>
          </a:solidFill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icon to add picture</a:t>
            </a:r>
          </a:p>
        </p:txBody>
      </p:sp>
      <p:sp>
        <p:nvSpPr>
          <p:cNvPr id="159" name="PlaceHolder 9"/>
          <p:cNvSpPr>
            <a:spLocks noGrp="1"/>
          </p:cNvSpPr>
          <p:nvPr>
            <p:ph type="ftr" idx="16"/>
          </p:nvPr>
        </p:nvSpPr>
        <p:spPr>
          <a:xfrm>
            <a:off x="839520" y="6580800"/>
            <a:ext cx="9900720" cy="18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en-US" sz="10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en-US" sz="1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&lt;footer&gt;</a:t>
            </a:r>
            <a:endParaRPr lang="fr-FR" sz="1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efault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Textfeld 3"/>
          <p:cNvSpPr/>
          <p:nvPr/>
        </p:nvSpPr>
        <p:spPr>
          <a:xfrm>
            <a:off x="403200" y="6580800"/>
            <a:ext cx="435960" cy="186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de-DE" sz="1000" b="1" u="none" strike="noStrike">
                <a:solidFill>
                  <a:schemeClr val="accent1"/>
                </a:solidFill>
                <a:effectLst/>
                <a:uFillTx/>
                <a:latin typeface="Arial"/>
              </a:rPr>
              <a:t>DESY</a:t>
            </a:r>
            <a:r>
              <a:rPr lang="de-DE" sz="1000" b="1" u="none" strike="noStrike">
                <a:solidFill>
                  <a:schemeClr val="accent2"/>
                </a:solidFill>
                <a:effectLst/>
                <a:uFillTx/>
                <a:latin typeface="Arial"/>
              </a:rPr>
              <a:t>.</a:t>
            </a:r>
            <a:endParaRPr lang="fr-FR" sz="1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61" name="Textfeld 13"/>
          <p:cNvSpPr/>
          <p:nvPr/>
        </p:nvSpPr>
        <p:spPr>
          <a:xfrm>
            <a:off x="10848600" y="6580800"/>
            <a:ext cx="935280" cy="186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algn="r" defTabSz="914400">
              <a:lnSpc>
                <a:spcPct val="100000"/>
              </a:lnSpc>
            </a:pPr>
            <a:r>
              <a:rPr lang="en-US" sz="10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Page </a:t>
            </a:r>
            <a:fld id="{E67BB432-6D77-403D-A499-9BDE421E992D}" type="slidenum">
              <a:rPr lang="en-US" sz="10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‹N°›</a:t>
            </a:fld>
            <a:endParaRPr lang="fr-FR" sz="1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62" name="PlaceHolder 1"/>
          <p:cNvSpPr>
            <a:spLocks noGrp="1"/>
          </p:cNvSpPr>
          <p:nvPr>
            <p:ph type="title"/>
          </p:nvPr>
        </p:nvSpPr>
        <p:spPr>
          <a:xfrm>
            <a:off x="407880" y="349560"/>
            <a:ext cx="11375640" cy="450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>
              <a:lnSpc>
                <a:spcPct val="90000"/>
              </a:lnSpc>
              <a:buNone/>
              <a:defRPr lang="en-US" sz="3000" b="1" u="none" strike="noStrike">
                <a:solidFill>
                  <a:schemeClr val="accent1"/>
                </a:solidFill>
                <a:effectLst/>
                <a:uFillTx/>
                <a:latin typeface="Arial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</a:pPr>
            <a:r>
              <a:rPr lang="en-US" sz="3000" b="1" u="none" strike="noStrike">
                <a:solidFill>
                  <a:schemeClr val="accent1"/>
                </a:solidFill>
                <a:effectLst/>
                <a:uFillTx/>
                <a:latin typeface="Arial"/>
              </a:rPr>
              <a:t>Click to edit Master title style</a:t>
            </a:r>
          </a:p>
        </p:txBody>
      </p:sp>
      <p:sp>
        <p:nvSpPr>
          <p:cNvPr id="163" name="PlaceHolder 2"/>
          <p:cNvSpPr>
            <a:spLocks noGrp="1"/>
          </p:cNvSpPr>
          <p:nvPr>
            <p:ph type="body"/>
          </p:nvPr>
        </p:nvSpPr>
        <p:spPr>
          <a:xfrm>
            <a:off x="407880" y="817560"/>
            <a:ext cx="11375640" cy="378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>
              <a:lnSpc>
                <a:spcPct val="110000"/>
              </a:lnSpc>
              <a:buNone/>
              <a:tabLst>
                <a:tab pos="0" algn="l"/>
              </a:tabLst>
              <a:defRPr lang="en-US" sz="1800" b="1" u="none" strike="noStrike">
                <a:solidFill>
                  <a:schemeClr val="accent2"/>
                </a:solidFill>
                <a:effectLst/>
                <a:uFillTx/>
                <a:latin typeface="Arial"/>
              </a:defRPr>
            </a:lvl1pPr>
          </a:lstStyle>
          <a:p>
            <a:pPr indent="0" algn="l" defTabSz="914400">
              <a:lnSpc>
                <a:spcPct val="110000"/>
              </a:lnSpc>
              <a:buNone/>
              <a:tabLst>
                <a:tab pos="0" algn="l"/>
              </a:tabLst>
            </a:pPr>
            <a:r>
              <a:rPr lang="en-US" sz="1800" b="1" u="none" strike="noStrike">
                <a:solidFill>
                  <a:schemeClr val="accent2"/>
                </a:solidFill>
                <a:effectLst/>
                <a:uFillTx/>
                <a:latin typeface="Arial"/>
              </a:rPr>
              <a:t>Click to edit Master text styles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64" name="PlaceHolder 3"/>
          <p:cNvSpPr>
            <a:spLocks noGrp="1"/>
          </p:cNvSpPr>
          <p:nvPr>
            <p:ph type="body"/>
          </p:nvPr>
        </p:nvSpPr>
        <p:spPr>
          <a:xfrm>
            <a:off x="407880" y="1449360"/>
            <a:ext cx="11375640" cy="4966920"/>
          </a:xfrm>
          <a:prstGeom prst="rect">
            <a:avLst/>
          </a:prstGeom>
          <a:solidFill>
            <a:schemeClr val="lt1">
              <a:lumMod val="95000"/>
            </a:schemeClr>
          </a:solidFill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icon to add picture</a:t>
            </a:r>
          </a:p>
        </p:txBody>
      </p:sp>
      <p:sp>
        <p:nvSpPr>
          <p:cNvPr id="165" name="PlaceHolder 4"/>
          <p:cNvSpPr>
            <a:spLocks noGrp="1"/>
          </p:cNvSpPr>
          <p:nvPr>
            <p:ph type="ftr" idx="17"/>
          </p:nvPr>
        </p:nvSpPr>
        <p:spPr>
          <a:xfrm>
            <a:off x="839520" y="6580800"/>
            <a:ext cx="9900720" cy="18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en-US" sz="10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en-US" sz="1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&lt;footer&gt;</a:t>
            </a:r>
            <a:endParaRPr lang="fr-FR" sz="1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efault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Textfeld 3"/>
          <p:cNvSpPr/>
          <p:nvPr/>
        </p:nvSpPr>
        <p:spPr>
          <a:xfrm>
            <a:off x="403200" y="6580800"/>
            <a:ext cx="435960" cy="186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de-DE" sz="1000" b="1" u="none" strike="noStrike">
                <a:solidFill>
                  <a:schemeClr val="accent1"/>
                </a:solidFill>
                <a:effectLst/>
                <a:uFillTx/>
                <a:latin typeface="Arial"/>
              </a:rPr>
              <a:t>DESY</a:t>
            </a:r>
            <a:r>
              <a:rPr lang="de-DE" sz="1000" b="1" u="none" strike="noStrike">
                <a:solidFill>
                  <a:schemeClr val="accent2"/>
                </a:solidFill>
                <a:effectLst/>
                <a:uFillTx/>
                <a:latin typeface="Arial"/>
              </a:rPr>
              <a:t>.</a:t>
            </a:r>
            <a:endParaRPr lang="fr-FR" sz="1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67" name="Textfeld 13"/>
          <p:cNvSpPr/>
          <p:nvPr/>
        </p:nvSpPr>
        <p:spPr>
          <a:xfrm>
            <a:off x="10848600" y="6580800"/>
            <a:ext cx="935280" cy="186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algn="r" defTabSz="914400">
              <a:lnSpc>
                <a:spcPct val="100000"/>
              </a:lnSpc>
            </a:pPr>
            <a:r>
              <a:rPr lang="en-US" sz="10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Page </a:t>
            </a:r>
            <a:fld id="{0204C963-C0C5-42AF-BE1B-0F60618981A7}" type="slidenum">
              <a:rPr lang="en-US" sz="10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‹N°›</a:t>
            </a:fld>
            <a:endParaRPr lang="fr-FR" sz="1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68" name="PlaceHolder 1"/>
          <p:cNvSpPr>
            <a:spLocks noGrp="1"/>
          </p:cNvSpPr>
          <p:nvPr>
            <p:ph type="title"/>
          </p:nvPr>
        </p:nvSpPr>
        <p:spPr>
          <a:xfrm>
            <a:off x="407880" y="349560"/>
            <a:ext cx="11375640" cy="450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>
              <a:lnSpc>
                <a:spcPct val="90000"/>
              </a:lnSpc>
              <a:buNone/>
              <a:defRPr lang="en-US" sz="3000" b="1" u="none" strike="noStrike">
                <a:solidFill>
                  <a:schemeClr val="accent1"/>
                </a:solidFill>
                <a:effectLst/>
                <a:uFillTx/>
                <a:latin typeface="Arial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</a:pPr>
            <a:r>
              <a:rPr lang="en-US" sz="3000" b="1" u="none" strike="noStrike">
                <a:solidFill>
                  <a:schemeClr val="accent1"/>
                </a:solidFill>
                <a:effectLst/>
                <a:uFillTx/>
                <a:latin typeface="Arial"/>
              </a:rPr>
              <a:t>Click to edit Master title style</a:t>
            </a:r>
          </a:p>
        </p:txBody>
      </p:sp>
      <p:sp>
        <p:nvSpPr>
          <p:cNvPr id="169" name="PlaceHolder 2"/>
          <p:cNvSpPr>
            <a:spLocks noGrp="1"/>
          </p:cNvSpPr>
          <p:nvPr>
            <p:ph type="body"/>
          </p:nvPr>
        </p:nvSpPr>
        <p:spPr>
          <a:xfrm>
            <a:off x="407880" y="817560"/>
            <a:ext cx="11375640" cy="378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>
              <a:lnSpc>
                <a:spcPct val="110000"/>
              </a:lnSpc>
              <a:buNone/>
              <a:tabLst>
                <a:tab pos="0" algn="l"/>
              </a:tabLst>
              <a:defRPr lang="en-US" sz="1800" b="1" u="none" strike="noStrike">
                <a:solidFill>
                  <a:schemeClr val="accent2"/>
                </a:solidFill>
                <a:effectLst/>
                <a:uFillTx/>
                <a:latin typeface="Arial"/>
              </a:defRPr>
            </a:lvl1pPr>
          </a:lstStyle>
          <a:p>
            <a:pPr indent="0" algn="l" defTabSz="914400">
              <a:lnSpc>
                <a:spcPct val="110000"/>
              </a:lnSpc>
              <a:buNone/>
              <a:tabLst>
                <a:tab pos="0" algn="l"/>
              </a:tabLst>
            </a:pPr>
            <a:r>
              <a:rPr lang="en-US" sz="1800" b="1" u="none" strike="noStrike">
                <a:solidFill>
                  <a:schemeClr val="accent2"/>
                </a:solidFill>
                <a:effectLst/>
                <a:uFillTx/>
                <a:latin typeface="Arial"/>
              </a:rPr>
              <a:t>Click to edit Master text styles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70" name="PlaceHolder 3"/>
          <p:cNvSpPr>
            <a:spLocks noGrp="1"/>
          </p:cNvSpPr>
          <p:nvPr>
            <p:ph type="body"/>
          </p:nvPr>
        </p:nvSpPr>
        <p:spPr>
          <a:xfrm>
            <a:off x="407880" y="1449360"/>
            <a:ext cx="5616360" cy="4966920"/>
          </a:xfrm>
          <a:prstGeom prst="rect">
            <a:avLst/>
          </a:prstGeom>
          <a:solidFill>
            <a:schemeClr val="lt1">
              <a:lumMod val="95000"/>
            </a:schemeClr>
          </a:solidFill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icon to add picture</a:t>
            </a:r>
          </a:p>
        </p:txBody>
      </p:sp>
      <p:sp>
        <p:nvSpPr>
          <p:cNvPr id="171" name="PlaceHolder 4"/>
          <p:cNvSpPr>
            <a:spLocks noGrp="1"/>
          </p:cNvSpPr>
          <p:nvPr>
            <p:ph type="body"/>
          </p:nvPr>
        </p:nvSpPr>
        <p:spPr>
          <a:xfrm>
            <a:off x="6167520" y="1449360"/>
            <a:ext cx="5616360" cy="4966920"/>
          </a:xfrm>
          <a:prstGeom prst="rect">
            <a:avLst/>
          </a:prstGeom>
          <a:solidFill>
            <a:schemeClr val="lt1">
              <a:lumMod val="95000"/>
            </a:schemeClr>
          </a:solidFill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icon to add picture</a:t>
            </a:r>
          </a:p>
        </p:txBody>
      </p:sp>
      <p:sp>
        <p:nvSpPr>
          <p:cNvPr id="172" name="PlaceHolder 5"/>
          <p:cNvSpPr>
            <a:spLocks noGrp="1"/>
          </p:cNvSpPr>
          <p:nvPr>
            <p:ph type="ftr" idx="18"/>
          </p:nvPr>
        </p:nvSpPr>
        <p:spPr>
          <a:xfrm>
            <a:off x="839520" y="6580800"/>
            <a:ext cx="9900720" cy="18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en-US" sz="10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en-US" sz="1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&lt;footer&gt;</a:t>
            </a:r>
            <a:endParaRPr lang="fr-FR" sz="1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efault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Textfeld 3"/>
          <p:cNvSpPr/>
          <p:nvPr/>
        </p:nvSpPr>
        <p:spPr>
          <a:xfrm>
            <a:off x="403200" y="6580800"/>
            <a:ext cx="435960" cy="186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de-DE" sz="1000" b="1" u="none" strike="noStrike">
                <a:solidFill>
                  <a:schemeClr val="accent1"/>
                </a:solidFill>
                <a:effectLst/>
                <a:uFillTx/>
                <a:latin typeface="Arial"/>
              </a:rPr>
              <a:t>DESY</a:t>
            </a:r>
            <a:r>
              <a:rPr lang="de-DE" sz="1000" b="1" u="none" strike="noStrike">
                <a:solidFill>
                  <a:schemeClr val="accent2"/>
                </a:solidFill>
                <a:effectLst/>
                <a:uFillTx/>
                <a:latin typeface="Arial"/>
              </a:rPr>
              <a:t>.</a:t>
            </a:r>
            <a:endParaRPr lang="fr-FR" sz="1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74" name="Textfeld 13"/>
          <p:cNvSpPr/>
          <p:nvPr/>
        </p:nvSpPr>
        <p:spPr>
          <a:xfrm>
            <a:off x="10848600" y="6580800"/>
            <a:ext cx="935280" cy="186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algn="r" defTabSz="914400">
              <a:lnSpc>
                <a:spcPct val="100000"/>
              </a:lnSpc>
            </a:pPr>
            <a:r>
              <a:rPr lang="en-US" sz="10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Page </a:t>
            </a:r>
            <a:fld id="{A5B40562-C427-41F1-AD64-240B0B476B38}" type="slidenum">
              <a:rPr lang="en-US" sz="10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‹N°›</a:t>
            </a:fld>
            <a:endParaRPr lang="fr-FR" sz="1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75" name="PlaceHolder 1"/>
          <p:cNvSpPr>
            <a:spLocks noGrp="1"/>
          </p:cNvSpPr>
          <p:nvPr>
            <p:ph type="title"/>
          </p:nvPr>
        </p:nvSpPr>
        <p:spPr>
          <a:xfrm>
            <a:off x="407880" y="349560"/>
            <a:ext cx="11375640" cy="450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>
              <a:lnSpc>
                <a:spcPct val="90000"/>
              </a:lnSpc>
              <a:buNone/>
              <a:defRPr lang="en-US" sz="3000" b="1" u="none" strike="noStrike">
                <a:solidFill>
                  <a:schemeClr val="accent1"/>
                </a:solidFill>
                <a:effectLst/>
                <a:uFillTx/>
                <a:latin typeface="Arial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</a:pPr>
            <a:r>
              <a:rPr lang="en-US" sz="3000" b="1" u="none" strike="noStrike">
                <a:solidFill>
                  <a:schemeClr val="accent1"/>
                </a:solidFill>
                <a:effectLst/>
                <a:uFillTx/>
                <a:latin typeface="Arial"/>
              </a:rPr>
              <a:t>Click to edit Master title style</a:t>
            </a:r>
          </a:p>
        </p:txBody>
      </p:sp>
      <p:sp>
        <p:nvSpPr>
          <p:cNvPr id="176" name="PlaceHolder 2"/>
          <p:cNvSpPr>
            <a:spLocks noGrp="1"/>
          </p:cNvSpPr>
          <p:nvPr>
            <p:ph type="body"/>
          </p:nvPr>
        </p:nvSpPr>
        <p:spPr>
          <a:xfrm>
            <a:off x="407880" y="817560"/>
            <a:ext cx="11375640" cy="378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>
              <a:lnSpc>
                <a:spcPct val="110000"/>
              </a:lnSpc>
              <a:buNone/>
              <a:tabLst>
                <a:tab pos="0" algn="l"/>
              </a:tabLst>
              <a:defRPr lang="en-US" sz="1800" b="1" u="none" strike="noStrike">
                <a:solidFill>
                  <a:schemeClr val="accent2"/>
                </a:solidFill>
                <a:effectLst/>
                <a:uFillTx/>
                <a:latin typeface="Arial"/>
              </a:defRPr>
            </a:lvl1pPr>
          </a:lstStyle>
          <a:p>
            <a:pPr indent="0" algn="l" defTabSz="914400">
              <a:lnSpc>
                <a:spcPct val="110000"/>
              </a:lnSpc>
              <a:buNone/>
              <a:tabLst>
                <a:tab pos="0" algn="l"/>
              </a:tabLst>
            </a:pPr>
            <a:r>
              <a:rPr lang="en-US" sz="1800" b="1" u="none" strike="noStrike">
                <a:solidFill>
                  <a:schemeClr val="accent2"/>
                </a:solidFill>
                <a:effectLst/>
                <a:uFillTx/>
                <a:latin typeface="Arial"/>
              </a:rPr>
              <a:t>Click to edit Master text styles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77" name="PlaceHolder 3"/>
          <p:cNvSpPr>
            <a:spLocks noGrp="1"/>
          </p:cNvSpPr>
          <p:nvPr>
            <p:ph type="body"/>
          </p:nvPr>
        </p:nvSpPr>
        <p:spPr>
          <a:xfrm>
            <a:off x="407880" y="1449360"/>
            <a:ext cx="3708000" cy="4966920"/>
          </a:xfrm>
          <a:prstGeom prst="rect">
            <a:avLst/>
          </a:prstGeom>
          <a:solidFill>
            <a:schemeClr val="lt1">
              <a:lumMod val="95000"/>
            </a:schemeClr>
          </a:solidFill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icon to add picture</a:t>
            </a:r>
          </a:p>
        </p:txBody>
      </p:sp>
      <p:sp>
        <p:nvSpPr>
          <p:cNvPr id="178" name="PlaceHolder 4"/>
          <p:cNvSpPr>
            <a:spLocks noGrp="1"/>
          </p:cNvSpPr>
          <p:nvPr>
            <p:ph type="body"/>
          </p:nvPr>
        </p:nvSpPr>
        <p:spPr>
          <a:xfrm>
            <a:off x="4259160" y="1449360"/>
            <a:ext cx="7524360" cy="4966920"/>
          </a:xfrm>
          <a:prstGeom prst="rect">
            <a:avLst/>
          </a:prstGeom>
          <a:solidFill>
            <a:schemeClr val="lt1">
              <a:lumMod val="95000"/>
            </a:schemeClr>
          </a:solidFill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icon to add picture</a:t>
            </a:r>
          </a:p>
        </p:txBody>
      </p:sp>
      <p:sp>
        <p:nvSpPr>
          <p:cNvPr id="179" name="PlaceHolder 5"/>
          <p:cNvSpPr>
            <a:spLocks noGrp="1"/>
          </p:cNvSpPr>
          <p:nvPr>
            <p:ph type="ftr" idx="19"/>
          </p:nvPr>
        </p:nvSpPr>
        <p:spPr>
          <a:xfrm>
            <a:off x="839520" y="6580800"/>
            <a:ext cx="9900720" cy="18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en-US" sz="10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en-US" sz="1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&lt;footer&gt;</a:t>
            </a:r>
            <a:endParaRPr lang="fr-FR" sz="1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efault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Textfeld 3"/>
          <p:cNvSpPr/>
          <p:nvPr/>
        </p:nvSpPr>
        <p:spPr>
          <a:xfrm>
            <a:off x="403200" y="6580800"/>
            <a:ext cx="435960" cy="186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de-DE" sz="1000" b="1" u="none" strike="noStrike">
                <a:solidFill>
                  <a:schemeClr val="accent1"/>
                </a:solidFill>
                <a:effectLst/>
                <a:uFillTx/>
                <a:latin typeface="Arial"/>
              </a:rPr>
              <a:t>DESY</a:t>
            </a:r>
            <a:r>
              <a:rPr lang="de-DE" sz="1000" b="1" u="none" strike="noStrike">
                <a:solidFill>
                  <a:schemeClr val="accent2"/>
                </a:solidFill>
                <a:effectLst/>
                <a:uFillTx/>
                <a:latin typeface="Arial"/>
              </a:rPr>
              <a:t>.</a:t>
            </a:r>
            <a:endParaRPr lang="fr-FR" sz="1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81" name="Textfeld 13"/>
          <p:cNvSpPr/>
          <p:nvPr/>
        </p:nvSpPr>
        <p:spPr>
          <a:xfrm>
            <a:off x="10848600" y="6580800"/>
            <a:ext cx="935280" cy="186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algn="r" defTabSz="914400">
              <a:lnSpc>
                <a:spcPct val="100000"/>
              </a:lnSpc>
            </a:pPr>
            <a:r>
              <a:rPr lang="en-US" sz="10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Page </a:t>
            </a:r>
            <a:fld id="{C77B5933-7B68-41A7-B77E-D161F0DC63AA}" type="slidenum">
              <a:rPr lang="en-US" sz="10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‹N°›</a:t>
            </a:fld>
            <a:endParaRPr lang="fr-FR" sz="1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82" name="PlaceHolder 1"/>
          <p:cNvSpPr>
            <a:spLocks noGrp="1"/>
          </p:cNvSpPr>
          <p:nvPr>
            <p:ph type="title"/>
          </p:nvPr>
        </p:nvSpPr>
        <p:spPr>
          <a:xfrm>
            <a:off x="407880" y="349560"/>
            <a:ext cx="11375640" cy="450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>
              <a:lnSpc>
                <a:spcPct val="90000"/>
              </a:lnSpc>
              <a:buNone/>
              <a:defRPr lang="en-US" sz="3000" b="1" u="none" strike="noStrike">
                <a:solidFill>
                  <a:schemeClr val="accent1"/>
                </a:solidFill>
                <a:effectLst/>
                <a:uFillTx/>
                <a:latin typeface="Arial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</a:pPr>
            <a:r>
              <a:rPr lang="en-US" sz="3000" b="1" u="none" strike="noStrike">
                <a:solidFill>
                  <a:schemeClr val="accent1"/>
                </a:solidFill>
                <a:effectLst/>
                <a:uFillTx/>
                <a:latin typeface="Arial"/>
              </a:rPr>
              <a:t>Click to edit Master title style</a:t>
            </a:r>
          </a:p>
        </p:txBody>
      </p:sp>
      <p:sp>
        <p:nvSpPr>
          <p:cNvPr id="183" name="PlaceHolder 2"/>
          <p:cNvSpPr>
            <a:spLocks noGrp="1"/>
          </p:cNvSpPr>
          <p:nvPr>
            <p:ph type="body"/>
          </p:nvPr>
        </p:nvSpPr>
        <p:spPr>
          <a:xfrm>
            <a:off x="407880" y="817560"/>
            <a:ext cx="11375640" cy="378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>
              <a:lnSpc>
                <a:spcPct val="110000"/>
              </a:lnSpc>
              <a:buNone/>
              <a:tabLst>
                <a:tab pos="0" algn="l"/>
              </a:tabLst>
              <a:defRPr lang="en-US" sz="1800" b="1" u="none" strike="noStrike">
                <a:solidFill>
                  <a:schemeClr val="accent2"/>
                </a:solidFill>
                <a:effectLst/>
                <a:uFillTx/>
                <a:latin typeface="Arial"/>
              </a:defRPr>
            </a:lvl1pPr>
          </a:lstStyle>
          <a:p>
            <a:pPr indent="0" algn="l" defTabSz="914400">
              <a:lnSpc>
                <a:spcPct val="110000"/>
              </a:lnSpc>
              <a:buNone/>
              <a:tabLst>
                <a:tab pos="0" algn="l"/>
              </a:tabLst>
            </a:pPr>
            <a:r>
              <a:rPr lang="en-US" sz="1800" b="1" u="none" strike="noStrike">
                <a:solidFill>
                  <a:schemeClr val="accent2"/>
                </a:solidFill>
                <a:effectLst/>
                <a:uFillTx/>
                <a:latin typeface="Arial"/>
              </a:rPr>
              <a:t>Click to edit Master text styles</a:t>
            </a:r>
          </a:p>
        </p:txBody>
      </p:sp>
      <p:sp>
        <p:nvSpPr>
          <p:cNvPr id="184" name="PlaceHolder 3"/>
          <p:cNvSpPr>
            <a:spLocks noGrp="1"/>
          </p:cNvSpPr>
          <p:nvPr>
            <p:ph type="ftr" idx="20"/>
          </p:nvPr>
        </p:nvSpPr>
        <p:spPr>
          <a:xfrm>
            <a:off x="839520" y="6580800"/>
            <a:ext cx="9900720" cy="18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en-US" sz="10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en-US" sz="1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&lt;footer&gt;</a:t>
            </a:r>
            <a:endParaRPr lang="fr-FR" sz="1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efault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Textfeld 3"/>
          <p:cNvSpPr/>
          <p:nvPr/>
        </p:nvSpPr>
        <p:spPr>
          <a:xfrm>
            <a:off x="403200" y="6580800"/>
            <a:ext cx="435960" cy="186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de-DE" sz="1000" b="1" u="none" strike="noStrike">
                <a:solidFill>
                  <a:schemeClr val="accent1"/>
                </a:solidFill>
                <a:effectLst/>
                <a:uFillTx/>
                <a:latin typeface="Arial"/>
              </a:rPr>
              <a:t>DESY</a:t>
            </a:r>
            <a:r>
              <a:rPr lang="de-DE" sz="1000" b="1" u="none" strike="noStrike">
                <a:solidFill>
                  <a:schemeClr val="accent2"/>
                </a:solidFill>
                <a:effectLst/>
                <a:uFillTx/>
                <a:latin typeface="Arial"/>
              </a:rPr>
              <a:t>.</a:t>
            </a:r>
            <a:endParaRPr lang="fr-FR" sz="1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86" name="Textfeld 13"/>
          <p:cNvSpPr/>
          <p:nvPr/>
        </p:nvSpPr>
        <p:spPr>
          <a:xfrm>
            <a:off x="10848600" y="6580800"/>
            <a:ext cx="935280" cy="186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algn="r" defTabSz="914400">
              <a:lnSpc>
                <a:spcPct val="100000"/>
              </a:lnSpc>
            </a:pPr>
            <a:r>
              <a:rPr lang="en-US" sz="10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Page </a:t>
            </a:r>
            <a:fld id="{656F3754-BE77-48CE-BE70-12DD0A217B56}" type="slidenum">
              <a:rPr lang="en-US" sz="10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‹N°›</a:t>
            </a:fld>
            <a:endParaRPr lang="fr-FR" sz="1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87" name="PlaceHolder 1"/>
          <p:cNvSpPr>
            <a:spLocks noGrp="1"/>
          </p:cNvSpPr>
          <p:nvPr>
            <p:ph type="ftr" idx="21"/>
          </p:nvPr>
        </p:nvSpPr>
        <p:spPr>
          <a:xfrm>
            <a:off x="839520" y="6580800"/>
            <a:ext cx="9900720" cy="18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en-US" sz="10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en-US" sz="1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&lt;footer&gt;</a:t>
            </a:r>
            <a:endParaRPr lang="fr-FR" sz="1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efault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Textfeld 3" hidden="1"/>
          <p:cNvSpPr/>
          <p:nvPr/>
        </p:nvSpPr>
        <p:spPr>
          <a:xfrm>
            <a:off x="403200" y="6580800"/>
            <a:ext cx="435960" cy="186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de-DE" sz="1000" b="1" u="none" strike="noStrike">
                <a:solidFill>
                  <a:schemeClr val="accent1"/>
                </a:solidFill>
                <a:effectLst/>
                <a:uFillTx/>
                <a:latin typeface="Arial"/>
              </a:rPr>
              <a:t>DESY</a:t>
            </a:r>
            <a:r>
              <a:rPr lang="de-DE" sz="1000" b="1" u="none" strike="noStrike">
                <a:solidFill>
                  <a:schemeClr val="accent2"/>
                </a:solidFill>
                <a:effectLst/>
                <a:uFillTx/>
                <a:latin typeface="Arial"/>
              </a:rPr>
              <a:t>.</a:t>
            </a:r>
            <a:endParaRPr lang="fr-FR" sz="1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89" name="Textfeld 13" hidden="1"/>
          <p:cNvSpPr/>
          <p:nvPr/>
        </p:nvSpPr>
        <p:spPr>
          <a:xfrm>
            <a:off x="10848600" y="6580800"/>
            <a:ext cx="935280" cy="186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algn="r" defTabSz="914400">
              <a:lnSpc>
                <a:spcPct val="100000"/>
              </a:lnSpc>
            </a:pPr>
            <a:r>
              <a:rPr lang="en-US" sz="10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Page </a:t>
            </a:r>
            <a:fld id="{F32562B7-811C-40EC-B045-4BA75413B629}" type="slidenum">
              <a:rPr lang="en-US" sz="10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‹N°›</a:t>
            </a:fld>
            <a:endParaRPr lang="fr-FR" sz="1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90" name="Rechteck 4"/>
          <p:cNvSpPr/>
          <p:nvPr/>
        </p:nvSpPr>
        <p:spPr>
          <a:xfrm>
            <a:off x="395280" y="3980160"/>
            <a:ext cx="4571640" cy="372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10000"/>
              </a:lnSpc>
            </a:pPr>
            <a:r>
              <a:rPr lang="de-DE" sz="18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Contact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91" name="Rechteck 5"/>
          <p:cNvSpPr/>
          <p:nvPr/>
        </p:nvSpPr>
        <p:spPr>
          <a:xfrm>
            <a:off x="395280" y="4516560"/>
            <a:ext cx="2700360" cy="1899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20000"/>
              </a:lnSpc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Deutsches Elektronen-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20000"/>
              </a:lnSpc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Synchrotron DESY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20000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20000"/>
              </a:lnSpc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www.desy.de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92" name="PlaceHolder 1"/>
          <p:cNvSpPr>
            <a:spLocks noGrp="1"/>
          </p:cNvSpPr>
          <p:nvPr>
            <p:ph type="body"/>
          </p:nvPr>
        </p:nvSpPr>
        <p:spPr>
          <a:xfrm>
            <a:off x="3600000" y="4516560"/>
            <a:ext cx="5148360" cy="1899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>
              <a:lnSpc>
                <a:spcPct val="120000"/>
              </a:lnSpc>
              <a:buNone/>
              <a:tabLst>
                <a:tab pos="0" algn="l"/>
              </a:tabLst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indent="0" algn="l" defTabSz="914400">
              <a:lnSpc>
                <a:spcPct val="120000"/>
              </a:lnSpc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efault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Textfeld 3" hidden="1"/>
          <p:cNvSpPr/>
          <p:nvPr/>
        </p:nvSpPr>
        <p:spPr>
          <a:xfrm>
            <a:off x="403200" y="6580800"/>
            <a:ext cx="435960" cy="186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de-DE" sz="1000" b="1" u="none" strike="noStrike">
                <a:solidFill>
                  <a:schemeClr val="accent1"/>
                </a:solidFill>
                <a:effectLst/>
                <a:uFillTx/>
                <a:latin typeface="Arial"/>
              </a:rPr>
              <a:t>DESY</a:t>
            </a:r>
            <a:r>
              <a:rPr lang="de-DE" sz="1000" b="1" u="none" strike="noStrike">
                <a:solidFill>
                  <a:schemeClr val="accent2"/>
                </a:solidFill>
                <a:effectLst/>
                <a:uFillTx/>
                <a:latin typeface="Arial"/>
              </a:rPr>
              <a:t>.</a:t>
            </a:r>
            <a:endParaRPr lang="fr-FR" sz="1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94" name="Textfeld 13" hidden="1"/>
          <p:cNvSpPr/>
          <p:nvPr/>
        </p:nvSpPr>
        <p:spPr>
          <a:xfrm>
            <a:off x="10848600" y="6580800"/>
            <a:ext cx="935280" cy="186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algn="r" defTabSz="914400">
              <a:lnSpc>
                <a:spcPct val="100000"/>
              </a:lnSpc>
            </a:pPr>
            <a:r>
              <a:rPr lang="en-US" sz="10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Page </a:t>
            </a:r>
            <a:fld id="{AFD80C99-90E2-418B-8CF7-D04A6BEA1E1F}" type="slidenum">
              <a:rPr lang="en-US" sz="10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‹N°›</a:t>
            </a:fld>
            <a:endParaRPr lang="fr-FR" sz="1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95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12191760" cy="3428640"/>
          </a:xfrm>
          <a:prstGeom prst="rect">
            <a:avLst/>
          </a:prstGeom>
          <a:solidFill>
            <a:schemeClr val="dk2"/>
          </a:solidFill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icon to add picture</a:t>
            </a:r>
          </a:p>
        </p:txBody>
      </p:sp>
      <p:sp>
        <p:nvSpPr>
          <p:cNvPr id="196" name="PlaceHolder 2"/>
          <p:cNvSpPr>
            <a:spLocks noGrp="1"/>
          </p:cNvSpPr>
          <p:nvPr>
            <p:ph type="title"/>
          </p:nvPr>
        </p:nvSpPr>
        <p:spPr>
          <a:xfrm>
            <a:off x="407880" y="349560"/>
            <a:ext cx="11375640" cy="1099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en-US" sz="6000" b="1" u="none" strike="noStrike">
                <a:solidFill>
                  <a:schemeClr val="lt1"/>
                </a:solidFill>
                <a:effectLst/>
                <a:uFillTx/>
                <a:latin typeface="Arial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en-US" sz="6000" b="1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Click to edit Master title style</a:t>
            </a:r>
          </a:p>
        </p:txBody>
      </p:sp>
      <p:sp>
        <p:nvSpPr>
          <p:cNvPr id="197" name="PlaceHolder 3"/>
          <p:cNvSpPr>
            <a:spLocks noGrp="1"/>
          </p:cNvSpPr>
          <p:nvPr>
            <p:ph type="body"/>
          </p:nvPr>
        </p:nvSpPr>
        <p:spPr>
          <a:xfrm>
            <a:off x="414360" y="4096800"/>
            <a:ext cx="11369160" cy="699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>
              <a:lnSpc>
                <a:spcPct val="110000"/>
              </a:lnSpc>
              <a:buNone/>
              <a:tabLst>
                <a:tab pos="0" algn="l"/>
              </a:tabLst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indent="0" algn="l" defTabSz="914400">
              <a:lnSpc>
                <a:spcPct val="110000"/>
              </a:lnSpc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Master text styles</a:t>
            </a:r>
          </a:p>
        </p:txBody>
      </p:sp>
      <p:pic>
        <p:nvPicPr>
          <p:cNvPr id="198" name="Grafik 9" descr="Logo DESY"/>
          <p:cNvPicPr/>
          <p:nvPr/>
        </p:nvPicPr>
        <p:blipFill>
          <a:blip r:embed="rId2"/>
          <a:stretch/>
        </p:blipFill>
        <p:spPr>
          <a:xfrm>
            <a:off x="10885320" y="5585400"/>
            <a:ext cx="899280" cy="899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99" name="Grafik 10" descr="Logo Helmholtz"/>
          <p:cNvPicPr/>
          <p:nvPr/>
        </p:nvPicPr>
        <p:blipFill>
          <a:blip r:embed="rId3"/>
          <a:stretch/>
        </p:blipFill>
        <p:spPr>
          <a:xfrm>
            <a:off x="395280" y="6258600"/>
            <a:ext cx="1188000" cy="16128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efault 1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Textfeld 3" hidden="1"/>
          <p:cNvSpPr/>
          <p:nvPr/>
        </p:nvSpPr>
        <p:spPr>
          <a:xfrm>
            <a:off x="403200" y="6580800"/>
            <a:ext cx="435960" cy="186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de-DE" sz="1000" b="1" u="none" strike="noStrike">
                <a:solidFill>
                  <a:schemeClr val="accent1"/>
                </a:solidFill>
                <a:effectLst/>
                <a:uFillTx/>
                <a:latin typeface="Arial"/>
              </a:rPr>
              <a:t>DESY</a:t>
            </a:r>
            <a:r>
              <a:rPr lang="de-DE" sz="1000" b="1" u="none" strike="noStrike">
                <a:solidFill>
                  <a:schemeClr val="accent2"/>
                </a:solidFill>
                <a:effectLst/>
                <a:uFillTx/>
                <a:latin typeface="Arial"/>
              </a:rPr>
              <a:t>.</a:t>
            </a:r>
            <a:endParaRPr lang="fr-FR" sz="10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201" name="Textfeld 13" hidden="1"/>
          <p:cNvSpPr/>
          <p:nvPr/>
        </p:nvSpPr>
        <p:spPr>
          <a:xfrm>
            <a:off x="10848600" y="6580800"/>
            <a:ext cx="935280" cy="186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algn="r" defTabSz="914400">
              <a:lnSpc>
                <a:spcPct val="100000"/>
              </a:lnSpc>
            </a:pPr>
            <a:r>
              <a:rPr lang="en-US" sz="10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Page </a:t>
            </a:r>
            <a:fld id="{10264F2B-781B-4232-943F-3471368C9504}" type="slidenum">
              <a:rPr lang="en-US" sz="10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‹N°›</a:t>
            </a:fld>
            <a:endParaRPr lang="fr-FR" sz="10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202" name="PlaceHolder 1"/>
          <p:cNvSpPr>
            <a:spLocks noGrp="1"/>
          </p:cNvSpPr>
          <p:nvPr>
            <p:ph type="title"/>
          </p:nvPr>
        </p:nvSpPr>
        <p:spPr>
          <a:xfrm>
            <a:off x="407880" y="349560"/>
            <a:ext cx="11375640" cy="3510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en-US" sz="6000" b="1" u="none" strike="noStrike">
                <a:solidFill>
                  <a:schemeClr val="lt1"/>
                </a:solidFill>
                <a:effectLst/>
                <a:uFillTx/>
                <a:latin typeface="Arial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en-US" sz="6000" b="1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efault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Textfeld 3" hidden="1"/>
          <p:cNvSpPr/>
          <p:nvPr/>
        </p:nvSpPr>
        <p:spPr>
          <a:xfrm>
            <a:off x="403200" y="6580800"/>
            <a:ext cx="435960" cy="186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de-DE" sz="1000" b="1" u="none" strike="noStrike">
                <a:solidFill>
                  <a:schemeClr val="accent1"/>
                </a:solidFill>
                <a:effectLst/>
                <a:uFillTx/>
                <a:latin typeface="Arial"/>
              </a:rPr>
              <a:t>DESY</a:t>
            </a:r>
            <a:r>
              <a:rPr lang="de-DE" sz="1000" b="1" u="none" strike="noStrike">
                <a:solidFill>
                  <a:schemeClr val="accent2"/>
                </a:solidFill>
                <a:effectLst/>
                <a:uFillTx/>
                <a:latin typeface="Arial"/>
              </a:rPr>
              <a:t>.</a:t>
            </a:r>
            <a:endParaRPr lang="fr-FR" sz="1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04" name="Textfeld 13" hidden="1"/>
          <p:cNvSpPr/>
          <p:nvPr/>
        </p:nvSpPr>
        <p:spPr>
          <a:xfrm>
            <a:off x="10848600" y="6580800"/>
            <a:ext cx="935280" cy="186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algn="r" defTabSz="914400">
              <a:lnSpc>
                <a:spcPct val="100000"/>
              </a:lnSpc>
            </a:pPr>
            <a:r>
              <a:rPr lang="en-US" sz="10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Page </a:t>
            </a:r>
            <a:fld id="{0AED5307-E814-416A-A8E4-0DEE4B9D4334}" type="slidenum">
              <a:rPr lang="en-US" sz="10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‹N°›</a:t>
            </a:fld>
            <a:endParaRPr lang="fr-FR" sz="1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05" name="PlaceHolder 1"/>
          <p:cNvSpPr>
            <a:spLocks noGrp="1"/>
          </p:cNvSpPr>
          <p:nvPr>
            <p:ph type="title"/>
          </p:nvPr>
        </p:nvSpPr>
        <p:spPr>
          <a:xfrm>
            <a:off x="407880" y="349560"/>
            <a:ext cx="11375640" cy="3510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en-US" sz="6000" b="1" u="none" strike="noStrike">
                <a:solidFill>
                  <a:schemeClr val="accent1"/>
                </a:solidFill>
                <a:effectLst/>
                <a:uFillTx/>
                <a:latin typeface="Arial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en-US" sz="6000" b="1" u="none" strike="noStrike">
                <a:solidFill>
                  <a:schemeClr val="accent1"/>
                </a:solidFill>
                <a:effectLst/>
                <a:uFillTx/>
                <a:latin typeface="Arial"/>
              </a:rPr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efault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Textfeld 3"/>
          <p:cNvSpPr/>
          <p:nvPr/>
        </p:nvSpPr>
        <p:spPr>
          <a:xfrm>
            <a:off x="403200" y="6580800"/>
            <a:ext cx="435960" cy="186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de-DE" sz="1000" b="1" u="none" strike="noStrike">
                <a:solidFill>
                  <a:schemeClr val="accent1"/>
                </a:solidFill>
                <a:effectLst/>
                <a:uFillTx/>
                <a:latin typeface="Arial"/>
              </a:rPr>
              <a:t>DESY</a:t>
            </a:r>
            <a:r>
              <a:rPr lang="de-DE" sz="1000" b="1" u="none" strike="noStrike">
                <a:solidFill>
                  <a:schemeClr val="accent2"/>
                </a:solidFill>
                <a:effectLst/>
                <a:uFillTx/>
                <a:latin typeface="Arial"/>
              </a:rPr>
              <a:t>.</a:t>
            </a:r>
            <a:endParaRPr lang="fr-FR" sz="1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07" name="Textfeld 13"/>
          <p:cNvSpPr/>
          <p:nvPr/>
        </p:nvSpPr>
        <p:spPr>
          <a:xfrm>
            <a:off x="10848600" y="6580800"/>
            <a:ext cx="935280" cy="186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algn="r" defTabSz="914400">
              <a:lnSpc>
                <a:spcPct val="100000"/>
              </a:lnSpc>
            </a:pPr>
            <a:r>
              <a:rPr lang="en-US" sz="10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Page </a:t>
            </a:r>
            <a:fld id="{7196374B-ACDA-4611-957D-4B0394295EAB}" type="slidenum">
              <a:rPr lang="en-US" sz="10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‹N°›</a:t>
            </a:fld>
            <a:endParaRPr lang="fr-FR" sz="1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08" name="PlaceHolder 1"/>
          <p:cNvSpPr>
            <a:spLocks noGrp="1"/>
          </p:cNvSpPr>
          <p:nvPr>
            <p:ph type="title"/>
          </p:nvPr>
        </p:nvSpPr>
        <p:spPr>
          <a:xfrm>
            <a:off x="407880" y="349560"/>
            <a:ext cx="11375640" cy="450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>
              <a:lnSpc>
                <a:spcPct val="90000"/>
              </a:lnSpc>
              <a:buNone/>
              <a:defRPr lang="en-US" sz="3000" b="1" u="none" strike="noStrike">
                <a:solidFill>
                  <a:schemeClr val="accent1"/>
                </a:solidFill>
                <a:effectLst/>
                <a:uFillTx/>
                <a:latin typeface="Arial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</a:pPr>
            <a:r>
              <a:rPr lang="en-US" sz="3000" b="1" u="none" strike="noStrike">
                <a:solidFill>
                  <a:schemeClr val="accent1"/>
                </a:solidFill>
                <a:effectLst/>
                <a:uFillTx/>
                <a:latin typeface="Arial"/>
              </a:rPr>
              <a:t>Click to edit Master title style</a:t>
            </a:r>
          </a:p>
        </p:txBody>
      </p:sp>
      <p:sp>
        <p:nvSpPr>
          <p:cNvPr id="209" name="PlaceHolder 2"/>
          <p:cNvSpPr>
            <a:spLocks noGrp="1"/>
          </p:cNvSpPr>
          <p:nvPr>
            <p:ph type="body"/>
          </p:nvPr>
        </p:nvSpPr>
        <p:spPr>
          <a:xfrm>
            <a:off x="407880" y="817560"/>
            <a:ext cx="11375640" cy="378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>
              <a:lnSpc>
                <a:spcPct val="110000"/>
              </a:lnSpc>
              <a:buNone/>
              <a:tabLst>
                <a:tab pos="0" algn="l"/>
              </a:tabLst>
              <a:defRPr lang="en-US" sz="1800" b="1" u="none" strike="noStrike">
                <a:solidFill>
                  <a:schemeClr val="accent2"/>
                </a:solidFill>
                <a:effectLst/>
                <a:uFillTx/>
                <a:latin typeface="Arial"/>
              </a:defRPr>
            </a:lvl1pPr>
          </a:lstStyle>
          <a:p>
            <a:pPr indent="0" algn="l" defTabSz="914400">
              <a:lnSpc>
                <a:spcPct val="110000"/>
              </a:lnSpc>
              <a:buNone/>
              <a:tabLst>
                <a:tab pos="0" algn="l"/>
              </a:tabLst>
            </a:pPr>
            <a:r>
              <a:rPr lang="en-US" sz="1800" b="1" u="none" strike="noStrike">
                <a:solidFill>
                  <a:schemeClr val="accent2"/>
                </a:solidFill>
                <a:effectLst/>
                <a:uFillTx/>
                <a:latin typeface="Arial"/>
              </a:rPr>
              <a:t>Click to edit Master text styles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210" name="PlaceHolder 3"/>
          <p:cNvSpPr>
            <a:spLocks noGrp="1"/>
          </p:cNvSpPr>
          <p:nvPr>
            <p:ph type="body"/>
          </p:nvPr>
        </p:nvSpPr>
        <p:spPr>
          <a:xfrm>
            <a:off x="407880" y="1406520"/>
            <a:ext cx="11375640" cy="5009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algn="l" defTabSz="914400">
              <a:lnSpc>
                <a:spcPct val="110000"/>
              </a:lnSpc>
              <a:spcAft>
                <a:spcPts val="1199"/>
              </a:spcAft>
              <a:buClr>
                <a:srgbClr val="000000"/>
              </a:buClr>
              <a:buFont typeface="Arial"/>
              <a:buChar char="•"/>
              <a:tabLst>
                <a:tab pos="361800" algn="l"/>
              </a:tabLst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marL="361800" indent="-361800" algn="l" defTabSz="914400">
              <a:lnSpc>
                <a:spcPct val="110000"/>
              </a:lnSpc>
              <a:spcAft>
                <a:spcPts val="1199"/>
              </a:spcAft>
              <a:buClr>
                <a:srgbClr val="000000"/>
              </a:buClr>
              <a:buFont typeface="Arial"/>
              <a:buChar char="•"/>
              <a:tabLst>
                <a:tab pos="36180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Master text styles</a:t>
            </a:r>
          </a:p>
        </p:txBody>
      </p:sp>
      <p:sp>
        <p:nvSpPr>
          <p:cNvPr id="211" name="PlaceHolder 4"/>
          <p:cNvSpPr>
            <a:spLocks noGrp="1"/>
          </p:cNvSpPr>
          <p:nvPr>
            <p:ph type="ftr" idx="22"/>
          </p:nvPr>
        </p:nvSpPr>
        <p:spPr>
          <a:xfrm>
            <a:off x="839520" y="6580800"/>
            <a:ext cx="9900720" cy="18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en-US" sz="10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en-US" sz="1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&lt;footer&gt;</a:t>
            </a:r>
            <a:endParaRPr lang="fr-FR" sz="1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efault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Textfeld 3"/>
          <p:cNvSpPr/>
          <p:nvPr/>
        </p:nvSpPr>
        <p:spPr>
          <a:xfrm>
            <a:off x="403200" y="6580800"/>
            <a:ext cx="435960" cy="186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de-DE" sz="1000" b="1" u="none" strike="noStrike">
                <a:solidFill>
                  <a:schemeClr val="accent1"/>
                </a:solidFill>
                <a:effectLst/>
                <a:uFillTx/>
                <a:latin typeface="Arial"/>
              </a:rPr>
              <a:t>DESY</a:t>
            </a:r>
            <a:r>
              <a:rPr lang="de-DE" sz="1000" b="1" u="none" strike="noStrike">
                <a:solidFill>
                  <a:schemeClr val="accent2"/>
                </a:solidFill>
                <a:effectLst/>
                <a:uFillTx/>
                <a:latin typeface="Arial"/>
              </a:rPr>
              <a:t>.</a:t>
            </a:r>
            <a:endParaRPr lang="fr-FR" sz="1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13" name="Textfeld 13"/>
          <p:cNvSpPr/>
          <p:nvPr/>
        </p:nvSpPr>
        <p:spPr>
          <a:xfrm>
            <a:off x="10848600" y="6580800"/>
            <a:ext cx="935280" cy="186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algn="r" defTabSz="914400">
              <a:lnSpc>
                <a:spcPct val="100000"/>
              </a:lnSpc>
            </a:pPr>
            <a:r>
              <a:rPr lang="en-US" sz="10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Page </a:t>
            </a:r>
            <a:fld id="{2E14C179-60F8-4D60-936A-7FF63848C9AD}" type="slidenum">
              <a:rPr lang="en-US" sz="10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‹N°›</a:t>
            </a:fld>
            <a:endParaRPr lang="fr-FR" sz="1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14" name="PlaceHolder 1"/>
          <p:cNvSpPr>
            <a:spLocks noGrp="1"/>
          </p:cNvSpPr>
          <p:nvPr>
            <p:ph type="title"/>
          </p:nvPr>
        </p:nvSpPr>
        <p:spPr>
          <a:xfrm>
            <a:off x="407880" y="349560"/>
            <a:ext cx="11375640" cy="450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>
              <a:lnSpc>
                <a:spcPct val="90000"/>
              </a:lnSpc>
              <a:buNone/>
              <a:defRPr lang="en-US" sz="3000" b="1" u="none" strike="noStrike">
                <a:solidFill>
                  <a:schemeClr val="accent1"/>
                </a:solidFill>
                <a:effectLst/>
                <a:uFillTx/>
                <a:latin typeface="Arial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</a:pPr>
            <a:r>
              <a:rPr lang="en-US" sz="3000" b="1" u="none" strike="noStrike">
                <a:solidFill>
                  <a:schemeClr val="accent1"/>
                </a:solidFill>
                <a:effectLst/>
                <a:uFillTx/>
                <a:latin typeface="Arial"/>
              </a:rPr>
              <a:t>Click to edit Master title style</a:t>
            </a:r>
          </a:p>
        </p:txBody>
      </p:sp>
      <p:sp>
        <p:nvSpPr>
          <p:cNvPr id="215" name="PlaceHolder 2"/>
          <p:cNvSpPr>
            <a:spLocks noGrp="1"/>
          </p:cNvSpPr>
          <p:nvPr>
            <p:ph type="body"/>
          </p:nvPr>
        </p:nvSpPr>
        <p:spPr>
          <a:xfrm>
            <a:off x="407880" y="817560"/>
            <a:ext cx="11375640" cy="378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>
              <a:lnSpc>
                <a:spcPct val="110000"/>
              </a:lnSpc>
              <a:buNone/>
              <a:tabLst>
                <a:tab pos="0" algn="l"/>
              </a:tabLst>
              <a:defRPr lang="en-US" sz="1800" b="1" u="none" strike="noStrike">
                <a:solidFill>
                  <a:schemeClr val="accent2"/>
                </a:solidFill>
                <a:effectLst/>
                <a:uFillTx/>
                <a:latin typeface="Arial"/>
              </a:defRPr>
            </a:lvl1pPr>
          </a:lstStyle>
          <a:p>
            <a:pPr indent="0" algn="l" defTabSz="914400">
              <a:lnSpc>
                <a:spcPct val="110000"/>
              </a:lnSpc>
              <a:buNone/>
              <a:tabLst>
                <a:tab pos="0" algn="l"/>
              </a:tabLst>
            </a:pPr>
            <a:r>
              <a:rPr lang="en-US" sz="1800" b="1" u="none" strike="noStrike">
                <a:solidFill>
                  <a:schemeClr val="accent2"/>
                </a:solidFill>
                <a:effectLst/>
                <a:uFillTx/>
                <a:latin typeface="Arial"/>
              </a:rPr>
              <a:t>Click to edit Master text styles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216" name="PlaceHolder 3"/>
          <p:cNvSpPr>
            <a:spLocks noGrp="1"/>
          </p:cNvSpPr>
          <p:nvPr>
            <p:ph type="body"/>
          </p:nvPr>
        </p:nvSpPr>
        <p:spPr>
          <a:xfrm>
            <a:off x="407880" y="1406520"/>
            <a:ext cx="5616360" cy="5009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algn="l" defTabSz="914400">
              <a:lnSpc>
                <a:spcPct val="110000"/>
              </a:lnSpc>
              <a:spcAft>
                <a:spcPts val="1199"/>
              </a:spcAft>
              <a:buClr>
                <a:srgbClr val="000000"/>
              </a:buClr>
              <a:buFont typeface="Arial"/>
              <a:buChar char="•"/>
              <a:tabLst>
                <a:tab pos="361800" algn="l"/>
              </a:tabLst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marL="361800" indent="-361800" algn="l" defTabSz="914400">
              <a:lnSpc>
                <a:spcPct val="110000"/>
              </a:lnSpc>
              <a:spcAft>
                <a:spcPts val="1199"/>
              </a:spcAft>
              <a:buClr>
                <a:srgbClr val="000000"/>
              </a:buClr>
              <a:buFont typeface="Arial"/>
              <a:buChar char="•"/>
              <a:tabLst>
                <a:tab pos="36180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Master text styles</a:t>
            </a:r>
          </a:p>
        </p:txBody>
      </p:sp>
      <p:sp>
        <p:nvSpPr>
          <p:cNvPr id="217" name="PlaceHolder 4"/>
          <p:cNvSpPr>
            <a:spLocks noGrp="1"/>
          </p:cNvSpPr>
          <p:nvPr>
            <p:ph type="body"/>
          </p:nvPr>
        </p:nvSpPr>
        <p:spPr>
          <a:xfrm>
            <a:off x="6167520" y="1406520"/>
            <a:ext cx="5616360" cy="5009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algn="l" defTabSz="914400">
              <a:lnSpc>
                <a:spcPct val="110000"/>
              </a:lnSpc>
              <a:spcAft>
                <a:spcPts val="1199"/>
              </a:spcAft>
              <a:buClr>
                <a:srgbClr val="000000"/>
              </a:buClr>
              <a:buFont typeface="Arial"/>
              <a:buChar char="•"/>
              <a:tabLst>
                <a:tab pos="361800" algn="l"/>
              </a:tabLst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marL="361800" indent="-361800" algn="l" defTabSz="914400">
              <a:lnSpc>
                <a:spcPct val="110000"/>
              </a:lnSpc>
              <a:spcAft>
                <a:spcPts val="1199"/>
              </a:spcAft>
              <a:buClr>
                <a:srgbClr val="000000"/>
              </a:buClr>
              <a:buFont typeface="Arial"/>
              <a:buChar char="•"/>
              <a:tabLst>
                <a:tab pos="36180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Master text styles</a:t>
            </a:r>
          </a:p>
        </p:txBody>
      </p:sp>
      <p:sp>
        <p:nvSpPr>
          <p:cNvPr id="218" name="PlaceHolder 5"/>
          <p:cNvSpPr>
            <a:spLocks noGrp="1"/>
          </p:cNvSpPr>
          <p:nvPr>
            <p:ph type="ftr" idx="23"/>
          </p:nvPr>
        </p:nvSpPr>
        <p:spPr>
          <a:xfrm>
            <a:off x="839520" y="6580800"/>
            <a:ext cx="9900720" cy="18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en-US" sz="10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en-US" sz="1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&lt;footer&gt;</a:t>
            </a:r>
            <a:endParaRPr lang="fr-FR" sz="1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efault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Textfeld 3"/>
          <p:cNvSpPr/>
          <p:nvPr/>
        </p:nvSpPr>
        <p:spPr>
          <a:xfrm>
            <a:off x="403200" y="6580800"/>
            <a:ext cx="435960" cy="186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de-DE" sz="1000" b="1" u="none" strike="noStrike">
                <a:solidFill>
                  <a:schemeClr val="accent1"/>
                </a:solidFill>
                <a:effectLst/>
                <a:uFillTx/>
                <a:latin typeface="Arial"/>
              </a:rPr>
              <a:t>DESY</a:t>
            </a:r>
            <a:r>
              <a:rPr lang="de-DE" sz="1000" b="1" u="none" strike="noStrike">
                <a:solidFill>
                  <a:schemeClr val="accent2"/>
                </a:solidFill>
                <a:effectLst/>
                <a:uFillTx/>
                <a:latin typeface="Arial"/>
              </a:rPr>
              <a:t>.</a:t>
            </a:r>
            <a:endParaRPr lang="fr-FR" sz="1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20" name="Textfeld 13"/>
          <p:cNvSpPr/>
          <p:nvPr/>
        </p:nvSpPr>
        <p:spPr>
          <a:xfrm>
            <a:off x="10848600" y="6580800"/>
            <a:ext cx="935280" cy="186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algn="r" defTabSz="914400">
              <a:lnSpc>
                <a:spcPct val="100000"/>
              </a:lnSpc>
            </a:pPr>
            <a:r>
              <a:rPr lang="en-US" sz="10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Page </a:t>
            </a:r>
            <a:fld id="{BF32D151-22A5-425E-BD38-1CA2DC6B7202}" type="slidenum">
              <a:rPr lang="en-US" sz="10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‹N°›</a:t>
            </a:fld>
            <a:endParaRPr lang="fr-FR" sz="1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21" name="PlaceHolder 1"/>
          <p:cNvSpPr>
            <a:spLocks noGrp="1"/>
          </p:cNvSpPr>
          <p:nvPr>
            <p:ph type="title"/>
          </p:nvPr>
        </p:nvSpPr>
        <p:spPr>
          <a:xfrm>
            <a:off x="407880" y="349560"/>
            <a:ext cx="11375640" cy="450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>
              <a:lnSpc>
                <a:spcPct val="90000"/>
              </a:lnSpc>
              <a:buNone/>
              <a:defRPr lang="en-US" sz="3000" b="1" u="none" strike="noStrike">
                <a:solidFill>
                  <a:schemeClr val="accent1"/>
                </a:solidFill>
                <a:effectLst/>
                <a:uFillTx/>
                <a:latin typeface="Arial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</a:pPr>
            <a:r>
              <a:rPr lang="en-US" sz="3000" b="1" u="none" strike="noStrike">
                <a:solidFill>
                  <a:schemeClr val="accent1"/>
                </a:solidFill>
                <a:effectLst/>
                <a:uFillTx/>
                <a:latin typeface="Arial"/>
              </a:rPr>
              <a:t>Click to edit Master title style</a:t>
            </a:r>
          </a:p>
        </p:txBody>
      </p:sp>
      <p:sp>
        <p:nvSpPr>
          <p:cNvPr id="222" name="PlaceHolder 2"/>
          <p:cNvSpPr>
            <a:spLocks noGrp="1"/>
          </p:cNvSpPr>
          <p:nvPr>
            <p:ph type="body"/>
          </p:nvPr>
        </p:nvSpPr>
        <p:spPr>
          <a:xfrm>
            <a:off x="407880" y="817560"/>
            <a:ext cx="11375640" cy="378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>
              <a:lnSpc>
                <a:spcPct val="110000"/>
              </a:lnSpc>
              <a:buNone/>
              <a:tabLst>
                <a:tab pos="0" algn="l"/>
              </a:tabLst>
              <a:defRPr lang="en-US" sz="1800" b="1" u="none" strike="noStrike">
                <a:solidFill>
                  <a:schemeClr val="accent2"/>
                </a:solidFill>
                <a:effectLst/>
                <a:uFillTx/>
                <a:latin typeface="Arial"/>
              </a:defRPr>
            </a:lvl1pPr>
          </a:lstStyle>
          <a:p>
            <a:pPr indent="0" algn="l" defTabSz="914400">
              <a:lnSpc>
                <a:spcPct val="110000"/>
              </a:lnSpc>
              <a:buNone/>
              <a:tabLst>
                <a:tab pos="0" algn="l"/>
              </a:tabLst>
            </a:pPr>
            <a:r>
              <a:rPr lang="en-US" sz="1800" b="1" u="none" strike="noStrike">
                <a:solidFill>
                  <a:schemeClr val="accent2"/>
                </a:solidFill>
                <a:effectLst/>
                <a:uFillTx/>
                <a:latin typeface="Arial"/>
              </a:rPr>
              <a:t>Click to edit Master text styles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223" name="PlaceHolder 3"/>
          <p:cNvSpPr>
            <a:spLocks noGrp="1"/>
          </p:cNvSpPr>
          <p:nvPr>
            <p:ph type="body"/>
          </p:nvPr>
        </p:nvSpPr>
        <p:spPr>
          <a:xfrm>
            <a:off x="407880" y="1406520"/>
            <a:ext cx="3708000" cy="5009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algn="l" defTabSz="914400">
              <a:lnSpc>
                <a:spcPct val="110000"/>
              </a:lnSpc>
              <a:spcAft>
                <a:spcPts val="1199"/>
              </a:spcAft>
              <a:buClr>
                <a:srgbClr val="000000"/>
              </a:buClr>
              <a:buFont typeface="Arial"/>
              <a:buChar char="•"/>
              <a:tabLst>
                <a:tab pos="361800" algn="l"/>
              </a:tabLst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marL="361800" indent="-361800" algn="l" defTabSz="914400">
              <a:lnSpc>
                <a:spcPct val="110000"/>
              </a:lnSpc>
              <a:spcAft>
                <a:spcPts val="1199"/>
              </a:spcAft>
              <a:buClr>
                <a:srgbClr val="000000"/>
              </a:buClr>
              <a:buFont typeface="Arial"/>
              <a:buChar char="•"/>
              <a:tabLst>
                <a:tab pos="36180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Master text styles</a:t>
            </a:r>
          </a:p>
        </p:txBody>
      </p:sp>
      <p:sp>
        <p:nvSpPr>
          <p:cNvPr id="224" name="PlaceHolder 4"/>
          <p:cNvSpPr>
            <a:spLocks noGrp="1"/>
          </p:cNvSpPr>
          <p:nvPr>
            <p:ph type="body"/>
          </p:nvPr>
        </p:nvSpPr>
        <p:spPr>
          <a:xfrm>
            <a:off x="4259160" y="1406520"/>
            <a:ext cx="3673080" cy="5009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algn="l" defTabSz="914400">
              <a:lnSpc>
                <a:spcPct val="110000"/>
              </a:lnSpc>
              <a:spcAft>
                <a:spcPts val="1199"/>
              </a:spcAft>
              <a:buClr>
                <a:srgbClr val="000000"/>
              </a:buClr>
              <a:buFont typeface="Arial"/>
              <a:buChar char="•"/>
              <a:tabLst>
                <a:tab pos="361800" algn="l"/>
              </a:tabLst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marL="361800" indent="-361800" algn="l" defTabSz="914400">
              <a:lnSpc>
                <a:spcPct val="110000"/>
              </a:lnSpc>
              <a:spcAft>
                <a:spcPts val="1199"/>
              </a:spcAft>
              <a:buClr>
                <a:srgbClr val="000000"/>
              </a:buClr>
              <a:buFont typeface="Arial"/>
              <a:buChar char="•"/>
              <a:tabLst>
                <a:tab pos="36180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Master text styles</a:t>
            </a:r>
          </a:p>
        </p:txBody>
      </p:sp>
      <p:sp>
        <p:nvSpPr>
          <p:cNvPr id="225" name="PlaceHolder 5"/>
          <p:cNvSpPr>
            <a:spLocks noGrp="1"/>
          </p:cNvSpPr>
          <p:nvPr>
            <p:ph type="body"/>
          </p:nvPr>
        </p:nvSpPr>
        <p:spPr>
          <a:xfrm>
            <a:off x="8075520" y="1406520"/>
            <a:ext cx="3708000" cy="5009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algn="l" defTabSz="914400">
              <a:lnSpc>
                <a:spcPct val="110000"/>
              </a:lnSpc>
              <a:spcAft>
                <a:spcPts val="1199"/>
              </a:spcAft>
              <a:buClr>
                <a:srgbClr val="000000"/>
              </a:buClr>
              <a:buFont typeface="Arial"/>
              <a:buChar char="•"/>
              <a:tabLst>
                <a:tab pos="361800" algn="l"/>
              </a:tabLst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marL="361800" indent="-361800" algn="l" defTabSz="914400">
              <a:lnSpc>
                <a:spcPct val="110000"/>
              </a:lnSpc>
              <a:spcAft>
                <a:spcPts val="1199"/>
              </a:spcAft>
              <a:buClr>
                <a:srgbClr val="000000"/>
              </a:buClr>
              <a:buFont typeface="Arial"/>
              <a:buChar char="•"/>
              <a:tabLst>
                <a:tab pos="36180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Master text styles</a:t>
            </a:r>
          </a:p>
        </p:txBody>
      </p:sp>
      <p:sp>
        <p:nvSpPr>
          <p:cNvPr id="226" name="PlaceHolder 6"/>
          <p:cNvSpPr>
            <a:spLocks noGrp="1"/>
          </p:cNvSpPr>
          <p:nvPr>
            <p:ph type="ftr" idx="24"/>
          </p:nvPr>
        </p:nvSpPr>
        <p:spPr>
          <a:xfrm>
            <a:off x="839520" y="6580800"/>
            <a:ext cx="9900720" cy="18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en-US" sz="10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en-US" sz="1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&lt;footer&gt;</a:t>
            </a:r>
            <a:endParaRPr lang="fr-FR" sz="1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efault 1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Textfeld 3"/>
          <p:cNvSpPr/>
          <p:nvPr/>
        </p:nvSpPr>
        <p:spPr>
          <a:xfrm>
            <a:off x="403200" y="6580800"/>
            <a:ext cx="435960" cy="186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de-DE" sz="1000" b="1" u="none" strike="noStrike">
                <a:solidFill>
                  <a:schemeClr val="accent1"/>
                </a:solidFill>
                <a:effectLst/>
                <a:uFillTx/>
                <a:latin typeface="Arial"/>
              </a:rPr>
              <a:t>DESY</a:t>
            </a:r>
            <a:r>
              <a:rPr lang="de-DE" sz="1000" b="1" u="none" strike="noStrike">
                <a:solidFill>
                  <a:schemeClr val="accent2"/>
                </a:solidFill>
                <a:effectLst/>
                <a:uFillTx/>
                <a:latin typeface="Arial"/>
              </a:rPr>
              <a:t>.</a:t>
            </a:r>
            <a:endParaRPr lang="fr-FR" sz="1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28" name="Textfeld 13"/>
          <p:cNvSpPr/>
          <p:nvPr/>
        </p:nvSpPr>
        <p:spPr>
          <a:xfrm>
            <a:off x="10848600" y="6580800"/>
            <a:ext cx="935280" cy="186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algn="r" defTabSz="914400">
              <a:lnSpc>
                <a:spcPct val="100000"/>
              </a:lnSpc>
            </a:pPr>
            <a:r>
              <a:rPr lang="en-US" sz="10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Page </a:t>
            </a:r>
            <a:fld id="{B830C543-4629-4F61-A721-1A394AED9111}" type="slidenum">
              <a:rPr lang="en-US" sz="10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‹N°›</a:t>
            </a:fld>
            <a:endParaRPr lang="fr-FR" sz="1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29" name="PlaceHolder 1"/>
          <p:cNvSpPr>
            <a:spLocks noGrp="1"/>
          </p:cNvSpPr>
          <p:nvPr>
            <p:ph type="title"/>
          </p:nvPr>
        </p:nvSpPr>
        <p:spPr>
          <a:xfrm>
            <a:off x="407880" y="349560"/>
            <a:ext cx="11375640" cy="450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>
              <a:lnSpc>
                <a:spcPct val="90000"/>
              </a:lnSpc>
              <a:buNone/>
              <a:defRPr lang="en-US" sz="3000" b="1" u="none" strike="noStrike">
                <a:solidFill>
                  <a:schemeClr val="accent1"/>
                </a:solidFill>
                <a:effectLst/>
                <a:uFillTx/>
                <a:latin typeface="Arial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</a:pPr>
            <a:r>
              <a:rPr lang="en-US" sz="3000" b="1" u="none" strike="noStrike">
                <a:solidFill>
                  <a:schemeClr val="accent1"/>
                </a:solidFill>
                <a:effectLst/>
                <a:uFillTx/>
                <a:latin typeface="Arial"/>
              </a:rPr>
              <a:t>Click to edit Master title style</a:t>
            </a:r>
          </a:p>
        </p:txBody>
      </p:sp>
      <p:sp>
        <p:nvSpPr>
          <p:cNvPr id="230" name="PlaceHolder 2"/>
          <p:cNvSpPr>
            <a:spLocks noGrp="1"/>
          </p:cNvSpPr>
          <p:nvPr>
            <p:ph type="body"/>
          </p:nvPr>
        </p:nvSpPr>
        <p:spPr>
          <a:xfrm>
            <a:off x="407880" y="817560"/>
            <a:ext cx="11375640" cy="378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>
              <a:lnSpc>
                <a:spcPct val="110000"/>
              </a:lnSpc>
              <a:buNone/>
              <a:tabLst>
                <a:tab pos="0" algn="l"/>
              </a:tabLst>
              <a:defRPr lang="en-US" sz="1800" b="1" u="none" strike="noStrike">
                <a:solidFill>
                  <a:schemeClr val="accent2"/>
                </a:solidFill>
                <a:effectLst/>
                <a:uFillTx/>
                <a:latin typeface="Arial"/>
              </a:defRPr>
            </a:lvl1pPr>
          </a:lstStyle>
          <a:p>
            <a:pPr indent="0" algn="l" defTabSz="914400">
              <a:lnSpc>
                <a:spcPct val="110000"/>
              </a:lnSpc>
              <a:buNone/>
              <a:tabLst>
                <a:tab pos="0" algn="l"/>
              </a:tabLst>
            </a:pPr>
            <a:r>
              <a:rPr lang="en-US" sz="1800" b="1" u="none" strike="noStrike">
                <a:solidFill>
                  <a:schemeClr val="accent2"/>
                </a:solidFill>
                <a:effectLst/>
                <a:uFillTx/>
                <a:latin typeface="Arial"/>
              </a:rPr>
              <a:t>Click to edit Master text styles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231" name="PlaceHolder 3"/>
          <p:cNvSpPr>
            <a:spLocks noGrp="1"/>
          </p:cNvSpPr>
          <p:nvPr>
            <p:ph type="body"/>
          </p:nvPr>
        </p:nvSpPr>
        <p:spPr>
          <a:xfrm>
            <a:off x="407880" y="1406520"/>
            <a:ext cx="5616360" cy="245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algn="l" defTabSz="914400">
              <a:lnSpc>
                <a:spcPct val="110000"/>
              </a:lnSpc>
              <a:spcAft>
                <a:spcPts val="1199"/>
              </a:spcAft>
              <a:buClr>
                <a:srgbClr val="000000"/>
              </a:buClr>
              <a:buFont typeface="Arial"/>
              <a:buChar char="•"/>
              <a:tabLst>
                <a:tab pos="361800" algn="l"/>
              </a:tabLst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marL="361800" indent="-361800" algn="l" defTabSz="914400">
              <a:lnSpc>
                <a:spcPct val="110000"/>
              </a:lnSpc>
              <a:spcAft>
                <a:spcPts val="1199"/>
              </a:spcAft>
              <a:buClr>
                <a:srgbClr val="000000"/>
              </a:buClr>
              <a:buFont typeface="Arial"/>
              <a:buChar char="•"/>
              <a:tabLst>
                <a:tab pos="36180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Master text styles</a:t>
            </a:r>
          </a:p>
        </p:txBody>
      </p:sp>
      <p:sp>
        <p:nvSpPr>
          <p:cNvPr id="232" name="PlaceHolder 4"/>
          <p:cNvSpPr>
            <a:spLocks noGrp="1"/>
          </p:cNvSpPr>
          <p:nvPr>
            <p:ph type="body"/>
          </p:nvPr>
        </p:nvSpPr>
        <p:spPr>
          <a:xfrm>
            <a:off x="407880" y="3963600"/>
            <a:ext cx="5616360" cy="245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algn="l" defTabSz="914400">
              <a:lnSpc>
                <a:spcPct val="110000"/>
              </a:lnSpc>
              <a:spcAft>
                <a:spcPts val="1199"/>
              </a:spcAft>
              <a:buClr>
                <a:srgbClr val="000000"/>
              </a:buClr>
              <a:buFont typeface="Arial"/>
              <a:buChar char="•"/>
              <a:tabLst>
                <a:tab pos="361800" algn="l"/>
              </a:tabLst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marL="361800" indent="-361800" algn="l" defTabSz="914400">
              <a:lnSpc>
                <a:spcPct val="110000"/>
              </a:lnSpc>
              <a:spcAft>
                <a:spcPts val="1199"/>
              </a:spcAft>
              <a:buClr>
                <a:srgbClr val="000000"/>
              </a:buClr>
              <a:buFont typeface="Arial"/>
              <a:buChar char="•"/>
              <a:tabLst>
                <a:tab pos="36180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Master text styles</a:t>
            </a:r>
          </a:p>
        </p:txBody>
      </p:sp>
      <p:sp>
        <p:nvSpPr>
          <p:cNvPr id="233" name="PlaceHolder 5"/>
          <p:cNvSpPr>
            <a:spLocks noGrp="1"/>
          </p:cNvSpPr>
          <p:nvPr>
            <p:ph type="body"/>
          </p:nvPr>
        </p:nvSpPr>
        <p:spPr>
          <a:xfrm>
            <a:off x="6167520" y="1449360"/>
            <a:ext cx="5616360" cy="2410920"/>
          </a:xfrm>
          <a:prstGeom prst="rect">
            <a:avLst/>
          </a:prstGeom>
          <a:solidFill>
            <a:schemeClr val="lt1">
              <a:lumMod val="95000"/>
            </a:schemeClr>
          </a:solidFill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icon to add picture</a:t>
            </a:r>
          </a:p>
        </p:txBody>
      </p:sp>
      <p:sp>
        <p:nvSpPr>
          <p:cNvPr id="234" name="PlaceHolder 6"/>
          <p:cNvSpPr>
            <a:spLocks noGrp="1"/>
          </p:cNvSpPr>
          <p:nvPr>
            <p:ph type="body"/>
          </p:nvPr>
        </p:nvSpPr>
        <p:spPr>
          <a:xfrm>
            <a:off x="6167520" y="4005360"/>
            <a:ext cx="5616360" cy="2412360"/>
          </a:xfrm>
          <a:prstGeom prst="rect">
            <a:avLst/>
          </a:prstGeom>
          <a:solidFill>
            <a:schemeClr val="lt1">
              <a:lumMod val="95000"/>
            </a:schemeClr>
          </a:solidFill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icon to add picture</a:t>
            </a:r>
          </a:p>
        </p:txBody>
      </p:sp>
      <p:sp>
        <p:nvSpPr>
          <p:cNvPr id="235" name="PlaceHolder 7"/>
          <p:cNvSpPr>
            <a:spLocks noGrp="1"/>
          </p:cNvSpPr>
          <p:nvPr>
            <p:ph type="ftr" idx="25"/>
          </p:nvPr>
        </p:nvSpPr>
        <p:spPr>
          <a:xfrm>
            <a:off x="839520" y="6580800"/>
            <a:ext cx="9900720" cy="18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en-US" sz="10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en-US" sz="1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&lt;footer&gt;</a:t>
            </a:r>
            <a:endParaRPr lang="fr-FR" sz="1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efault 1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Textfeld 3"/>
          <p:cNvSpPr/>
          <p:nvPr/>
        </p:nvSpPr>
        <p:spPr>
          <a:xfrm>
            <a:off x="403200" y="6580800"/>
            <a:ext cx="435960" cy="186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de-DE" sz="1000" b="1" u="none" strike="noStrike">
                <a:solidFill>
                  <a:schemeClr val="accent1"/>
                </a:solidFill>
                <a:effectLst/>
                <a:uFillTx/>
                <a:latin typeface="Arial"/>
              </a:rPr>
              <a:t>DESY</a:t>
            </a:r>
            <a:r>
              <a:rPr lang="de-DE" sz="1000" b="1" u="none" strike="noStrike">
                <a:solidFill>
                  <a:schemeClr val="accent2"/>
                </a:solidFill>
                <a:effectLst/>
                <a:uFillTx/>
                <a:latin typeface="Arial"/>
              </a:rPr>
              <a:t>.</a:t>
            </a:r>
            <a:endParaRPr lang="fr-FR" sz="1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37" name="Textfeld 13"/>
          <p:cNvSpPr/>
          <p:nvPr/>
        </p:nvSpPr>
        <p:spPr>
          <a:xfrm>
            <a:off x="10848600" y="6580800"/>
            <a:ext cx="935280" cy="186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algn="r" defTabSz="914400">
              <a:lnSpc>
                <a:spcPct val="100000"/>
              </a:lnSpc>
            </a:pPr>
            <a:r>
              <a:rPr lang="en-US" sz="10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Page </a:t>
            </a:r>
            <a:fld id="{9D2CC219-1D2B-4CE3-BFC0-F2E978670054}" type="slidenum">
              <a:rPr lang="en-US" sz="10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‹N°›</a:t>
            </a:fld>
            <a:endParaRPr lang="fr-FR" sz="1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38" name="PlaceHolder 1"/>
          <p:cNvSpPr>
            <a:spLocks noGrp="1"/>
          </p:cNvSpPr>
          <p:nvPr>
            <p:ph type="title"/>
          </p:nvPr>
        </p:nvSpPr>
        <p:spPr>
          <a:xfrm>
            <a:off x="407880" y="349560"/>
            <a:ext cx="11375640" cy="450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>
              <a:lnSpc>
                <a:spcPct val="90000"/>
              </a:lnSpc>
              <a:buNone/>
              <a:defRPr lang="en-US" sz="3000" b="1" u="none" strike="noStrike">
                <a:solidFill>
                  <a:schemeClr val="accent1"/>
                </a:solidFill>
                <a:effectLst/>
                <a:uFillTx/>
                <a:latin typeface="Arial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</a:pPr>
            <a:r>
              <a:rPr lang="en-US" sz="3000" b="1" u="none" strike="noStrike">
                <a:solidFill>
                  <a:schemeClr val="accent1"/>
                </a:solidFill>
                <a:effectLst/>
                <a:uFillTx/>
                <a:latin typeface="Arial"/>
              </a:rPr>
              <a:t>Click to edit Master title style</a:t>
            </a:r>
          </a:p>
        </p:txBody>
      </p:sp>
      <p:sp>
        <p:nvSpPr>
          <p:cNvPr id="239" name="PlaceHolder 2"/>
          <p:cNvSpPr>
            <a:spLocks noGrp="1"/>
          </p:cNvSpPr>
          <p:nvPr>
            <p:ph type="body"/>
          </p:nvPr>
        </p:nvSpPr>
        <p:spPr>
          <a:xfrm>
            <a:off x="407880" y="817560"/>
            <a:ext cx="11375640" cy="378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>
              <a:lnSpc>
                <a:spcPct val="110000"/>
              </a:lnSpc>
              <a:buNone/>
              <a:tabLst>
                <a:tab pos="0" algn="l"/>
              </a:tabLst>
              <a:defRPr lang="en-US" sz="1800" b="1" u="none" strike="noStrike">
                <a:solidFill>
                  <a:schemeClr val="accent2"/>
                </a:solidFill>
                <a:effectLst/>
                <a:uFillTx/>
                <a:latin typeface="Arial"/>
              </a:defRPr>
            </a:lvl1pPr>
          </a:lstStyle>
          <a:p>
            <a:pPr indent="0" algn="l" defTabSz="914400">
              <a:lnSpc>
                <a:spcPct val="110000"/>
              </a:lnSpc>
              <a:buNone/>
              <a:tabLst>
                <a:tab pos="0" algn="l"/>
              </a:tabLst>
            </a:pPr>
            <a:r>
              <a:rPr lang="en-US" sz="1800" b="1" u="none" strike="noStrike">
                <a:solidFill>
                  <a:schemeClr val="accent2"/>
                </a:solidFill>
                <a:effectLst/>
                <a:uFillTx/>
                <a:latin typeface="Arial"/>
              </a:rPr>
              <a:t>Click to edit Master text styles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240" name="PlaceHolder 3"/>
          <p:cNvSpPr>
            <a:spLocks noGrp="1"/>
          </p:cNvSpPr>
          <p:nvPr>
            <p:ph type="body"/>
          </p:nvPr>
        </p:nvSpPr>
        <p:spPr>
          <a:xfrm>
            <a:off x="407880" y="1406520"/>
            <a:ext cx="5616360" cy="245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algn="l" defTabSz="914400">
              <a:lnSpc>
                <a:spcPct val="110000"/>
              </a:lnSpc>
              <a:spcAft>
                <a:spcPts val="1199"/>
              </a:spcAft>
              <a:buClr>
                <a:srgbClr val="000000"/>
              </a:buClr>
              <a:buFont typeface="Arial"/>
              <a:buChar char="•"/>
              <a:tabLst>
                <a:tab pos="361800" algn="l"/>
              </a:tabLst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marL="361800" indent="-361800" algn="l" defTabSz="914400">
              <a:lnSpc>
                <a:spcPct val="110000"/>
              </a:lnSpc>
              <a:spcAft>
                <a:spcPts val="1199"/>
              </a:spcAft>
              <a:buClr>
                <a:srgbClr val="000000"/>
              </a:buClr>
              <a:buFont typeface="Arial"/>
              <a:buChar char="•"/>
              <a:tabLst>
                <a:tab pos="36180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Master text styles</a:t>
            </a:r>
          </a:p>
        </p:txBody>
      </p:sp>
      <p:sp>
        <p:nvSpPr>
          <p:cNvPr id="241" name="PlaceHolder 4"/>
          <p:cNvSpPr>
            <a:spLocks noGrp="1"/>
          </p:cNvSpPr>
          <p:nvPr>
            <p:ph type="body"/>
          </p:nvPr>
        </p:nvSpPr>
        <p:spPr>
          <a:xfrm>
            <a:off x="407880" y="3963600"/>
            <a:ext cx="5616360" cy="245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algn="l" defTabSz="914400">
              <a:lnSpc>
                <a:spcPct val="110000"/>
              </a:lnSpc>
              <a:spcAft>
                <a:spcPts val="1199"/>
              </a:spcAft>
              <a:buClr>
                <a:srgbClr val="000000"/>
              </a:buClr>
              <a:buFont typeface="Arial"/>
              <a:buChar char="•"/>
              <a:tabLst>
                <a:tab pos="361800" algn="l"/>
              </a:tabLst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marL="361800" indent="-361800" algn="l" defTabSz="914400">
              <a:lnSpc>
                <a:spcPct val="110000"/>
              </a:lnSpc>
              <a:spcAft>
                <a:spcPts val="1199"/>
              </a:spcAft>
              <a:buClr>
                <a:srgbClr val="000000"/>
              </a:buClr>
              <a:buFont typeface="Arial"/>
              <a:buChar char="•"/>
              <a:tabLst>
                <a:tab pos="36180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Master text styles</a:t>
            </a:r>
          </a:p>
        </p:txBody>
      </p:sp>
      <p:sp>
        <p:nvSpPr>
          <p:cNvPr id="242" name="PlaceHolder 5"/>
          <p:cNvSpPr>
            <a:spLocks noGrp="1"/>
          </p:cNvSpPr>
          <p:nvPr>
            <p:ph type="body" hasCustomPrompt="1"/>
          </p:nvPr>
        </p:nvSpPr>
        <p:spPr>
          <a:xfrm>
            <a:off x="6167520" y="1449360"/>
            <a:ext cx="5616360" cy="2410920"/>
          </a:xfrm>
          <a:prstGeom prst="rect">
            <a:avLst/>
          </a:prstGeom>
          <a:solidFill>
            <a:schemeClr val="lt1">
              <a:lumMod val="95000"/>
            </a:schemeClr>
          </a:solidFill>
          <a:ln w="0">
            <a:noFill/>
          </a:ln>
        </p:spPr>
        <p:txBody>
          <a:bodyPr lIns="72000" tIns="36000" rIns="72000" bIns="36000" anchor="t">
            <a:noAutofit/>
          </a:bodyPr>
          <a:lstStyle>
            <a:lvl1pPr indent="0" algn="l" defTabSz="914400">
              <a:lnSpc>
                <a:spcPct val="110000"/>
              </a:lnSpc>
              <a:spcAft>
                <a:spcPts val="1199"/>
              </a:spcAft>
              <a:buNone/>
              <a:tabLst>
                <a:tab pos="0" algn="l"/>
              </a:tabLst>
              <a:defRPr lang="de-DE" sz="18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indent="0" algn="l" defTabSz="914400">
              <a:lnSpc>
                <a:spcPct val="110000"/>
              </a:lnSpc>
              <a:spcAft>
                <a:spcPts val="1199"/>
              </a:spcAft>
              <a:buNone/>
              <a:tabLst>
                <a:tab pos="0" algn="l"/>
              </a:tabLst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Object 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243" name="PlaceHolder 6"/>
          <p:cNvSpPr>
            <a:spLocks noGrp="1"/>
          </p:cNvSpPr>
          <p:nvPr>
            <p:ph type="body" hasCustomPrompt="1"/>
          </p:nvPr>
        </p:nvSpPr>
        <p:spPr>
          <a:xfrm>
            <a:off x="6167520" y="4005360"/>
            <a:ext cx="5616360" cy="2410920"/>
          </a:xfrm>
          <a:prstGeom prst="rect">
            <a:avLst/>
          </a:prstGeom>
          <a:solidFill>
            <a:schemeClr val="lt1">
              <a:lumMod val="95000"/>
            </a:schemeClr>
          </a:solidFill>
          <a:ln w="0">
            <a:noFill/>
          </a:ln>
        </p:spPr>
        <p:txBody>
          <a:bodyPr lIns="72000" tIns="36000" rIns="72000" bIns="36000" anchor="t">
            <a:noAutofit/>
          </a:bodyPr>
          <a:lstStyle>
            <a:lvl1pPr indent="0" algn="l" defTabSz="914400">
              <a:lnSpc>
                <a:spcPct val="110000"/>
              </a:lnSpc>
              <a:spcAft>
                <a:spcPts val="1199"/>
              </a:spcAft>
              <a:buNone/>
              <a:tabLst>
                <a:tab pos="0" algn="l"/>
              </a:tabLst>
              <a:defRPr lang="de-DE" sz="18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indent="0" algn="l" defTabSz="914400">
              <a:lnSpc>
                <a:spcPct val="110000"/>
              </a:lnSpc>
              <a:spcAft>
                <a:spcPts val="1199"/>
              </a:spcAft>
              <a:buNone/>
              <a:tabLst>
                <a:tab pos="0" algn="l"/>
              </a:tabLst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Object 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244" name="PlaceHolder 7"/>
          <p:cNvSpPr>
            <a:spLocks noGrp="1"/>
          </p:cNvSpPr>
          <p:nvPr>
            <p:ph type="ftr" idx="26"/>
          </p:nvPr>
        </p:nvSpPr>
        <p:spPr>
          <a:xfrm>
            <a:off x="839520" y="6580800"/>
            <a:ext cx="9900720" cy="18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en-US" sz="10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en-US" sz="1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&lt;footer&gt;</a:t>
            </a:r>
            <a:endParaRPr lang="fr-FR" sz="1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slideLayout" Target="../slideLayouts/slideLayout31.xml"/><Relationship Id="rId18" Type="http://schemas.openxmlformats.org/officeDocument/2006/relationships/slideLayout" Target="../slideLayouts/slideLayout36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17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0.xml"/><Relationship Id="rId16" Type="http://schemas.openxmlformats.org/officeDocument/2006/relationships/slideLayout" Target="../slideLayouts/slideLayout34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5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28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  <p:sldLayoutId id="2147483679" r:id="rId12"/>
    <p:sldLayoutId id="2147483680" r:id="rId13"/>
    <p:sldLayoutId id="2147483681" r:id="rId14"/>
    <p:sldLayoutId id="2147483682" r:id="rId15"/>
    <p:sldLayoutId id="2147483683" r:id="rId16"/>
    <p:sldLayoutId id="2147483684" r:id="rId17"/>
    <p:sldLayoutId id="2147483685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gif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gif"/><Relationship Id="rId5" Type="http://schemas.openxmlformats.org/officeDocument/2006/relationships/image" Target="../media/image21.gif"/><Relationship Id="rId4" Type="http://schemas.openxmlformats.org/officeDocument/2006/relationships/image" Target="../media/image20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3.xml"/><Relationship Id="rId6" Type="http://schemas.openxmlformats.org/officeDocument/2006/relationships/chart" Target="../charts/char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3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hyperlink" Target="https://doi.org/10.1063/5.0109053" TargetMode="External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1" name="Bildplatzhalter 6"/>
          <p:cNvPicPr/>
          <p:nvPr/>
        </p:nvPicPr>
        <p:blipFill>
          <a:blip r:embed="rId2"/>
          <a:srcRect t="80" b="80"/>
          <a:stretch/>
        </p:blipFill>
        <p:spPr>
          <a:xfrm>
            <a:off x="0" y="0"/>
            <a:ext cx="12191400" cy="3428280"/>
          </a:xfrm>
          <a:prstGeom prst="rect">
            <a:avLst/>
          </a:prstGeom>
          <a:solidFill>
            <a:schemeClr val="tx2"/>
          </a:solidFill>
          <a:ln w="0">
            <a:noFill/>
          </a:ln>
        </p:spPr>
      </p:pic>
      <p:sp>
        <p:nvSpPr>
          <p:cNvPr id="252" name="PlaceHolder 1"/>
          <p:cNvSpPr>
            <a:spLocks noGrp="1"/>
          </p:cNvSpPr>
          <p:nvPr>
            <p:ph type="title"/>
          </p:nvPr>
        </p:nvSpPr>
        <p:spPr>
          <a:xfrm>
            <a:off x="407880" y="349560"/>
            <a:ext cx="11375280" cy="1099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6000" b="1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Cesium Telluride Photocathodes for the </a:t>
            </a:r>
            <a:br>
              <a:rPr sz="6000"/>
            </a:br>
            <a:r>
              <a:rPr lang="en-US" sz="6000" b="1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Eu-XFEL and FLASH</a:t>
            </a:r>
          </a:p>
        </p:txBody>
      </p:sp>
      <p:sp>
        <p:nvSpPr>
          <p:cNvPr id="253" name="PlaceHolder 2"/>
          <p:cNvSpPr>
            <a:spLocks noGrp="1"/>
          </p:cNvSpPr>
          <p:nvPr>
            <p:ph/>
          </p:nvPr>
        </p:nvSpPr>
        <p:spPr>
          <a:xfrm>
            <a:off x="414360" y="4096800"/>
            <a:ext cx="11368800" cy="699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 algn="l" defTabSz="914400">
              <a:lnSpc>
                <a:spcPct val="110000"/>
              </a:lnSpc>
              <a:buNone/>
              <a:tabLst>
                <a:tab pos="0" algn="l"/>
              </a:tabLst>
            </a:pPr>
            <a:r>
              <a:rPr lang="lt-LT" sz="1800" b="0" u="none" strike="noStrike">
                <a:solidFill>
                  <a:srgbClr val="000000"/>
                </a:solidFill>
                <a:effectLst/>
                <a:uFillTx/>
                <a:latin typeface="Arial"/>
                <a:ea typeface="Microsoft YaHei"/>
              </a:rPr>
              <a:t>Anna Winiarska</a:t>
            </a: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  <a:ea typeface="Microsoft YaHei"/>
              </a:rPr>
              <a:t>-Bialk</a:t>
            </a:r>
            <a:r>
              <a:rPr lang="lt-LT" sz="1800" b="0" u="none" strike="noStrike">
                <a:solidFill>
                  <a:srgbClr val="000000"/>
                </a:solidFill>
                <a:effectLst/>
                <a:uFillTx/>
                <a:latin typeface="Arial"/>
                <a:ea typeface="Microsoft YaHei"/>
              </a:rPr>
              <a:t>,</a:t>
            </a: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  <a:ea typeface="Microsoft YaHei"/>
              </a:rPr>
              <a:t> Lutz Lilje, Nils Plambeck, Hamed Achour, Mario Lengkeit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indent="0" algn="l" defTabSz="914400">
              <a:lnSpc>
                <a:spcPct val="110000"/>
              </a:lnSpc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Microsoft YaHei"/>
              </a:rPr>
              <a:t>Orsay, 21/09/2026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PlaceHolder 1"/>
          <p:cNvSpPr>
            <a:spLocks noGrp="1"/>
          </p:cNvSpPr>
          <p:nvPr>
            <p:ph type="title"/>
          </p:nvPr>
        </p:nvSpPr>
        <p:spPr>
          <a:xfrm>
            <a:off x="407880" y="349560"/>
            <a:ext cx="11375280" cy="450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 algn="l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US" sz="3000" b="1" u="none" strike="noStrike">
                <a:solidFill>
                  <a:schemeClr val="accent1"/>
                </a:solidFill>
                <a:effectLst/>
                <a:uFillTx/>
                <a:latin typeface="Arial"/>
              </a:rPr>
              <a:t>Agenda</a:t>
            </a:r>
          </a:p>
        </p:txBody>
      </p:sp>
      <p:sp>
        <p:nvSpPr>
          <p:cNvPr id="255" name="PlaceHolder 2"/>
          <p:cNvSpPr>
            <a:spLocks noGrp="1"/>
          </p:cNvSpPr>
          <p:nvPr>
            <p:ph/>
          </p:nvPr>
        </p:nvSpPr>
        <p:spPr>
          <a:xfrm>
            <a:off x="407880" y="1406520"/>
            <a:ext cx="5616000" cy="5009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 algn="l" defTabSz="914400">
              <a:lnSpc>
                <a:spcPct val="110000"/>
              </a:lnSpc>
              <a:spcAft>
                <a:spcPts val="1199"/>
              </a:spcAft>
              <a:buNone/>
              <a:tabLst>
                <a:tab pos="0" algn="l"/>
              </a:tabLst>
            </a:pPr>
            <a:r>
              <a:rPr lang="en-US" sz="18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01	Introduction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361800" indent="-361800" algn="l" defTabSz="914400">
              <a:lnSpc>
                <a:spcPct val="110000"/>
              </a:lnSpc>
              <a:spcAft>
                <a:spcPts val="1199"/>
              </a:spcAft>
              <a:buClr>
                <a:srgbClr val="000000"/>
              </a:buClr>
              <a:buFont typeface="Arial"/>
              <a:buChar char="•"/>
              <a:tabLst>
                <a:tab pos="36180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DESY accelerators</a:t>
            </a:r>
          </a:p>
          <a:p>
            <a:pPr marL="361800" indent="-361800" algn="l" defTabSz="914400">
              <a:lnSpc>
                <a:spcPct val="110000"/>
              </a:lnSpc>
              <a:spcAft>
                <a:spcPts val="1199"/>
              </a:spcAft>
              <a:buClr>
                <a:srgbClr val="000000"/>
              </a:buClr>
              <a:buFont typeface="Arial"/>
              <a:buChar char="•"/>
              <a:tabLst>
                <a:tab pos="36180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Deposition setup for photocathodes</a:t>
            </a:r>
            <a:br>
              <a:rPr sz="1800"/>
            </a:b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 </a:t>
            </a:r>
          </a:p>
          <a:p>
            <a:pPr indent="0" algn="l" defTabSz="914400">
              <a:lnSpc>
                <a:spcPct val="110000"/>
              </a:lnSpc>
              <a:spcAft>
                <a:spcPts val="1199"/>
              </a:spcAft>
              <a:buNone/>
              <a:tabLst>
                <a:tab pos="0" algn="l"/>
              </a:tabLst>
            </a:pPr>
            <a:r>
              <a:rPr lang="en-US" sz="18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02	Cs</a:t>
            </a:r>
            <a:r>
              <a:rPr lang="en-US" sz="1800" b="1" u="none" strike="noStrike" baseline="-25000">
                <a:solidFill>
                  <a:schemeClr val="dk1"/>
                </a:solidFill>
                <a:effectLst/>
                <a:uFillTx/>
                <a:latin typeface="Arial"/>
              </a:rPr>
              <a:t>2</a:t>
            </a:r>
            <a:r>
              <a:rPr lang="en-US" sz="18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Te photocathode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361800" indent="-361800" algn="l" defTabSz="914400">
              <a:lnSpc>
                <a:spcPct val="110000"/>
              </a:lnSpc>
              <a:spcAft>
                <a:spcPts val="1199"/>
              </a:spcAft>
              <a:buClr>
                <a:srgbClr val="000000"/>
              </a:buClr>
              <a:buFont typeface="Arial"/>
              <a:buChar char="•"/>
              <a:tabLst>
                <a:tab pos="36180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Plugs</a:t>
            </a:r>
          </a:p>
          <a:p>
            <a:pPr marL="361800" indent="-361800" algn="l" defTabSz="914400">
              <a:lnSpc>
                <a:spcPct val="110000"/>
              </a:lnSpc>
              <a:spcAft>
                <a:spcPts val="1199"/>
              </a:spcAft>
              <a:buClr>
                <a:srgbClr val="000000"/>
              </a:buClr>
              <a:buFont typeface="Arial"/>
              <a:buChar char="•"/>
              <a:tabLst>
                <a:tab pos="36180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Deposition parameters</a:t>
            </a:r>
          </a:p>
          <a:p>
            <a:pPr marL="361800" indent="-361800" algn="l" defTabSz="914400">
              <a:lnSpc>
                <a:spcPct val="110000"/>
              </a:lnSpc>
              <a:spcAft>
                <a:spcPts val="1199"/>
              </a:spcAft>
              <a:buClr>
                <a:srgbClr val="000000"/>
              </a:buClr>
              <a:buFont typeface="Arial"/>
              <a:buChar char="•"/>
              <a:tabLst>
                <a:tab pos="36180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Coating thickness deviations</a:t>
            </a:r>
            <a:br>
              <a:rPr sz="1800"/>
            </a:b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 </a:t>
            </a:r>
          </a:p>
          <a:p>
            <a:pPr indent="0" algn="l" defTabSz="914400">
              <a:lnSpc>
                <a:spcPct val="110000"/>
              </a:lnSpc>
              <a:spcAft>
                <a:spcPts val="1199"/>
              </a:spcAft>
              <a:buNone/>
              <a:tabLst>
                <a:tab pos="0" algn="l"/>
              </a:tabLst>
            </a:pPr>
            <a:r>
              <a:rPr lang="en-US" sz="18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03	Overview of past coatings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361800" indent="-361800" algn="l" defTabSz="914400">
              <a:lnSpc>
                <a:spcPct val="110000"/>
              </a:lnSpc>
              <a:spcAft>
                <a:spcPts val="1199"/>
              </a:spcAft>
              <a:buClr>
                <a:srgbClr val="000000"/>
              </a:buClr>
              <a:buFont typeface="Arial"/>
              <a:buChar char="•"/>
              <a:tabLst>
                <a:tab pos="36180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Thick coating</a:t>
            </a:r>
          </a:p>
          <a:p>
            <a:pPr marL="361800" indent="-361800" algn="l" defTabSz="914400">
              <a:lnSpc>
                <a:spcPct val="110000"/>
              </a:lnSpc>
              <a:spcAft>
                <a:spcPts val="1199"/>
              </a:spcAft>
              <a:buClr>
                <a:srgbClr val="000000"/>
              </a:buClr>
              <a:buFont typeface="Arial"/>
              <a:buChar char="•"/>
              <a:tabLst>
                <a:tab pos="36180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Performance and lifetime in the machines</a:t>
            </a:r>
            <a:br>
              <a:rPr sz="1800"/>
            </a:b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 </a:t>
            </a:r>
          </a:p>
        </p:txBody>
      </p:sp>
      <p:sp>
        <p:nvSpPr>
          <p:cNvPr id="256" name="PlaceHolder 3"/>
          <p:cNvSpPr>
            <a:spLocks noGrp="1"/>
          </p:cNvSpPr>
          <p:nvPr>
            <p:ph/>
          </p:nvPr>
        </p:nvSpPr>
        <p:spPr>
          <a:xfrm>
            <a:off x="6167520" y="1406520"/>
            <a:ext cx="5616000" cy="5009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 algn="l" defTabSz="914400">
              <a:lnSpc>
                <a:spcPct val="110000"/>
              </a:lnSpc>
              <a:spcAft>
                <a:spcPts val="1199"/>
              </a:spcAft>
              <a:buNone/>
              <a:tabLst>
                <a:tab pos="0" algn="l"/>
              </a:tabLst>
            </a:pPr>
            <a:r>
              <a:rPr lang="en-US" sz="18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04	QE measurements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361800" indent="-361800" algn="l" defTabSz="914400">
              <a:lnSpc>
                <a:spcPct val="110000"/>
              </a:lnSpc>
              <a:spcAft>
                <a:spcPts val="1199"/>
              </a:spcAft>
              <a:buClr>
                <a:srgbClr val="000000"/>
              </a:buClr>
              <a:buFont typeface="Arial"/>
              <a:buChar char="•"/>
              <a:tabLst>
                <a:tab pos="36180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Degradation and recovery FLASH</a:t>
            </a:r>
          </a:p>
          <a:p>
            <a:pPr marL="361800" indent="-361800" algn="l" defTabSz="914400">
              <a:lnSpc>
                <a:spcPct val="110000"/>
              </a:lnSpc>
              <a:spcAft>
                <a:spcPts val="1199"/>
              </a:spcAft>
              <a:buClr>
                <a:srgbClr val="000000"/>
              </a:buClr>
              <a:buFont typeface="Arial"/>
              <a:buChar char="•"/>
              <a:tabLst>
                <a:tab pos="36180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Degradation and recovery XFEL</a:t>
            </a:r>
          </a:p>
          <a:p>
            <a:pPr indent="0" algn="l" defTabSz="914400">
              <a:lnSpc>
                <a:spcPct val="110000"/>
              </a:lnSpc>
              <a:spcAft>
                <a:spcPts val="1199"/>
              </a:spcAft>
              <a:buNone/>
              <a:tabLst>
                <a:tab pos="0" algn="l"/>
              </a:tabLst>
            </a:pP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indent="0" algn="l" defTabSz="914400">
              <a:lnSpc>
                <a:spcPct val="110000"/>
              </a:lnSpc>
              <a:spcAft>
                <a:spcPts val="1199"/>
              </a:spcAft>
              <a:buNone/>
              <a:tabLst>
                <a:tab pos="0" algn="l"/>
              </a:tabLst>
            </a:pPr>
            <a:r>
              <a:rPr lang="en-US" sz="18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05	Conclusions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indent="0" algn="l" defTabSz="914400">
              <a:lnSpc>
                <a:spcPct val="110000"/>
              </a:lnSpc>
              <a:spcAft>
                <a:spcPts val="1199"/>
              </a:spcAft>
              <a:buNone/>
              <a:tabLst>
                <a:tab pos="0" algn="l"/>
              </a:tabLst>
            </a:pP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indent="0" algn="l" defTabSz="914400">
              <a:lnSpc>
                <a:spcPct val="110000"/>
              </a:lnSpc>
              <a:spcAft>
                <a:spcPts val="1199"/>
              </a:spcAft>
              <a:buNone/>
              <a:tabLst>
                <a:tab pos="0" algn="l"/>
              </a:tabLst>
            </a:pPr>
            <a:r>
              <a:rPr lang="en-US" sz="18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06	Appendix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indent="0" algn="l" defTabSz="914400">
              <a:lnSpc>
                <a:spcPct val="110000"/>
              </a:lnSpc>
              <a:spcAft>
                <a:spcPts val="1199"/>
              </a:spcAft>
              <a:buNone/>
              <a:tabLst>
                <a:tab pos="0" algn="l"/>
              </a:tabLst>
            </a:pP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| Cesium Telluride Photocathodes for the Eu-XFEL and FLASH | Anna Winiarska-Bialk, 21.09.2026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PlaceHolder 1"/>
          <p:cNvSpPr>
            <a:spLocks noGrp="1"/>
          </p:cNvSpPr>
          <p:nvPr>
            <p:ph type="title"/>
          </p:nvPr>
        </p:nvSpPr>
        <p:spPr>
          <a:xfrm>
            <a:off x="407880" y="349560"/>
            <a:ext cx="11375280" cy="450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 algn="l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US" sz="3000" b="1" u="none" strike="noStrike">
                <a:solidFill>
                  <a:schemeClr val="accent1"/>
                </a:solidFill>
                <a:effectLst/>
                <a:uFillTx/>
                <a:latin typeface="Arial"/>
              </a:rPr>
              <a:t>Introduction</a:t>
            </a:r>
          </a:p>
        </p:txBody>
      </p:sp>
      <p:sp>
        <p:nvSpPr>
          <p:cNvPr id="258" name="PlaceHolder 2"/>
          <p:cNvSpPr>
            <a:spLocks noGrp="1"/>
          </p:cNvSpPr>
          <p:nvPr>
            <p:ph/>
          </p:nvPr>
        </p:nvSpPr>
        <p:spPr>
          <a:xfrm>
            <a:off x="407880" y="817560"/>
            <a:ext cx="11375280" cy="37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 algn="l" defTabSz="914400">
              <a:lnSpc>
                <a:spcPct val="110000"/>
              </a:lnSpc>
              <a:spcAft>
                <a:spcPts val="1199"/>
              </a:spcAft>
              <a:buNone/>
              <a:tabLst>
                <a:tab pos="0" algn="l"/>
              </a:tabLst>
            </a:pPr>
            <a:r>
              <a:rPr lang="en-US" sz="1800" b="1" u="none" strike="noStrike">
                <a:solidFill>
                  <a:schemeClr val="accent2"/>
                </a:solidFill>
                <a:effectLst/>
                <a:uFillTx/>
                <a:latin typeface="Arial"/>
              </a:rPr>
              <a:t>DESY accelerators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indent="0" algn="l" defTabSz="914400">
              <a:lnSpc>
                <a:spcPct val="110000"/>
              </a:lnSpc>
              <a:spcAft>
                <a:spcPts val="1199"/>
              </a:spcAft>
              <a:buNone/>
              <a:tabLst>
                <a:tab pos="0" algn="l"/>
              </a:tabLst>
            </a:pP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259" name="PlaceHolder 3"/>
          <p:cNvSpPr>
            <a:spLocks noGrp="1"/>
          </p:cNvSpPr>
          <p:nvPr>
            <p:ph/>
          </p:nvPr>
        </p:nvSpPr>
        <p:spPr>
          <a:xfrm>
            <a:off x="407880" y="1406520"/>
            <a:ext cx="5616000" cy="5009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 algn="l" defTabSz="914400">
              <a:lnSpc>
                <a:spcPct val="110000"/>
              </a:lnSpc>
              <a:spcAft>
                <a:spcPts val="1199"/>
              </a:spcAft>
              <a:buNone/>
              <a:tabLst>
                <a:tab pos="0" algn="l"/>
              </a:tabLst>
            </a:pPr>
            <a:r>
              <a:rPr lang="en-US" sz="18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Accelerator &amp; Projects at DESY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361800" indent="-361800" algn="l" defTabSz="914400">
              <a:lnSpc>
                <a:spcPct val="110000"/>
              </a:lnSpc>
              <a:spcAft>
                <a:spcPts val="1199"/>
              </a:spcAft>
              <a:buClr>
                <a:srgbClr val="000000"/>
              </a:buClr>
              <a:buFont typeface="Arial"/>
              <a:buChar char="•"/>
              <a:tabLst>
                <a:tab pos="361800" algn="l"/>
              </a:tabLst>
            </a:pPr>
            <a:r>
              <a:rPr lang="en-US" sz="1800" b="0" u="sng" strike="noStrike">
                <a:solidFill>
                  <a:schemeClr val="dk1"/>
                </a:solidFill>
                <a:effectLst/>
                <a:uFillTx/>
                <a:latin typeface="Arial"/>
              </a:rPr>
              <a:t>European XFEL  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361800" indent="-361800" algn="l" defTabSz="914400">
              <a:lnSpc>
                <a:spcPct val="110000"/>
              </a:lnSpc>
              <a:spcAft>
                <a:spcPts val="1199"/>
              </a:spcAft>
              <a:buClr>
                <a:srgbClr val="000000"/>
              </a:buClr>
              <a:buFont typeface="Arial"/>
              <a:buChar char="•"/>
              <a:tabLst>
                <a:tab pos="36180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PETRA III </a:t>
            </a:r>
          </a:p>
          <a:p>
            <a:pPr marL="361800" indent="-361800" algn="l" defTabSz="914400">
              <a:lnSpc>
                <a:spcPct val="110000"/>
              </a:lnSpc>
              <a:spcAft>
                <a:spcPts val="1199"/>
              </a:spcAft>
              <a:buClr>
                <a:srgbClr val="000000"/>
              </a:buClr>
              <a:buFont typeface="Arial"/>
              <a:buChar char="•"/>
              <a:tabLst>
                <a:tab pos="361800" algn="l"/>
              </a:tabLst>
            </a:pPr>
            <a:r>
              <a:rPr lang="en-US" sz="1800" b="0" u="sng" strike="noStrike">
                <a:solidFill>
                  <a:schemeClr val="dk1"/>
                </a:solidFill>
                <a:effectLst/>
                <a:uFillTx/>
                <a:latin typeface="Arial"/>
              </a:rPr>
              <a:t>FLASH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361800" indent="-361800" algn="l" defTabSz="914400">
              <a:lnSpc>
                <a:spcPct val="110000"/>
              </a:lnSpc>
              <a:spcAft>
                <a:spcPts val="1199"/>
              </a:spcAft>
              <a:buClr>
                <a:srgbClr val="000000"/>
              </a:buClr>
              <a:buFont typeface="Arial"/>
              <a:buChar char="•"/>
              <a:tabLst>
                <a:tab pos="361800" algn="l"/>
              </a:tabLst>
            </a:pPr>
            <a:r>
              <a:rPr lang="en-US" sz="1800" b="0" u="sng" strike="noStrike">
                <a:solidFill>
                  <a:schemeClr val="dk1"/>
                </a:solidFill>
                <a:effectLst/>
                <a:uFillTx/>
                <a:latin typeface="Arial"/>
              </a:rPr>
              <a:t>REGAE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361800" indent="-361800" algn="l" defTabSz="914400">
              <a:lnSpc>
                <a:spcPct val="110000"/>
              </a:lnSpc>
              <a:spcAft>
                <a:spcPts val="1199"/>
              </a:spcAft>
              <a:buClr>
                <a:srgbClr val="000000"/>
              </a:buClr>
              <a:buFont typeface="Arial"/>
              <a:buChar char="•"/>
              <a:tabLst>
                <a:tab pos="36180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DESY II</a:t>
            </a:r>
          </a:p>
          <a:p>
            <a:pPr marL="361800" indent="-361800" algn="l" defTabSz="914400">
              <a:lnSpc>
                <a:spcPct val="110000"/>
              </a:lnSpc>
              <a:spcAft>
                <a:spcPts val="1199"/>
              </a:spcAft>
              <a:buClr>
                <a:srgbClr val="000000"/>
              </a:buClr>
              <a:buFont typeface="Arial"/>
              <a:buChar char="•"/>
              <a:tabLst>
                <a:tab pos="361800" algn="l"/>
              </a:tabLst>
            </a:pPr>
            <a:r>
              <a:rPr lang="en-US" sz="1800" b="0" u="sng" strike="noStrike">
                <a:solidFill>
                  <a:schemeClr val="dk1"/>
                </a:solidFill>
                <a:effectLst/>
                <a:uFillTx/>
                <a:latin typeface="Arial"/>
              </a:rPr>
              <a:t>PITZ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361800" indent="-361800" algn="l" defTabSz="914400">
              <a:lnSpc>
                <a:spcPct val="110000"/>
              </a:lnSpc>
              <a:spcAft>
                <a:spcPts val="1199"/>
              </a:spcAft>
              <a:buClr>
                <a:srgbClr val="000000"/>
              </a:buClr>
              <a:buFont typeface="Arial"/>
              <a:buChar char="•"/>
              <a:tabLst>
                <a:tab pos="361800" algn="l"/>
              </a:tabLst>
            </a:pPr>
            <a:r>
              <a:rPr lang="en-US" sz="1800" b="0" u="sng" strike="noStrike">
                <a:solidFill>
                  <a:schemeClr val="dk1"/>
                </a:solidFill>
                <a:effectLst/>
                <a:uFillTx/>
                <a:latin typeface="Arial"/>
              </a:rPr>
              <a:t>ARES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361800" indent="-361800" algn="l" defTabSz="914400">
              <a:lnSpc>
                <a:spcPct val="110000"/>
              </a:lnSpc>
              <a:spcAft>
                <a:spcPts val="1199"/>
              </a:spcAft>
              <a:buClr>
                <a:srgbClr val="000000"/>
              </a:buClr>
              <a:buFont typeface="Arial"/>
              <a:buChar char="•"/>
              <a:tabLst>
                <a:tab pos="36180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PETRA IV (future project)</a:t>
            </a:r>
          </a:p>
        </p:txBody>
      </p:sp>
      <p:pic>
        <p:nvPicPr>
          <p:cNvPr id="260" name="Picture 8"/>
          <p:cNvPicPr/>
          <p:nvPr/>
        </p:nvPicPr>
        <p:blipFill>
          <a:blip r:embed="rId3"/>
          <a:stretch/>
        </p:blipFill>
        <p:spPr>
          <a:xfrm>
            <a:off x="8288280" y="1360800"/>
            <a:ext cx="2529000" cy="15994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61" name="Picture 10"/>
          <p:cNvPicPr/>
          <p:nvPr/>
        </p:nvPicPr>
        <p:blipFill>
          <a:blip r:embed="rId4"/>
          <a:stretch/>
        </p:blipFill>
        <p:spPr>
          <a:xfrm>
            <a:off x="4331880" y="4360680"/>
            <a:ext cx="2529000" cy="15994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62" name="Picture 15"/>
          <p:cNvPicPr/>
          <p:nvPr/>
        </p:nvPicPr>
        <p:blipFill>
          <a:blip r:embed="rId5"/>
          <a:stretch/>
        </p:blipFill>
        <p:spPr>
          <a:xfrm>
            <a:off x="4331880" y="2311560"/>
            <a:ext cx="2529000" cy="15994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63" name="Picture 17"/>
          <p:cNvPicPr/>
          <p:nvPr/>
        </p:nvPicPr>
        <p:blipFill>
          <a:blip r:embed="rId6"/>
          <a:stretch/>
        </p:blipFill>
        <p:spPr>
          <a:xfrm>
            <a:off x="4338000" y="273600"/>
            <a:ext cx="2529000" cy="15994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64" name="TextBox 4"/>
          <p:cNvSpPr/>
          <p:nvPr/>
        </p:nvSpPr>
        <p:spPr>
          <a:xfrm>
            <a:off x="4758840" y="1824120"/>
            <a:ext cx="1641240" cy="337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457200">
              <a:lnSpc>
                <a:spcPct val="100000"/>
              </a:lnSpc>
            </a:pPr>
            <a:r>
              <a:rPr lang="en-US" sz="16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European XFEL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65" name="TextBox 6"/>
          <p:cNvSpPr/>
          <p:nvPr/>
        </p:nvSpPr>
        <p:spPr>
          <a:xfrm>
            <a:off x="5160960" y="3928680"/>
            <a:ext cx="842760" cy="337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457200">
              <a:lnSpc>
                <a:spcPct val="100000"/>
              </a:lnSpc>
            </a:pPr>
            <a:r>
              <a:rPr lang="en-US" sz="16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FLASH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66" name="TextBox 9"/>
          <p:cNvSpPr/>
          <p:nvPr/>
        </p:nvSpPr>
        <p:spPr>
          <a:xfrm>
            <a:off x="9182880" y="5148720"/>
            <a:ext cx="740160" cy="337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457200">
              <a:lnSpc>
                <a:spcPct val="100000"/>
              </a:lnSpc>
            </a:pPr>
            <a:r>
              <a:rPr lang="en-US" sz="16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ARES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67" name="TextBox 11"/>
          <p:cNvSpPr/>
          <p:nvPr/>
        </p:nvSpPr>
        <p:spPr>
          <a:xfrm>
            <a:off x="5146200" y="5917320"/>
            <a:ext cx="900360" cy="337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457200">
              <a:lnSpc>
                <a:spcPct val="100000"/>
              </a:lnSpc>
            </a:pPr>
            <a:r>
              <a:rPr lang="en-US" sz="16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REGAE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68" name="TextBox 12"/>
          <p:cNvSpPr/>
          <p:nvPr/>
        </p:nvSpPr>
        <p:spPr>
          <a:xfrm>
            <a:off x="9239040" y="2947320"/>
            <a:ext cx="627840" cy="337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457200">
              <a:lnSpc>
                <a:spcPct val="100000"/>
              </a:lnSpc>
            </a:pPr>
            <a:r>
              <a:rPr lang="en-US" sz="16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PITZ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pic>
        <p:nvPicPr>
          <p:cNvPr id="269" name="Picture 20"/>
          <p:cNvPicPr/>
          <p:nvPr/>
        </p:nvPicPr>
        <p:blipFill>
          <a:blip r:embed="rId7"/>
          <a:srcRect t="11675" r="22500" b="23433"/>
          <a:stretch/>
        </p:blipFill>
        <p:spPr>
          <a:xfrm>
            <a:off x="8291880" y="3549600"/>
            <a:ext cx="2525760" cy="15858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| Cesium Telluride Photocathodes for the Eu-XFEL and FLASH | Anna Winiarska-Bialk, 21.09.2026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PlaceHolder 3"/>
          <p:cNvSpPr/>
          <p:nvPr/>
        </p:nvSpPr>
        <p:spPr>
          <a:xfrm>
            <a:off x="407880" y="1406520"/>
            <a:ext cx="5616000" cy="5009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10000"/>
              </a:lnSpc>
              <a:spcAft>
                <a:spcPts val="1199"/>
              </a:spcAft>
              <a:tabLst>
                <a:tab pos="0" algn="l"/>
              </a:tabLst>
            </a:pPr>
            <a:r>
              <a:rPr lang="en-US" sz="18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FLASH → FLASH2020+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61800" indent="-361800" defTabSz="914400">
              <a:lnSpc>
                <a:spcPct val="110000"/>
              </a:lnSpc>
              <a:spcAft>
                <a:spcPts val="1199"/>
              </a:spcAft>
              <a:buClr>
                <a:srgbClr val="000000"/>
              </a:buClr>
              <a:buFont typeface="Arial"/>
              <a:buChar char="•"/>
              <a:tabLst>
                <a:tab pos="36180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Extensive refurbishment of FLASH and</a:t>
            </a:r>
            <a:br>
              <a:rPr sz="1800"/>
            </a:b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the accelerator tunnel until August 2025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61800" indent="-361800" defTabSz="914400">
              <a:lnSpc>
                <a:spcPct val="110000"/>
              </a:lnSpc>
              <a:spcAft>
                <a:spcPts val="1199"/>
              </a:spcAft>
              <a:buClr>
                <a:srgbClr val="000000"/>
              </a:buClr>
              <a:buFont typeface="Arial"/>
              <a:buChar char="•"/>
              <a:tabLst>
                <a:tab pos="36180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First soft X-ray FEL user facility that operates</a:t>
            </a:r>
            <a:r>
              <a:rPr lang="en-US" sz="18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 </a:t>
            </a:r>
            <a:br>
              <a:rPr sz="1800"/>
            </a:br>
            <a:r>
              <a:rPr lang="en-US" sz="18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two undulator beamlines simultaneously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61800" indent="-361800" defTabSz="914400">
              <a:lnSpc>
                <a:spcPct val="110000"/>
              </a:lnSpc>
              <a:spcAft>
                <a:spcPts val="1199"/>
              </a:spcAft>
              <a:buClr>
                <a:srgbClr val="000000"/>
              </a:buClr>
              <a:buFont typeface="Arial"/>
              <a:buChar char="•"/>
              <a:tabLst>
                <a:tab pos="36180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Improved photon- and electron beam parameters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pic>
        <p:nvPicPr>
          <p:cNvPr id="271" name="Picture 11"/>
          <p:cNvPicPr/>
          <p:nvPr/>
        </p:nvPicPr>
        <p:blipFill>
          <a:blip r:embed="rId3"/>
          <a:srcRect l="20086" t="13077" r="8796"/>
          <a:stretch/>
        </p:blipFill>
        <p:spPr>
          <a:xfrm>
            <a:off x="5833800" y="277560"/>
            <a:ext cx="6204240" cy="41284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72" name="Picture 18"/>
          <p:cNvPicPr/>
          <p:nvPr/>
        </p:nvPicPr>
        <p:blipFill>
          <a:blip r:embed="rId4"/>
          <a:stretch/>
        </p:blipFill>
        <p:spPr>
          <a:xfrm>
            <a:off x="4718160" y="4600080"/>
            <a:ext cx="7319880" cy="1656720"/>
          </a:xfrm>
          <a:prstGeom prst="rect">
            <a:avLst/>
          </a:prstGeom>
          <a:noFill/>
          <a:ln w="0">
            <a:noFill/>
          </a:ln>
        </p:spPr>
      </p:pic>
      <p:graphicFrame>
        <p:nvGraphicFramePr>
          <p:cNvPr id="273" name="Tabelle 1"/>
          <p:cNvGraphicFramePr/>
          <p:nvPr/>
        </p:nvGraphicFramePr>
        <p:xfrm>
          <a:off x="529920" y="3892320"/>
          <a:ext cx="3942360" cy="2528640"/>
        </p:xfrm>
        <a:graphic>
          <a:graphicData uri="http://schemas.openxmlformats.org/drawingml/2006/table">
            <a:tbl>
              <a:tblPr/>
              <a:tblGrid>
                <a:gridCol w="2102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6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533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88000">
                <a:tc>
                  <a:txBody>
                    <a:bodyPr/>
                    <a:lstStyle/>
                    <a:p>
                      <a:pPr algn="r" defTabSz="914400">
                        <a:lnSpc>
                          <a:spcPct val="100000"/>
                        </a:lnSpc>
                      </a:pPr>
                      <a:r>
                        <a:rPr lang="de-DE" sz="1600" b="1" u="none" strike="noStrike">
                          <a:solidFill>
                            <a:schemeClr val="lt1"/>
                          </a:solidFill>
                          <a:effectLst/>
                          <a:uFillTx/>
                          <a:latin typeface="Arial"/>
                        </a:rPr>
                        <a:t>parameter</a:t>
                      </a:r>
                      <a:endParaRPr lang="fr-FR" sz="16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marL="36000" marR="36000" marT="36000" marB="3600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de-DE" sz="1600" b="1" u="none" strike="noStrike">
                          <a:solidFill>
                            <a:schemeClr val="lt1"/>
                          </a:solidFill>
                          <a:effectLst/>
                          <a:uFillTx/>
                          <a:latin typeface="Arial"/>
                        </a:rPr>
                        <a:t>unit</a:t>
                      </a:r>
                      <a:endParaRPr lang="fr-FR" sz="16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marL="36000" marR="36000" marT="36000" marB="3600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de-DE" sz="1600" b="1" u="none" strike="noStrike">
                          <a:solidFill>
                            <a:schemeClr val="lt1"/>
                          </a:solidFill>
                          <a:effectLst/>
                          <a:uFillTx/>
                          <a:latin typeface="Arial"/>
                        </a:rPr>
                        <a:t>value</a:t>
                      </a:r>
                      <a:endParaRPr lang="fr-FR" sz="16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marL="36000" marR="36000" marT="36000" marB="3600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r" defTabSz="914400">
                        <a:lnSpc>
                          <a:spcPct val="100000"/>
                        </a:lnSpc>
                      </a:pPr>
                      <a:r>
                        <a:rPr lang="de-DE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Arial"/>
                        </a:rPr>
                        <a:t>facility length</a:t>
                      </a:r>
                      <a:endParaRPr lang="fr-FR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marL="36000" marR="36000" marT="36000" marB="3600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dk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de-DE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Arial"/>
                        </a:rPr>
                        <a:t>m</a:t>
                      </a:r>
                      <a:endParaRPr lang="fr-FR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marL="36000" marR="36000" marT="36000" marB="3600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dk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de-DE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Arial"/>
                        </a:rPr>
                        <a:t>315</a:t>
                      </a:r>
                      <a:endParaRPr lang="fr-FR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marL="36000" marR="36000" marT="36000" marB="3600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dk1">
                        <a:tint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r" defTabSz="914400">
                        <a:lnSpc>
                          <a:spcPct val="100000"/>
                        </a:lnSpc>
                      </a:pPr>
                      <a:r>
                        <a:rPr lang="de-DE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Arial"/>
                        </a:rPr>
                        <a:t>energy</a:t>
                      </a:r>
                      <a:endParaRPr lang="fr-FR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marL="36000" marR="36000" marT="36000" marB="3600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dk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de-DE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Arial"/>
                        </a:rPr>
                        <a:t>GeV</a:t>
                      </a:r>
                      <a:endParaRPr lang="fr-FR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marL="36000" marR="36000" marT="36000" marB="3600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dk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de-DE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Arial"/>
                        </a:rPr>
                        <a:t>1.35</a:t>
                      </a:r>
                      <a:endParaRPr lang="fr-FR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marL="36000" marR="36000" marT="36000" marB="3600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dk1">
                        <a:tint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r" defTabSz="914400">
                        <a:lnSpc>
                          <a:spcPct val="100000"/>
                        </a:lnSpc>
                      </a:pPr>
                      <a:r>
                        <a:rPr lang="de-DE" sz="1600" b="1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Arial"/>
                        </a:rPr>
                        <a:t>bunches per second</a:t>
                      </a:r>
                      <a:endParaRPr lang="fr-FR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marL="36000" marR="36000" marT="36000" marB="3600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dk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de-DE" sz="1600" b="1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Arial"/>
                        </a:rPr>
                        <a:t>Hz</a:t>
                      </a:r>
                      <a:endParaRPr lang="fr-FR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marL="36000" marR="36000" marT="36000" marB="3600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dk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de-DE" sz="1600" b="1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Arial"/>
                        </a:rPr>
                        <a:t>5000</a:t>
                      </a:r>
                      <a:endParaRPr lang="fr-FR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marL="36000" marR="36000" marT="36000" marB="3600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dk1">
                        <a:tint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r" defTabSz="914400">
                        <a:lnSpc>
                          <a:spcPct val="100000"/>
                        </a:lnSpc>
                      </a:pPr>
                      <a:r>
                        <a:rPr lang="de-DE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Arial"/>
                        </a:rPr>
                        <a:t>emittance</a:t>
                      </a:r>
                      <a:endParaRPr lang="fr-FR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marL="36000" marR="36000" marT="36000" marB="3600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dk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de-DE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Arial"/>
                        </a:rPr>
                        <a:t>µm rad</a:t>
                      </a:r>
                      <a:endParaRPr lang="fr-FR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marL="36000" marR="36000" marT="36000" marB="3600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dk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de-DE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Arial"/>
                        </a:rPr>
                        <a:t>0.4</a:t>
                      </a:r>
                      <a:endParaRPr lang="fr-FR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marL="36000" marR="36000" marT="36000" marB="3600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dk1">
                        <a:tint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de-DE" sz="1600" b="1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Arial"/>
                        </a:rPr>
                        <a:t>bunch charge</a:t>
                      </a:r>
                      <a:endParaRPr lang="fr-FR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marL="36000" marR="36000" marT="36000" marB="3600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dk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de-DE" sz="1600" b="1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Arial"/>
                        </a:rPr>
                        <a:t>nC</a:t>
                      </a:r>
                      <a:endParaRPr lang="fr-FR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marL="36000" marR="36000" marT="36000" marB="3600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dk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de-DE" sz="1600" b="1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Arial"/>
                        </a:rPr>
                        <a:t>0.01... 1.2</a:t>
                      </a:r>
                      <a:endParaRPr lang="fr-FR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marL="36000" marR="36000" marT="36000" marB="3600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dk1">
                        <a:tint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de-DE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Arial"/>
                        </a:rPr>
                        <a:t>photon wavelength</a:t>
                      </a:r>
                      <a:endParaRPr lang="fr-FR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marL="36000" marR="36000" marT="36000" marB="3600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dk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de-DE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Arial"/>
                        </a:rPr>
                        <a:t>nm</a:t>
                      </a:r>
                      <a:endParaRPr lang="fr-FR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marL="36000" marR="36000" marT="36000" marB="3600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dk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de-DE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Arial"/>
                        </a:rPr>
                        <a:t>51... 3.4</a:t>
                      </a:r>
                      <a:endParaRPr lang="fr-FR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marL="36000" marR="36000" marT="36000" marB="3600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dk1">
                        <a:tint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de-DE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Arial"/>
                        </a:rPr>
                        <a:t>ph. pulse duration</a:t>
                      </a:r>
                      <a:endParaRPr lang="fr-FR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marL="36000" marR="36000" marT="36000" marB="3600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dk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de-DE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Arial"/>
                        </a:rPr>
                        <a:t>fs</a:t>
                      </a:r>
                      <a:endParaRPr lang="fr-FR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marL="36000" marR="36000" marT="36000" marB="3600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dk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de-DE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Arial"/>
                        </a:rPr>
                        <a:t>30... 200</a:t>
                      </a:r>
                      <a:endParaRPr lang="fr-FR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marL="36000" marR="36000" marT="36000" marB="3600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dk1">
                        <a:tint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274" name="PlaceHolder 1"/>
          <p:cNvSpPr/>
          <p:nvPr/>
        </p:nvSpPr>
        <p:spPr>
          <a:xfrm>
            <a:off x="407880" y="349560"/>
            <a:ext cx="11375280" cy="450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90000"/>
              </a:lnSpc>
              <a:tabLst>
                <a:tab pos="0" algn="l"/>
              </a:tabLst>
            </a:pPr>
            <a:r>
              <a:rPr lang="de-DE" sz="3000" b="1" u="none" strike="noStrike">
                <a:solidFill>
                  <a:schemeClr val="accent1"/>
                </a:solidFill>
                <a:effectLst/>
                <a:uFillTx/>
                <a:latin typeface="Arial"/>
              </a:rPr>
              <a:t>Introduction</a:t>
            </a:r>
            <a:endParaRPr lang="fr-FR" sz="3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75" name="PlaceHolder 2"/>
          <p:cNvSpPr/>
          <p:nvPr/>
        </p:nvSpPr>
        <p:spPr>
          <a:xfrm>
            <a:off x="407880" y="817560"/>
            <a:ext cx="11375280" cy="378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10000"/>
              </a:lnSpc>
              <a:tabLst>
                <a:tab pos="0" algn="l"/>
              </a:tabLst>
            </a:pPr>
            <a:r>
              <a:rPr lang="de-DE" sz="1800" b="1" u="none" strike="noStrike">
                <a:solidFill>
                  <a:schemeClr val="accent2"/>
                </a:solidFill>
                <a:effectLst/>
                <a:uFillTx/>
                <a:latin typeface="Arial"/>
              </a:rPr>
              <a:t>DESY accelerators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10000"/>
              </a:lnSpc>
              <a:tabLst>
                <a:tab pos="0" algn="l"/>
              </a:tabLst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pic>
        <p:nvPicPr>
          <p:cNvPr id="276" name="Grafik 22"/>
          <p:cNvPicPr/>
          <p:nvPr/>
        </p:nvPicPr>
        <p:blipFill>
          <a:blip r:embed="rId5"/>
          <a:srcRect l="40197" t="31271" r="27737" b="33801"/>
          <a:stretch/>
        </p:blipFill>
        <p:spPr>
          <a:xfrm>
            <a:off x="3893760" y="113040"/>
            <a:ext cx="2642400" cy="1433520"/>
          </a:xfrm>
          <a:prstGeom prst="rect">
            <a:avLst/>
          </a:prstGeom>
          <a:noFill/>
          <a:ln w="50800">
            <a:solidFill>
              <a:srgbClr val="FFFFFF"/>
            </a:solidFill>
            <a:round/>
          </a:ln>
        </p:spPr>
      </p:pic>
      <p:pic>
        <p:nvPicPr>
          <p:cNvPr id="277" name="Grafik 21"/>
          <p:cNvPicPr/>
          <p:nvPr/>
        </p:nvPicPr>
        <p:blipFill>
          <a:blip r:embed="rId6"/>
          <a:srcRect l="38421" t="34148" r="28159" b="29085"/>
          <a:stretch/>
        </p:blipFill>
        <p:spPr>
          <a:xfrm>
            <a:off x="5342760" y="1008360"/>
            <a:ext cx="2642400" cy="1497600"/>
          </a:xfrm>
          <a:prstGeom prst="rect">
            <a:avLst/>
          </a:prstGeom>
          <a:noFill/>
          <a:ln w="50800">
            <a:solidFill>
              <a:srgbClr val="FFFFFF"/>
            </a:solidFill>
            <a:round/>
          </a:ln>
        </p:spPr>
      </p:pic>
      <p:sp>
        <p:nvSpPr>
          <p:cNvPr id="278" name="Textfeld 23"/>
          <p:cNvSpPr/>
          <p:nvPr/>
        </p:nvSpPr>
        <p:spPr>
          <a:xfrm>
            <a:off x="6020280" y="171720"/>
            <a:ext cx="492120" cy="338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1600" b="1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old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79" name="Textfeld 24"/>
          <p:cNvSpPr/>
          <p:nvPr/>
        </p:nvSpPr>
        <p:spPr>
          <a:xfrm>
            <a:off x="7401600" y="1036800"/>
            <a:ext cx="583560" cy="338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1600" b="1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new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" name="PlaceHolder 1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| Cesium Telluride Photocathodes for the Eu-XFEL and FLASH | Anna Winiarska-Bialk, 21.09.2026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PlaceHolder 1"/>
          <p:cNvSpPr>
            <a:spLocks noGrp="1"/>
          </p:cNvSpPr>
          <p:nvPr>
            <p:ph type="title"/>
          </p:nvPr>
        </p:nvSpPr>
        <p:spPr>
          <a:xfrm>
            <a:off x="407880" y="349560"/>
            <a:ext cx="11375280" cy="450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 algn="l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US" sz="3000" b="1" u="none" strike="noStrike">
                <a:solidFill>
                  <a:schemeClr val="accent1"/>
                </a:solidFill>
                <a:effectLst/>
                <a:uFillTx/>
                <a:latin typeface="Arial"/>
              </a:rPr>
              <a:t>Introduction</a:t>
            </a:r>
          </a:p>
        </p:txBody>
      </p:sp>
      <p:sp>
        <p:nvSpPr>
          <p:cNvPr id="281" name="PlaceHolder 2"/>
          <p:cNvSpPr>
            <a:spLocks noGrp="1"/>
          </p:cNvSpPr>
          <p:nvPr>
            <p:ph/>
          </p:nvPr>
        </p:nvSpPr>
        <p:spPr>
          <a:xfrm>
            <a:off x="407880" y="817560"/>
            <a:ext cx="11375280" cy="37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 algn="l" defTabSz="914400">
              <a:lnSpc>
                <a:spcPct val="110000"/>
              </a:lnSpc>
              <a:spcAft>
                <a:spcPts val="1199"/>
              </a:spcAft>
              <a:buNone/>
              <a:tabLst>
                <a:tab pos="0" algn="l"/>
              </a:tabLst>
            </a:pPr>
            <a:r>
              <a:rPr lang="en-US" sz="1800" b="1" u="none" strike="noStrike">
                <a:solidFill>
                  <a:schemeClr val="accent2"/>
                </a:solidFill>
                <a:effectLst/>
                <a:uFillTx/>
                <a:latin typeface="Arial"/>
              </a:rPr>
              <a:t>DESY accelerators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indent="0" algn="l" defTabSz="914400">
              <a:lnSpc>
                <a:spcPct val="110000"/>
              </a:lnSpc>
              <a:spcAft>
                <a:spcPts val="1199"/>
              </a:spcAft>
              <a:buNone/>
              <a:tabLst>
                <a:tab pos="0" algn="l"/>
              </a:tabLst>
            </a:pP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pic>
        <p:nvPicPr>
          <p:cNvPr id="282" name="Picture 5"/>
          <p:cNvPicPr/>
          <p:nvPr/>
        </p:nvPicPr>
        <p:blipFill>
          <a:blip r:embed="rId3"/>
          <a:srcRect t="33943" r="3869" b="24121"/>
          <a:stretch/>
        </p:blipFill>
        <p:spPr>
          <a:xfrm>
            <a:off x="3228480" y="197280"/>
            <a:ext cx="8734320" cy="1240560"/>
          </a:xfrm>
          <a:prstGeom prst="rect">
            <a:avLst/>
          </a:prstGeom>
          <a:noFill/>
          <a:ln w="0">
            <a:noFill/>
          </a:ln>
        </p:spPr>
      </p:pic>
      <p:graphicFrame>
        <p:nvGraphicFramePr>
          <p:cNvPr id="283" name="Tabelle 3"/>
          <p:cNvGraphicFramePr/>
          <p:nvPr/>
        </p:nvGraphicFramePr>
        <p:xfrm>
          <a:off x="6797520" y="3544200"/>
          <a:ext cx="3942360" cy="2528640"/>
        </p:xfrm>
        <a:graphic>
          <a:graphicData uri="http://schemas.openxmlformats.org/drawingml/2006/table">
            <a:tbl>
              <a:tblPr/>
              <a:tblGrid>
                <a:gridCol w="2102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6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533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88000">
                <a:tc>
                  <a:txBody>
                    <a:bodyPr/>
                    <a:lstStyle/>
                    <a:p>
                      <a:pPr algn="r" defTabSz="914400">
                        <a:lnSpc>
                          <a:spcPct val="100000"/>
                        </a:lnSpc>
                      </a:pPr>
                      <a:r>
                        <a:rPr lang="de-DE" sz="1600" b="1" u="none" strike="noStrike">
                          <a:solidFill>
                            <a:schemeClr val="lt1"/>
                          </a:solidFill>
                          <a:effectLst/>
                          <a:uFillTx/>
                          <a:latin typeface="Arial"/>
                        </a:rPr>
                        <a:t>parameter</a:t>
                      </a:r>
                      <a:endParaRPr lang="fr-FR" sz="16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marL="36000" marR="36000" marT="36000" marB="3600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de-DE" sz="1600" b="1" u="none" strike="noStrike">
                          <a:solidFill>
                            <a:schemeClr val="lt1"/>
                          </a:solidFill>
                          <a:effectLst/>
                          <a:uFillTx/>
                          <a:latin typeface="Arial"/>
                        </a:rPr>
                        <a:t>unit</a:t>
                      </a:r>
                      <a:endParaRPr lang="fr-FR" sz="16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marL="36000" marR="36000" marT="36000" marB="3600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de-DE" sz="1600" b="1" u="none" strike="noStrike">
                          <a:solidFill>
                            <a:schemeClr val="lt1"/>
                          </a:solidFill>
                          <a:effectLst/>
                          <a:uFillTx/>
                          <a:latin typeface="Arial"/>
                        </a:rPr>
                        <a:t>value</a:t>
                      </a:r>
                      <a:endParaRPr lang="fr-FR" sz="16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marL="36000" marR="36000" marT="36000" marB="3600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r" defTabSz="914400">
                        <a:lnSpc>
                          <a:spcPct val="100000"/>
                        </a:lnSpc>
                      </a:pPr>
                      <a:r>
                        <a:rPr lang="de-DE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Arial"/>
                        </a:rPr>
                        <a:t>facility length</a:t>
                      </a:r>
                      <a:endParaRPr lang="fr-FR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marL="36000" marR="36000" marT="36000" marB="3600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dk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de-DE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Arial"/>
                        </a:rPr>
                        <a:t>m</a:t>
                      </a:r>
                      <a:endParaRPr lang="fr-FR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marL="36000" marR="36000" marT="36000" marB="3600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dk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de-DE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Arial"/>
                        </a:rPr>
                        <a:t>3.4</a:t>
                      </a:r>
                      <a:endParaRPr lang="fr-FR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marL="36000" marR="36000" marT="36000" marB="3600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dk1">
                        <a:tint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r" defTabSz="914400">
                        <a:lnSpc>
                          <a:spcPct val="100000"/>
                        </a:lnSpc>
                      </a:pPr>
                      <a:r>
                        <a:rPr lang="de-DE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Arial"/>
                        </a:rPr>
                        <a:t>energy</a:t>
                      </a:r>
                      <a:endParaRPr lang="fr-FR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marL="36000" marR="36000" marT="36000" marB="3600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dk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de-DE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Arial"/>
                        </a:rPr>
                        <a:t>GeV</a:t>
                      </a:r>
                      <a:endParaRPr lang="fr-FR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marL="36000" marR="36000" marT="36000" marB="3600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dk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de-DE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Arial"/>
                        </a:rPr>
                        <a:t>17.5</a:t>
                      </a:r>
                      <a:endParaRPr lang="fr-FR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marL="36000" marR="36000" marT="36000" marB="3600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dk1">
                        <a:tint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r" defTabSz="914400">
                        <a:lnSpc>
                          <a:spcPct val="100000"/>
                        </a:lnSpc>
                      </a:pPr>
                      <a:r>
                        <a:rPr lang="de-DE" sz="1600" b="1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Arial"/>
                        </a:rPr>
                        <a:t>bunches per second</a:t>
                      </a:r>
                      <a:endParaRPr lang="fr-FR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marL="36000" marR="36000" marT="36000" marB="3600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dk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de-DE" sz="1600" b="1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Arial"/>
                        </a:rPr>
                        <a:t>Hz</a:t>
                      </a:r>
                      <a:endParaRPr lang="fr-FR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marL="36000" marR="36000" marT="36000" marB="3600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dk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de-DE" sz="1600" b="1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Arial"/>
                        </a:rPr>
                        <a:t>27000</a:t>
                      </a:r>
                      <a:endParaRPr lang="fr-FR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marL="36000" marR="36000" marT="36000" marB="3600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dk1">
                        <a:tint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r" defTabSz="914400">
                        <a:lnSpc>
                          <a:spcPct val="100000"/>
                        </a:lnSpc>
                      </a:pPr>
                      <a:r>
                        <a:rPr lang="de-DE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Arial"/>
                        </a:rPr>
                        <a:t>emittance</a:t>
                      </a:r>
                      <a:endParaRPr lang="fr-FR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marL="36000" marR="36000" marT="36000" marB="3600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dk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de-DE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Arial"/>
                        </a:rPr>
                        <a:t>µm rad</a:t>
                      </a:r>
                      <a:endParaRPr lang="fr-FR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marL="36000" marR="36000" marT="36000" marB="3600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dk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de-DE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Arial"/>
                        </a:rPr>
                        <a:t>0.8</a:t>
                      </a:r>
                      <a:endParaRPr lang="fr-FR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marL="36000" marR="36000" marT="36000" marB="3600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dk1">
                        <a:tint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de-DE" sz="1600" b="1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Arial"/>
                        </a:rPr>
                        <a:t>bunch charge</a:t>
                      </a:r>
                      <a:endParaRPr lang="fr-FR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marL="36000" marR="36000" marT="36000" marB="3600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dk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de-DE" sz="1600" b="1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Arial"/>
                        </a:rPr>
                        <a:t>nC</a:t>
                      </a:r>
                      <a:endParaRPr lang="fr-FR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marL="36000" marR="36000" marT="36000" marB="3600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dk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de-DE" sz="1600" b="1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Arial"/>
                        </a:rPr>
                        <a:t>0.02... 1.0</a:t>
                      </a:r>
                      <a:endParaRPr lang="fr-FR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marL="36000" marR="36000" marT="36000" marB="3600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dk1">
                        <a:tint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de-DE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Arial"/>
                        </a:rPr>
                        <a:t>photon wavelength</a:t>
                      </a:r>
                      <a:endParaRPr lang="fr-FR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marL="36000" marR="36000" marT="36000" marB="3600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dk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de-DE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Arial"/>
                        </a:rPr>
                        <a:t>nm</a:t>
                      </a:r>
                      <a:endParaRPr lang="fr-FR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marL="36000" marR="36000" marT="36000" marB="3600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dk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de-DE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Arial"/>
                        </a:rPr>
                        <a:t>4.7... 0.05</a:t>
                      </a:r>
                      <a:endParaRPr lang="fr-FR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marL="36000" marR="36000" marT="36000" marB="3600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dk1">
                        <a:tint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de-DE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Arial"/>
                        </a:rPr>
                        <a:t>ph. pulse duration</a:t>
                      </a:r>
                      <a:endParaRPr lang="fr-FR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marL="36000" marR="36000" marT="36000" marB="3600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dk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de-DE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Arial"/>
                        </a:rPr>
                        <a:t>fs</a:t>
                      </a:r>
                      <a:endParaRPr lang="fr-FR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marL="36000" marR="36000" marT="36000" marB="3600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dk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de-DE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Arial"/>
                        </a:rPr>
                        <a:t>&lt;100</a:t>
                      </a:r>
                      <a:endParaRPr lang="fr-FR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marL="36000" marR="36000" marT="36000" marB="3600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dk1">
                        <a:tint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pSp>
        <p:nvGrpSpPr>
          <p:cNvPr id="284" name="Gruppieren 40"/>
          <p:cNvGrpSpPr/>
          <p:nvPr/>
        </p:nvGrpSpPr>
        <p:grpSpPr>
          <a:xfrm>
            <a:off x="3789000" y="1672920"/>
            <a:ext cx="7994160" cy="1342080"/>
            <a:chOff x="3789000" y="1672920"/>
            <a:chExt cx="7994160" cy="1342080"/>
          </a:xfrm>
        </p:grpSpPr>
        <p:pic>
          <p:nvPicPr>
            <p:cNvPr id="285" name="Grafik 10"/>
            <p:cNvPicPr/>
            <p:nvPr/>
          </p:nvPicPr>
          <p:blipFill>
            <a:blip r:embed="rId4"/>
            <a:stretch/>
          </p:blipFill>
          <p:spPr>
            <a:xfrm>
              <a:off x="3987360" y="1672920"/>
              <a:ext cx="7795800" cy="113760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286" name="Textfeld 11"/>
            <p:cNvSpPr/>
            <p:nvPr/>
          </p:nvSpPr>
          <p:spPr>
            <a:xfrm rot="18514200">
              <a:off x="3771360" y="1986480"/>
              <a:ext cx="602640" cy="24588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 anchor="t">
              <a:spAutoFit/>
            </a:bodyPr>
            <a:lstStyle/>
            <a:p>
              <a:pPr defTabSz="914400">
                <a:lnSpc>
                  <a:spcPct val="100000"/>
                </a:lnSpc>
              </a:pPr>
              <a:r>
                <a:rPr lang="de-DE" sz="1000" b="0" u="none" strike="noStrike">
                  <a:solidFill>
                    <a:schemeClr val="dk1"/>
                  </a:solidFill>
                  <a:effectLst/>
                  <a:uFillTx/>
                  <a:latin typeface="Arial"/>
                </a:rPr>
                <a:t>RF gun</a:t>
              </a:r>
              <a:endParaRPr lang="fr-FR" sz="1000" b="0" u="none" strike="noStrike">
                <a:solidFill>
                  <a:srgbClr val="000000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287" name="Textfeld 12"/>
            <p:cNvSpPr/>
            <p:nvPr/>
          </p:nvSpPr>
          <p:spPr>
            <a:xfrm rot="18514200">
              <a:off x="4131360" y="1974600"/>
              <a:ext cx="596160" cy="24588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 anchor="t">
              <a:spAutoFit/>
            </a:bodyPr>
            <a:lstStyle/>
            <a:p>
              <a:pPr defTabSz="914400">
                <a:lnSpc>
                  <a:spcPct val="100000"/>
                </a:lnSpc>
              </a:pPr>
              <a:r>
                <a:rPr lang="de-DE" sz="1000" b="0" u="none" strike="noStrike">
                  <a:solidFill>
                    <a:schemeClr val="dk1"/>
                  </a:solidFill>
                  <a:effectLst/>
                  <a:uFillTx/>
                  <a:latin typeface="Arial"/>
                </a:rPr>
                <a:t>injector</a:t>
              </a:r>
              <a:endParaRPr lang="fr-FR" sz="1000" b="0" u="none" strike="noStrike">
                <a:solidFill>
                  <a:srgbClr val="000000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288" name="Textfeld 13"/>
            <p:cNvSpPr/>
            <p:nvPr/>
          </p:nvSpPr>
          <p:spPr>
            <a:xfrm>
              <a:off x="5880240" y="2407320"/>
              <a:ext cx="1290240" cy="24588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 anchor="t">
              <a:spAutoFit/>
            </a:bodyPr>
            <a:lstStyle/>
            <a:p>
              <a:pPr defTabSz="914400">
                <a:lnSpc>
                  <a:spcPct val="100000"/>
                </a:lnSpc>
              </a:pPr>
              <a:r>
                <a:rPr lang="de-DE" sz="1000" b="0" u="none" strike="noStrike">
                  <a:solidFill>
                    <a:schemeClr val="dk1"/>
                  </a:solidFill>
                  <a:effectLst/>
                  <a:uFillTx/>
                  <a:latin typeface="Arial"/>
                </a:rPr>
                <a:t>bunch compression</a:t>
              </a:r>
              <a:endParaRPr lang="fr-FR" sz="1000" b="0" u="none" strike="noStrike">
                <a:solidFill>
                  <a:srgbClr val="000000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289" name="Textfeld 14"/>
            <p:cNvSpPr/>
            <p:nvPr/>
          </p:nvSpPr>
          <p:spPr>
            <a:xfrm>
              <a:off x="8311320" y="1851120"/>
              <a:ext cx="759960" cy="24588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 anchor="t">
              <a:spAutoFit/>
            </a:bodyPr>
            <a:lstStyle/>
            <a:p>
              <a:pPr defTabSz="914400">
                <a:lnSpc>
                  <a:spcPct val="100000"/>
                </a:lnSpc>
              </a:pPr>
              <a:r>
                <a:rPr lang="de-DE" sz="1000" b="0" u="none" strike="noStrike">
                  <a:solidFill>
                    <a:schemeClr val="dk1"/>
                  </a:solidFill>
                  <a:effectLst/>
                  <a:uFillTx/>
                  <a:latin typeface="Arial"/>
                </a:rPr>
                <a:t>main linac</a:t>
              </a:r>
              <a:endParaRPr lang="fr-FR" sz="1000" b="0" u="none" strike="noStrike">
                <a:solidFill>
                  <a:srgbClr val="000000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290" name="Textfeld 15"/>
            <p:cNvSpPr/>
            <p:nvPr/>
          </p:nvSpPr>
          <p:spPr>
            <a:xfrm>
              <a:off x="9110160" y="2356560"/>
              <a:ext cx="788760" cy="24588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 anchor="t">
              <a:spAutoFit/>
            </a:bodyPr>
            <a:lstStyle/>
            <a:p>
              <a:pPr defTabSz="914400">
                <a:lnSpc>
                  <a:spcPct val="100000"/>
                </a:lnSpc>
              </a:pPr>
              <a:r>
                <a:rPr lang="de-DE" sz="1000" b="0" u="none" strike="noStrike">
                  <a:solidFill>
                    <a:schemeClr val="dk1"/>
                  </a:solidFill>
                  <a:effectLst/>
                  <a:uFillTx/>
                  <a:latin typeface="Arial"/>
                </a:rPr>
                <a:t>collimation</a:t>
              </a:r>
              <a:endParaRPr lang="fr-FR" sz="1000" b="0" u="none" strike="noStrike">
                <a:solidFill>
                  <a:srgbClr val="000000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291" name="Textfeld 16"/>
            <p:cNvSpPr/>
            <p:nvPr/>
          </p:nvSpPr>
          <p:spPr>
            <a:xfrm>
              <a:off x="10145160" y="2356560"/>
              <a:ext cx="594720" cy="24588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 anchor="t">
              <a:spAutoFit/>
            </a:bodyPr>
            <a:lstStyle/>
            <a:p>
              <a:pPr defTabSz="914400">
                <a:lnSpc>
                  <a:spcPct val="100000"/>
                </a:lnSpc>
              </a:pPr>
              <a:r>
                <a:rPr lang="de-DE" sz="1000" b="0" u="none" strike="noStrike">
                  <a:solidFill>
                    <a:schemeClr val="dk1"/>
                  </a:solidFill>
                  <a:effectLst/>
                  <a:uFillTx/>
                  <a:latin typeface="Arial"/>
                </a:rPr>
                <a:t>SASE1</a:t>
              </a:r>
              <a:endParaRPr lang="fr-FR" sz="1000" b="0" u="none" strike="noStrike">
                <a:solidFill>
                  <a:srgbClr val="000000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292" name="Textfeld 17"/>
            <p:cNvSpPr/>
            <p:nvPr/>
          </p:nvSpPr>
          <p:spPr>
            <a:xfrm rot="19986600">
              <a:off x="10006200" y="1802520"/>
              <a:ext cx="594720" cy="24588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 anchor="t">
              <a:spAutoFit/>
            </a:bodyPr>
            <a:lstStyle/>
            <a:p>
              <a:pPr defTabSz="914400">
                <a:lnSpc>
                  <a:spcPct val="100000"/>
                </a:lnSpc>
              </a:pPr>
              <a:r>
                <a:rPr lang="de-DE" sz="1000" b="0" u="none" strike="noStrike">
                  <a:solidFill>
                    <a:schemeClr val="dk1"/>
                  </a:solidFill>
                  <a:effectLst/>
                  <a:uFillTx/>
                  <a:latin typeface="Arial"/>
                </a:rPr>
                <a:t>SASE2</a:t>
              </a:r>
              <a:endParaRPr lang="fr-FR" sz="1000" b="0" u="none" strike="noStrike">
                <a:solidFill>
                  <a:srgbClr val="000000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293" name="Textfeld 18"/>
            <p:cNvSpPr/>
            <p:nvPr/>
          </p:nvSpPr>
          <p:spPr>
            <a:xfrm rot="1585200">
              <a:off x="10669680" y="2453040"/>
              <a:ext cx="594720" cy="24588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 anchor="t">
              <a:spAutoFit/>
            </a:bodyPr>
            <a:lstStyle/>
            <a:p>
              <a:pPr defTabSz="914400">
                <a:lnSpc>
                  <a:spcPct val="100000"/>
                </a:lnSpc>
              </a:pPr>
              <a:r>
                <a:rPr lang="de-DE" sz="1000" b="0" u="none" strike="noStrike">
                  <a:solidFill>
                    <a:schemeClr val="dk1"/>
                  </a:solidFill>
                  <a:effectLst/>
                  <a:uFillTx/>
                  <a:latin typeface="Arial"/>
                </a:rPr>
                <a:t>SASE3</a:t>
              </a:r>
              <a:endParaRPr lang="fr-FR" sz="1000" b="0" u="none" strike="noStrike">
                <a:solidFill>
                  <a:srgbClr val="000000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294" name="Textfeld 19"/>
            <p:cNvSpPr/>
            <p:nvPr/>
          </p:nvSpPr>
          <p:spPr>
            <a:xfrm>
              <a:off x="3965040" y="2612160"/>
              <a:ext cx="552960" cy="24588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 anchor="t">
              <a:spAutoFit/>
            </a:bodyPr>
            <a:lstStyle/>
            <a:p>
              <a:pPr defTabSz="914400">
                <a:lnSpc>
                  <a:spcPct val="100000"/>
                </a:lnSpc>
              </a:pPr>
              <a:r>
                <a:rPr lang="de-DE" sz="1000" b="1" u="none" strike="noStrike">
                  <a:solidFill>
                    <a:schemeClr val="dk1"/>
                  </a:solidFill>
                  <a:effectLst/>
                  <a:uFillTx/>
                  <a:latin typeface="Arial"/>
                </a:rPr>
                <a:t>5 MeV</a:t>
              </a:r>
              <a:endParaRPr lang="fr-FR" sz="1000" b="0" u="none" strike="noStrike">
                <a:solidFill>
                  <a:srgbClr val="000000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295" name="Textfeld 20"/>
            <p:cNvSpPr/>
            <p:nvPr/>
          </p:nvSpPr>
          <p:spPr>
            <a:xfrm>
              <a:off x="4849200" y="2612160"/>
              <a:ext cx="694080" cy="24588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 anchor="t">
              <a:spAutoFit/>
            </a:bodyPr>
            <a:lstStyle/>
            <a:p>
              <a:pPr defTabSz="914400">
                <a:lnSpc>
                  <a:spcPct val="100000"/>
                </a:lnSpc>
              </a:pPr>
              <a:r>
                <a:rPr lang="de-DE" sz="1000" b="1" u="none" strike="noStrike">
                  <a:solidFill>
                    <a:schemeClr val="dk1"/>
                  </a:solidFill>
                  <a:effectLst/>
                  <a:uFillTx/>
                  <a:latin typeface="Arial"/>
                </a:rPr>
                <a:t>150 MeV</a:t>
              </a:r>
              <a:endParaRPr lang="fr-FR" sz="1000" b="0" u="none" strike="noStrike">
                <a:solidFill>
                  <a:srgbClr val="000000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296" name="Textfeld 21"/>
            <p:cNvSpPr/>
            <p:nvPr/>
          </p:nvSpPr>
          <p:spPr>
            <a:xfrm>
              <a:off x="5983920" y="2612160"/>
              <a:ext cx="694080" cy="24588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 anchor="t">
              <a:spAutoFit/>
            </a:bodyPr>
            <a:lstStyle/>
            <a:p>
              <a:pPr defTabSz="914400">
                <a:lnSpc>
                  <a:spcPct val="100000"/>
                </a:lnSpc>
              </a:pPr>
              <a:r>
                <a:rPr lang="de-DE" sz="1000" b="1" u="none" strike="noStrike">
                  <a:solidFill>
                    <a:schemeClr val="dk1"/>
                  </a:solidFill>
                  <a:effectLst/>
                  <a:uFillTx/>
                  <a:latin typeface="Arial"/>
                </a:rPr>
                <a:t>600 MeV</a:t>
              </a:r>
              <a:endParaRPr lang="fr-FR" sz="1000" b="0" u="none" strike="noStrike">
                <a:solidFill>
                  <a:srgbClr val="000000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297" name="Textfeld 22"/>
            <p:cNvSpPr/>
            <p:nvPr/>
          </p:nvSpPr>
          <p:spPr>
            <a:xfrm>
              <a:off x="7436160" y="2612160"/>
              <a:ext cx="545040" cy="24588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 anchor="t">
              <a:spAutoFit/>
            </a:bodyPr>
            <a:lstStyle/>
            <a:p>
              <a:pPr defTabSz="914400">
                <a:lnSpc>
                  <a:spcPct val="100000"/>
                </a:lnSpc>
              </a:pPr>
              <a:r>
                <a:rPr lang="de-DE" sz="1000" b="1" u="none" strike="noStrike">
                  <a:solidFill>
                    <a:schemeClr val="dk1"/>
                  </a:solidFill>
                  <a:effectLst/>
                  <a:uFillTx/>
                  <a:latin typeface="Arial"/>
                </a:rPr>
                <a:t>2 GeV</a:t>
              </a:r>
              <a:endParaRPr lang="fr-FR" sz="1000" b="0" u="none" strike="noStrike">
                <a:solidFill>
                  <a:srgbClr val="000000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298" name="Textfeld 23"/>
            <p:cNvSpPr/>
            <p:nvPr/>
          </p:nvSpPr>
          <p:spPr>
            <a:xfrm>
              <a:off x="9261000" y="2612160"/>
              <a:ext cx="721440" cy="24588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 anchor="t">
              <a:spAutoFit/>
            </a:bodyPr>
            <a:lstStyle/>
            <a:p>
              <a:pPr defTabSz="914400">
                <a:lnSpc>
                  <a:spcPct val="100000"/>
                </a:lnSpc>
              </a:pPr>
              <a:r>
                <a:rPr lang="de-DE" sz="1000" b="1" u="none" strike="noStrike">
                  <a:solidFill>
                    <a:schemeClr val="dk1"/>
                  </a:solidFill>
                  <a:effectLst/>
                  <a:uFillTx/>
                  <a:latin typeface="Arial"/>
                </a:rPr>
                <a:t>17.5 GeV</a:t>
              </a:r>
              <a:endParaRPr lang="fr-FR" sz="1000" b="0" u="none" strike="noStrike">
                <a:solidFill>
                  <a:srgbClr val="000000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299" name="Textfeld 24"/>
            <p:cNvSpPr/>
            <p:nvPr/>
          </p:nvSpPr>
          <p:spPr>
            <a:xfrm>
              <a:off x="9996480" y="2568960"/>
              <a:ext cx="941040" cy="24588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 anchor="t">
              <a:spAutoFit/>
            </a:bodyPr>
            <a:lstStyle/>
            <a:p>
              <a:pPr defTabSz="914400">
                <a:lnSpc>
                  <a:spcPct val="100000"/>
                </a:lnSpc>
              </a:pPr>
              <a:r>
                <a:rPr lang="de-DE" sz="1000" b="1" u="none" strike="noStrike">
                  <a:solidFill>
                    <a:schemeClr val="accent2"/>
                  </a:solidFill>
                  <a:effectLst/>
                  <a:uFillTx/>
                  <a:latin typeface="Arial"/>
                </a:rPr>
                <a:t>0.05...0.4 nm</a:t>
              </a:r>
              <a:endParaRPr lang="fr-FR" sz="1000" b="0" u="none" strike="noStrike">
                <a:solidFill>
                  <a:srgbClr val="000000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300" name="Textfeld 25"/>
            <p:cNvSpPr/>
            <p:nvPr/>
          </p:nvSpPr>
          <p:spPr>
            <a:xfrm>
              <a:off x="10526400" y="2769120"/>
              <a:ext cx="870480" cy="24588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 anchor="t">
              <a:spAutoFit/>
            </a:bodyPr>
            <a:lstStyle/>
            <a:p>
              <a:pPr defTabSz="914400">
                <a:lnSpc>
                  <a:spcPct val="100000"/>
                </a:lnSpc>
              </a:pPr>
              <a:r>
                <a:rPr lang="de-DE" sz="1000" b="1" u="none" strike="noStrike">
                  <a:solidFill>
                    <a:schemeClr val="accent2"/>
                  </a:solidFill>
                  <a:effectLst/>
                  <a:uFillTx/>
                  <a:latin typeface="Arial"/>
                </a:rPr>
                <a:t>0.4...4.7 nm</a:t>
              </a:r>
              <a:endParaRPr lang="fr-FR" sz="1000" b="0" u="none" strike="noStrike">
                <a:solidFill>
                  <a:srgbClr val="000000"/>
                </a:solidFill>
                <a:effectLst/>
                <a:uFillTx/>
                <a:latin typeface="Calibri"/>
              </a:endParaRPr>
            </a:p>
          </p:txBody>
        </p:sp>
        <p:cxnSp>
          <p:nvCxnSpPr>
            <p:cNvPr id="301" name="Gerade Verbindung mit Pfeil 27"/>
            <p:cNvCxnSpPr>
              <a:stCxn id="294" idx="3"/>
              <a:endCxn id="295" idx="1"/>
            </p:cNvCxnSpPr>
            <p:nvPr/>
          </p:nvCxnSpPr>
          <p:spPr>
            <a:xfrm>
              <a:off x="4518000" y="2734920"/>
              <a:ext cx="331560" cy="360"/>
            </a:xfrm>
            <a:prstGeom prst="straightConnector1">
              <a:avLst/>
            </a:prstGeom>
            <a:ln>
              <a:solidFill>
                <a:srgbClr val="000000"/>
              </a:solidFill>
              <a:tailEnd type="triangle" w="med" len="med"/>
            </a:ln>
          </p:spPr>
        </p:cxnSp>
        <p:cxnSp>
          <p:nvCxnSpPr>
            <p:cNvPr id="302" name="Gerade Verbindung mit Pfeil 28"/>
            <p:cNvCxnSpPr>
              <a:stCxn id="295" idx="3"/>
              <a:endCxn id="296" idx="1"/>
            </p:cNvCxnSpPr>
            <p:nvPr/>
          </p:nvCxnSpPr>
          <p:spPr>
            <a:xfrm>
              <a:off x="5543280" y="2734920"/>
              <a:ext cx="441000" cy="360"/>
            </a:xfrm>
            <a:prstGeom prst="straightConnector1">
              <a:avLst/>
            </a:prstGeom>
            <a:ln>
              <a:solidFill>
                <a:srgbClr val="000000"/>
              </a:solidFill>
              <a:tailEnd type="triangle" w="med" len="med"/>
            </a:ln>
          </p:spPr>
        </p:cxnSp>
        <p:cxnSp>
          <p:nvCxnSpPr>
            <p:cNvPr id="303" name="Gerade Verbindung mit Pfeil 31"/>
            <p:cNvCxnSpPr>
              <a:stCxn id="296" idx="3"/>
              <a:endCxn id="297" idx="1"/>
            </p:cNvCxnSpPr>
            <p:nvPr/>
          </p:nvCxnSpPr>
          <p:spPr>
            <a:xfrm>
              <a:off x="6678000" y="2734920"/>
              <a:ext cx="758520" cy="360"/>
            </a:xfrm>
            <a:prstGeom prst="straightConnector1">
              <a:avLst/>
            </a:prstGeom>
            <a:ln>
              <a:solidFill>
                <a:srgbClr val="000000"/>
              </a:solidFill>
              <a:tailEnd type="triangle" w="med" len="med"/>
            </a:ln>
          </p:spPr>
        </p:cxnSp>
        <p:cxnSp>
          <p:nvCxnSpPr>
            <p:cNvPr id="304" name="Gerade Verbindung mit Pfeil 34"/>
            <p:cNvCxnSpPr>
              <a:endCxn id="298" idx="1"/>
            </p:cNvCxnSpPr>
            <p:nvPr/>
          </p:nvCxnSpPr>
          <p:spPr>
            <a:xfrm flipV="1">
              <a:off x="7981560" y="2734920"/>
              <a:ext cx="1279800" cy="720"/>
            </a:xfrm>
            <a:prstGeom prst="straightConnector1">
              <a:avLst/>
            </a:prstGeom>
            <a:ln>
              <a:solidFill>
                <a:srgbClr val="000000"/>
              </a:solidFill>
              <a:tailEnd type="triangle" w="med" len="med"/>
            </a:ln>
          </p:spPr>
        </p:cxnSp>
      </p:grpSp>
      <p:sp>
        <p:nvSpPr>
          <p:cNvPr id="305" name="PlaceHolder 3"/>
          <p:cNvSpPr/>
          <p:nvPr/>
        </p:nvSpPr>
        <p:spPr>
          <a:xfrm>
            <a:off x="407880" y="1406520"/>
            <a:ext cx="5616000" cy="5009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10000"/>
              </a:lnSpc>
              <a:spcAft>
                <a:spcPts val="1199"/>
              </a:spcAft>
              <a:tabLst>
                <a:tab pos="0" algn="l"/>
              </a:tabLst>
            </a:pPr>
            <a:r>
              <a:rPr lang="en-US" sz="18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European XFEL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61800" indent="-361800" defTabSz="914400">
              <a:lnSpc>
                <a:spcPct val="110000"/>
              </a:lnSpc>
              <a:spcAft>
                <a:spcPts val="1199"/>
              </a:spcAft>
              <a:buClr>
                <a:srgbClr val="000000"/>
              </a:buClr>
              <a:buFont typeface="Arial"/>
              <a:buChar char="•"/>
              <a:tabLst>
                <a:tab pos="361800" algn="l"/>
              </a:tabLst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Laser driven RF-gun  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61800" indent="-361800" defTabSz="914400">
              <a:lnSpc>
                <a:spcPct val="110000"/>
              </a:lnSpc>
              <a:spcAft>
                <a:spcPts val="1199"/>
              </a:spcAft>
              <a:buClr>
                <a:srgbClr val="000000"/>
              </a:buClr>
              <a:buFont typeface="Arial"/>
              <a:buChar char="•"/>
              <a:tabLst>
                <a:tab pos="361800" algn="l"/>
              </a:tabLst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3 bunch compressors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61800" indent="-361800" defTabSz="914400">
              <a:lnSpc>
                <a:spcPct val="110000"/>
              </a:lnSpc>
              <a:spcAft>
                <a:spcPts val="1199"/>
              </a:spcAft>
              <a:buClr>
                <a:srgbClr val="000000"/>
              </a:buClr>
              <a:buFont typeface="Arial"/>
              <a:buChar char="•"/>
              <a:tabLst>
                <a:tab pos="36180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96+2 1.3 GHz </a:t>
            </a:r>
            <a:br>
              <a:rPr sz="1800"/>
            </a:b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superconducting accelerator modules 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61800" indent="-361800" defTabSz="914400">
              <a:lnSpc>
                <a:spcPct val="110000"/>
              </a:lnSpc>
              <a:spcAft>
                <a:spcPts val="1199"/>
              </a:spcAft>
              <a:buClr>
                <a:srgbClr val="000000"/>
              </a:buClr>
              <a:buFont typeface="Arial"/>
              <a:buChar char="•"/>
              <a:tabLst>
                <a:tab pos="36180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Up to 600 kW beam power  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61800" indent="-361800" defTabSz="914400">
              <a:lnSpc>
                <a:spcPct val="110000"/>
              </a:lnSpc>
              <a:spcAft>
                <a:spcPts val="601"/>
              </a:spcAft>
              <a:buClr>
                <a:srgbClr val="000000"/>
              </a:buClr>
              <a:buFont typeface="Arial"/>
              <a:buChar char="•"/>
              <a:tabLst>
                <a:tab pos="361800" algn="l"/>
              </a:tabLst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Three variable gap undulators 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628560" lvl="1" indent="-266760" defTabSz="914400">
              <a:lnSpc>
                <a:spcPct val="100000"/>
              </a:lnSpc>
              <a:spcAft>
                <a:spcPts val="799"/>
              </a:spcAft>
              <a:buClr>
                <a:srgbClr val="000000"/>
              </a:buClr>
              <a:buFont typeface="Arial"/>
              <a:buChar char="•"/>
              <a:tabLst>
                <a:tab pos="361800" algn="l"/>
              </a:tabLst>
            </a:pPr>
            <a:r>
              <a:rPr lang="en-US" sz="16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SASE1 and SASE2 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895320" lvl="2" indent="-266760" defTabSz="914400">
              <a:lnSpc>
                <a:spcPct val="100000"/>
              </a:lnSpc>
              <a:spcAft>
                <a:spcPts val="799"/>
              </a:spcAft>
              <a:buClr>
                <a:srgbClr val="000000"/>
              </a:buClr>
              <a:buFont typeface="Arial"/>
              <a:buChar char="•"/>
              <a:tabLst>
                <a:tab pos="361800" algn="l"/>
              </a:tabLst>
            </a:pPr>
            <a:r>
              <a:rPr lang="en-US" sz="16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175 m magnetic length 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895320" lvl="2" indent="-266760" defTabSz="914400">
              <a:lnSpc>
                <a:spcPct val="100000"/>
              </a:lnSpc>
              <a:spcAft>
                <a:spcPts val="799"/>
              </a:spcAft>
              <a:buClr>
                <a:srgbClr val="000000"/>
              </a:buClr>
              <a:buFont typeface="Arial"/>
              <a:buChar char="•"/>
              <a:tabLst>
                <a:tab pos="361800" algn="l"/>
              </a:tabLst>
            </a:pPr>
            <a:r>
              <a:rPr lang="en-US" sz="16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0.05 – 0.4 nm wavelength (25 keV – 3 keV) 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628560" lvl="1" indent="-266760" defTabSz="914400">
              <a:lnSpc>
                <a:spcPct val="100000"/>
              </a:lnSpc>
              <a:spcAft>
                <a:spcPts val="799"/>
              </a:spcAft>
              <a:buClr>
                <a:srgbClr val="000000"/>
              </a:buClr>
              <a:buFont typeface="Arial"/>
              <a:buChar char="•"/>
              <a:tabLst>
                <a:tab pos="361800" algn="l"/>
              </a:tabLst>
            </a:pPr>
            <a:r>
              <a:rPr lang="en-US" sz="16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SASE3 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895320" lvl="2" indent="-266760" defTabSz="914400">
              <a:lnSpc>
                <a:spcPct val="100000"/>
              </a:lnSpc>
              <a:spcAft>
                <a:spcPts val="799"/>
              </a:spcAft>
              <a:buClr>
                <a:srgbClr val="000000"/>
              </a:buClr>
              <a:buFont typeface="Arial"/>
              <a:buChar char="•"/>
              <a:tabLst>
                <a:tab pos="361800" algn="l"/>
              </a:tabLst>
            </a:pPr>
            <a:r>
              <a:rPr lang="en-US" sz="16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105 m magnetic length 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895320" lvl="2" indent="-266760" defTabSz="914400">
              <a:lnSpc>
                <a:spcPct val="100000"/>
              </a:lnSpc>
              <a:spcAft>
                <a:spcPts val="799"/>
              </a:spcAft>
              <a:buClr>
                <a:srgbClr val="000000"/>
              </a:buClr>
              <a:buFont typeface="Arial"/>
              <a:buChar char="•"/>
              <a:tabLst>
                <a:tab pos="361800" algn="l"/>
              </a:tabLst>
            </a:pPr>
            <a:r>
              <a:rPr lang="en-US" sz="16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0.4 – 4.7 nm wavelength (3 keV – 0.26 keV) 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| Cesium Telluride Photocathodes for the Eu-XFEL and FLASH | Anna Winiarska-Bialk, 21.09.2026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6" name="Grafik 5"/>
          <p:cNvPicPr/>
          <p:nvPr/>
        </p:nvPicPr>
        <p:blipFill>
          <a:blip r:embed="rId3"/>
          <a:stretch/>
        </p:blipFill>
        <p:spPr>
          <a:xfrm>
            <a:off x="6116400" y="1213560"/>
            <a:ext cx="5899680" cy="4424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07" name="PlaceHolder 1"/>
          <p:cNvSpPr>
            <a:spLocks noGrp="1"/>
          </p:cNvSpPr>
          <p:nvPr>
            <p:ph type="title"/>
          </p:nvPr>
        </p:nvSpPr>
        <p:spPr>
          <a:xfrm>
            <a:off x="407880" y="349560"/>
            <a:ext cx="11375280" cy="450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 algn="l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US" sz="3000" b="1" u="none" strike="noStrike">
                <a:solidFill>
                  <a:schemeClr val="accent1"/>
                </a:solidFill>
                <a:effectLst/>
                <a:uFillTx/>
                <a:latin typeface="Arial"/>
              </a:rPr>
              <a:t>Introduction</a:t>
            </a:r>
          </a:p>
        </p:txBody>
      </p:sp>
      <p:sp>
        <p:nvSpPr>
          <p:cNvPr id="308" name="PlaceHolder 2"/>
          <p:cNvSpPr>
            <a:spLocks noGrp="1"/>
          </p:cNvSpPr>
          <p:nvPr>
            <p:ph/>
          </p:nvPr>
        </p:nvSpPr>
        <p:spPr>
          <a:xfrm>
            <a:off x="407880" y="817560"/>
            <a:ext cx="11375280" cy="37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 algn="l" defTabSz="914400">
              <a:lnSpc>
                <a:spcPct val="110000"/>
              </a:lnSpc>
              <a:spcAft>
                <a:spcPts val="1199"/>
              </a:spcAft>
              <a:buNone/>
              <a:tabLst>
                <a:tab pos="0" algn="l"/>
              </a:tabLst>
            </a:pPr>
            <a:r>
              <a:rPr lang="en-US" sz="1800" b="1" u="none" strike="noStrike">
                <a:solidFill>
                  <a:schemeClr val="accent2"/>
                </a:solidFill>
                <a:effectLst/>
                <a:uFillTx/>
                <a:latin typeface="Arial"/>
              </a:rPr>
              <a:t>Deposition setup for photocathodes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309" name="Textplatzhalter 7"/>
          <p:cNvSpPr/>
          <p:nvPr/>
        </p:nvSpPr>
        <p:spPr>
          <a:xfrm>
            <a:off x="407880" y="1619640"/>
            <a:ext cx="5306400" cy="4537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marL="361800" indent="-361800" defTabSz="914400">
              <a:lnSpc>
                <a:spcPct val="110000"/>
              </a:lnSpc>
              <a:spcAft>
                <a:spcPts val="1199"/>
              </a:spcAft>
              <a:buClr>
                <a:srgbClr val="000000"/>
              </a:buClr>
              <a:buFont typeface="Arial"/>
              <a:buChar char="•"/>
              <a:tabLst>
                <a:tab pos="36180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I</a:t>
            </a: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NFN LASA deposition system design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61800" indent="-361800" defTabSz="914400">
              <a:lnSpc>
                <a:spcPct val="110000"/>
              </a:lnSpc>
              <a:spcAft>
                <a:spcPts val="1199"/>
              </a:spcAft>
              <a:buClr>
                <a:srgbClr val="000000"/>
              </a:buClr>
              <a:buFont typeface="Arial"/>
              <a:buChar char="•"/>
              <a:tabLst>
                <a:tab pos="361800" algn="l"/>
              </a:tabLst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Assembled by LASA in close collaboration with DESY 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61800" indent="-361800" defTabSz="914400">
              <a:lnSpc>
                <a:spcPct val="110000"/>
              </a:lnSpc>
              <a:spcAft>
                <a:spcPts val="1199"/>
              </a:spcAft>
              <a:buClr>
                <a:srgbClr val="000000"/>
              </a:buClr>
              <a:buFont typeface="Arial"/>
              <a:buChar char="•"/>
              <a:tabLst>
                <a:tab pos="36180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All components are 100 % compatible with the Milano system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| Cesium Telluride Photocathodes for the Eu-XFEL and FLASH | Anna Winiarska-Bialk, 21.09.2026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PlaceHolder 1"/>
          <p:cNvSpPr>
            <a:spLocks noGrp="1"/>
          </p:cNvSpPr>
          <p:nvPr>
            <p:ph type="title"/>
          </p:nvPr>
        </p:nvSpPr>
        <p:spPr>
          <a:xfrm>
            <a:off x="407880" y="349560"/>
            <a:ext cx="11375280" cy="450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 algn="l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US" sz="3000" b="1" u="none" strike="noStrike">
                <a:solidFill>
                  <a:schemeClr val="accent1"/>
                </a:solidFill>
                <a:effectLst/>
                <a:uFillTx/>
                <a:latin typeface="Arial"/>
              </a:rPr>
              <a:t>Introduction</a:t>
            </a:r>
          </a:p>
        </p:txBody>
      </p:sp>
      <p:sp>
        <p:nvSpPr>
          <p:cNvPr id="311" name="PlaceHolder 2"/>
          <p:cNvSpPr>
            <a:spLocks noGrp="1"/>
          </p:cNvSpPr>
          <p:nvPr>
            <p:ph/>
          </p:nvPr>
        </p:nvSpPr>
        <p:spPr>
          <a:xfrm>
            <a:off x="407880" y="817560"/>
            <a:ext cx="11375280" cy="37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 algn="l" defTabSz="914400">
              <a:lnSpc>
                <a:spcPct val="110000"/>
              </a:lnSpc>
              <a:spcAft>
                <a:spcPts val="1199"/>
              </a:spcAft>
              <a:buNone/>
              <a:tabLst>
                <a:tab pos="0" algn="l"/>
              </a:tabLst>
            </a:pPr>
            <a:r>
              <a:rPr lang="en-US" sz="1800" b="1" u="none" strike="noStrike">
                <a:solidFill>
                  <a:schemeClr val="accent2"/>
                </a:solidFill>
                <a:effectLst/>
                <a:uFillTx/>
                <a:latin typeface="Arial"/>
              </a:rPr>
              <a:t>Deposition setup for photocathodes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312" name="PlaceHolder 3"/>
          <p:cNvSpPr>
            <a:spLocks noGrp="1"/>
          </p:cNvSpPr>
          <p:nvPr>
            <p:ph/>
          </p:nvPr>
        </p:nvSpPr>
        <p:spPr>
          <a:xfrm>
            <a:off x="407880" y="1406520"/>
            <a:ext cx="5616000" cy="5009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 algn="l" defTabSz="914400">
              <a:lnSpc>
                <a:spcPct val="110000"/>
              </a:lnSpc>
              <a:spcAft>
                <a:spcPts val="1199"/>
              </a:spcAft>
              <a:buNone/>
              <a:tabLst>
                <a:tab pos="0" algn="l"/>
              </a:tabLst>
            </a:pPr>
            <a:r>
              <a:rPr lang="en-US" sz="18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Deposition system improvements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361800" indent="-361800" algn="l" defTabSz="914400">
              <a:lnSpc>
                <a:spcPct val="110000"/>
              </a:lnSpc>
              <a:spcAft>
                <a:spcPts val="1199"/>
              </a:spcAft>
              <a:buClr>
                <a:srgbClr val="000000"/>
              </a:buClr>
              <a:buFont typeface="Arial"/>
              <a:buChar char="•"/>
              <a:tabLst>
                <a:tab pos="36180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Reduced system length</a:t>
            </a:r>
          </a:p>
          <a:p>
            <a:pPr marL="361800" indent="-361800" algn="l" defTabSz="914400">
              <a:lnSpc>
                <a:spcPct val="110000"/>
              </a:lnSpc>
              <a:spcAft>
                <a:spcPts val="1199"/>
              </a:spcAft>
              <a:buClr>
                <a:srgbClr val="000000"/>
              </a:buClr>
              <a:buFont typeface="Arial"/>
              <a:buChar char="•"/>
              <a:tabLst>
                <a:tab pos="36180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Rectangular flange geometry</a:t>
            </a:r>
          </a:p>
          <a:p>
            <a:pPr marL="361800" indent="-361800" algn="l" defTabSz="914400">
              <a:lnSpc>
                <a:spcPct val="110000"/>
              </a:lnSpc>
              <a:spcAft>
                <a:spcPts val="1199"/>
              </a:spcAft>
              <a:buClr>
                <a:srgbClr val="000000"/>
              </a:buClr>
              <a:buFont typeface="Arial"/>
              <a:buChar char="•"/>
              <a:tabLst>
                <a:tab pos="36180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Cutout in the rail for better view</a:t>
            </a:r>
          </a:p>
          <a:p>
            <a:pPr marL="361800" indent="-361800" algn="l" defTabSz="914400">
              <a:lnSpc>
                <a:spcPct val="110000"/>
              </a:lnSpc>
              <a:spcAft>
                <a:spcPts val="1199"/>
              </a:spcAft>
              <a:buClr>
                <a:srgbClr val="000000"/>
              </a:buClr>
              <a:buFont typeface="Arial"/>
              <a:buChar char="•"/>
              <a:tabLst>
                <a:tab pos="36180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Improved temperature monitoring</a:t>
            </a:r>
          </a:p>
          <a:p>
            <a:pPr marL="361800" indent="-361800" algn="l" defTabSz="914400">
              <a:lnSpc>
                <a:spcPct val="110000"/>
              </a:lnSpc>
              <a:spcAft>
                <a:spcPts val="1199"/>
              </a:spcAft>
              <a:buClr>
                <a:srgbClr val="000000"/>
              </a:buClr>
              <a:buFont typeface="Arial"/>
              <a:buChar char="•"/>
              <a:tabLst>
                <a:tab pos="36180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Optimized antenna positioning</a:t>
            </a:r>
          </a:p>
          <a:p>
            <a:pPr marL="361800" indent="-361800" algn="l" defTabSz="914400">
              <a:lnSpc>
                <a:spcPct val="110000"/>
              </a:lnSpc>
              <a:spcAft>
                <a:spcPts val="1199"/>
              </a:spcAft>
              <a:buClr>
                <a:srgbClr val="000000"/>
              </a:buClr>
              <a:buFont typeface="Arial"/>
              <a:buChar char="•"/>
              <a:tabLst>
                <a:tab pos="36180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Omitted metal sheet between orifice </a:t>
            </a:r>
            <a:br>
              <a:rPr sz="1800"/>
            </a:b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and cathode plug</a:t>
            </a:r>
          </a:p>
        </p:txBody>
      </p:sp>
      <p:pic>
        <p:nvPicPr>
          <p:cNvPr id="313" name="Picture 14"/>
          <p:cNvPicPr/>
          <p:nvPr/>
        </p:nvPicPr>
        <p:blipFill>
          <a:blip r:embed="rId3"/>
          <a:srcRect l="32281" r="8857" b="24384"/>
          <a:stretch/>
        </p:blipFill>
        <p:spPr>
          <a:xfrm>
            <a:off x="6388920" y="0"/>
            <a:ext cx="5802480" cy="35247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14" name="Picture 16"/>
          <p:cNvPicPr/>
          <p:nvPr/>
        </p:nvPicPr>
        <p:blipFill>
          <a:blip r:embed="rId4"/>
          <a:srcRect l="32498" t="51991" r="10000" b="5268"/>
          <a:stretch/>
        </p:blipFill>
        <p:spPr>
          <a:xfrm>
            <a:off x="756000" y="3452040"/>
            <a:ext cx="10939320" cy="37861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15" name="Picture 2"/>
          <p:cNvPicPr/>
          <p:nvPr/>
        </p:nvPicPr>
        <p:blipFill>
          <a:blip r:embed="rId5"/>
          <a:srcRect l="19607" t="9864" r="52650" b="46213"/>
          <a:stretch/>
        </p:blipFill>
        <p:spPr>
          <a:xfrm>
            <a:off x="4546440" y="1491480"/>
            <a:ext cx="2486880" cy="22435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| Cesium Telluride Photocathodes for the Eu-XFEL and FLASH | Anna Winiarska-Bialk, 21.09.2026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PlaceHolder 1"/>
          <p:cNvSpPr>
            <a:spLocks noGrp="1"/>
          </p:cNvSpPr>
          <p:nvPr>
            <p:ph type="title"/>
          </p:nvPr>
        </p:nvSpPr>
        <p:spPr>
          <a:xfrm>
            <a:off x="407880" y="349560"/>
            <a:ext cx="11375280" cy="450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 algn="l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US" sz="3000" b="1" u="none" strike="noStrike">
                <a:solidFill>
                  <a:schemeClr val="accent1"/>
                </a:solidFill>
                <a:effectLst/>
                <a:uFillTx/>
                <a:latin typeface="Arial"/>
              </a:rPr>
              <a:t>Cs</a:t>
            </a:r>
            <a:r>
              <a:rPr lang="en-US" sz="3000" b="1" u="none" strike="noStrike" baseline="-25000">
                <a:solidFill>
                  <a:schemeClr val="accent1"/>
                </a:solidFill>
                <a:effectLst/>
                <a:uFillTx/>
                <a:latin typeface="Arial"/>
              </a:rPr>
              <a:t>2</a:t>
            </a:r>
            <a:r>
              <a:rPr lang="en-US" sz="3000" b="1" u="none" strike="noStrike">
                <a:solidFill>
                  <a:schemeClr val="accent1"/>
                </a:solidFill>
                <a:effectLst/>
                <a:uFillTx/>
                <a:latin typeface="Arial"/>
              </a:rPr>
              <a:t>Te photocathode</a:t>
            </a:r>
          </a:p>
        </p:txBody>
      </p:sp>
      <p:pic>
        <p:nvPicPr>
          <p:cNvPr id="317" name="Picture 5"/>
          <p:cNvPicPr/>
          <p:nvPr/>
        </p:nvPicPr>
        <p:blipFill>
          <a:blip r:embed="rId3"/>
          <a:stretch/>
        </p:blipFill>
        <p:spPr>
          <a:xfrm>
            <a:off x="4241520" y="194400"/>
            <a:ext cx="2047320" cy="30715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18" name="Picture 8"/>
          <p:cNvPicPr/>
          <p:nvPr/>
        </p:nvPicPr>
        <p:blipFill>
          <a:blip r:embed="rId4"/>
          <a:stretch/>
        </p:blipFill>
        <p:spPr>
          <a:xfrm>
            <a:off x="4241520" y="3387600"/>
            <a:ext cx="2047320" cy="30715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19" name="Picture 10"/>
          <p:cNvPicPr/>
          <p:nvPr/>
        </p:nvPicPr>
        <p:blipFill>
          <a:blip r:embed="rId5"/>
          <a:stretch/>
        </p:blipFill>
        <p:spPr>
          <a:xfrm>
            <a:off x="6289560" y="194400"/>
            <a:ext cx="2094840" cy="16758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20" name="Picture 12"/>
          <p:cNvPicPr/>
          <p:nvPr/>
        </p:nvPicPr>
        <p:blipFill>
          <a:blip r:embed="rId6"/>
          <a:stretch/>
        </p:blipFill>
        <p:spPr>
          <a:xfrm>
            <a:off x="6289560" y="3455640"/>
            <a:ext cx="2151360" cy="17211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21" name="Picture 14"/>
          <p:cNvPicPr/>
          <p:nvPr/>
        </p:nvPicPr>
        <p:blipFill>
          <a:blip r:embed="rId7"/>
          <a:srcRect l="32213" r="31057"/>
          <a:stretch/>
        </p:blipFill>
        <p:spPr>
          <a:xfrm>
            <a:off x="9079560" y="2496600"/>
            <a:ext cx="2272680" cy="35888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22" name="Picture 16"/>
          <p:cNvPicPr/>
          <p:nvPr/>
        </p:nvPicPr>
        <p:blipFill>
          <a:blip r:embed="rId8"/>
          <a:srcRect l="31724" t="25571" r="31577" b="22739"/>
          <a:stretch/>
        </p:blipFill>
        <p:spPr>
          <a:xfrm>
            <a:off x="8997120" y="817560"/>
            <a:ext cx="2437200" cy="19904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23" name="TextBox 4"/>
          <p:cNvSpPr/>
          <p:nvPr/>
        </p:nvSpPr>
        <p:spPr>
          <a:xfrm>
            <a:off x="6651720" y="1881000"/>
            <a:ext cx="1370880" cy="337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457200">
              <a:lnSpc>
                <a:spcPct val="100000"/>
              </a:lnSpc>
            </a:pPr>
            <a:r>
              <a:rPr lang="en-US" sz="16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FEL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24" name="TextBox 6"/>
          <p:cNvSpPr/>
          <p:nvPr/>
        </p:nvSpPr>
        <p:spPr>
          <a:xfrm>
            <a:off x="6824520" y="5197320"/>
            <a:ext cx="1081800" cy="337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 defTabSz="457200">
              <a:lnSpc>
                <a:spcPct val="100000"/>
              </a:lnSpc>
            </a:pPr>
            <a:r>
              <a:rPr lang="en-US" sz="16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UED FPR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25" name="TextBox 9"/>
          <p:cNvSpPr/>
          <p:nvPr/>
        </p:nvSpPr>
        <p:spPr>
          <a:xfrm>
            <a:off x="9597240" y="5825880"/>
            <a:ext cx="1197000" cy="337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457200">
              <a:lnSpc>
                <a:spcPct val="100000"/>
              </a:lnSpc>
            </a:pPr>
            <a:r>
              <a:rPr lang="en-US" sz="16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PITZ/XFEL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26" name="PlaceHolder 2"/>
          <p:cNvSpPr/>
          <p:nvPr/>
        </p:nvSpPr>
        <p:spPr>
          <a:xfrm>
            <a:off x="407880" y="817560"/>
            <a:ext cx="11375280" cy="378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10000"/>
              </a:lnSpc>
              <a:tabLst>
                <a:tab pos="0" algn="l"/>
              </a:tabLst>
            </a:pPr>
            <a:r>
              <a:rPr lang="de-DE" sz="1800" b="1" u="none" strike="noStrike">
                <a:solidFill>
                  <a:schemeClr val="accent2"/>
                </a:solidFill>
                <a:effectLst/>
                <a:uFillTx/>
                <a:latin typeface="Arial"/>
              </a:rPr>
              <a:t>Plugs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27" name="PlaceHolder 3"/>
          <p:cNvSpPr/>
          <p:nvPr/>
        </p:nvSpPr>
        <p:spPr>
          <a:xfrm>
            <a:off x="407880" y="1406520"/>
            <a:ext cx="5616000" cy="5009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marL="363600" indent="-363600" defTabSz="914400">
              <a:lnSpc>
                <a:spcPct val="110000"/>
              </a:lnSpc>
              <a:spcAft>
                <a:spcPts val="1199"/>
              </a:spcAft>
              <a:tabLst>
                <a:tab pos="0" algn="l"/>
              </a:tabLst>
            </a:pPr>
            <a:r>
              <a:rPr lang="en-US" sz="18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Material and design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63600" indent="-363600" defTabSz="914400">
              <a:lnSpc>
                <a:spcPct val="110000"/>
              </a:lnSpc>
              <a:spcAft>
                <a:spcPts val="1199"/>
              </a:spcAft>
              <a:buClr>
                <a:srgbClr val="000000"/>
              </a:buClr>
              <a:buFont typeface="Arial"/>
              <a:buChar char="•"/>
              <a:tabLst>
                <a:tab pos="36180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Molybdenum plugs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63600" indent="-363600" defTabSz="914400">
              <a:lnSpc>
                <a:spcPct val="110000"/>
              </a:lnSpc>
              <a:spcAft>
                <a:spcPts val="1199"/>
              </a:spcAft>
              <a:buClr>
                <a:srgbClr val="000000"/>
              </a:buClr>
              <a:buFont typeface="Arial"/>
              <a:buChar char="•"/>
              <a:tabLst>
                <a:tab pos="36180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FEL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820800" lvl="2" indent="-363600" defTabSz="914400">
              <a:lnSpc>
                <a:spcPct val="110000"/>
              </a:lnSpc>
              <a:spcAft>
                <a:spcPts val="1199"/>
              </a:spcAft>
              <a:buClr>
                <a:srgbClr val="000000"/>
              </a:buClr>
              <a:buFont typeface="Arial"/>
              <a:buChar char="•"/>
              <a:tabLst>
                <a:tab pos="36180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elliptical (before circular) 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63600" indent="-363600" defTabSz="914400">
              <a:lnSpc>
                <a:spcPct val="110000"/>
              </a:lnSpc>
              <a:spcAft>
                <a:spcPts val="1199"/>
              </a:spcAft>
              <a:buClr>
                <a:srgbClr val="000000"/>
              </a:buClr>
              <a:buFont typeface="Arial"/>
              <a:buChar char="•"/>
              <a:tabLst>
                <a:tab pos="36180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PITZ/XFEL 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63600" indent="-363600" defTabSz="914400">
              <a:lnSpc>
                <a:spcPct val="110000"/>
              </a:lnSpc>
              <a:spcAft>
                <a:spcPts val="1199"/>
              </a:spcAft>
              <a:buClr>
                <a:srgbClr val="000000"/>
              </a:buClr>
              <a:buFont typeface="Arial"/>
              <a:buChar char="•"/>
              <a:tabLst>
                <a:tab pos="36180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UED FPR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820800" lvl="2" indent="-363600" defTabSz="914400">
              <a:lnSpc>
                <a:spcPct val="110000"/>
              </a:lnSpc>
              <a:spcAft>
                <a:spcPts val="1199"/>
              </a:spcAft>
              <a:buClr>
                <a:srgbClr val="000000"/>
              </a:buClr>
              <a:buFont typeface="Arial"/>
              <a:buChar char="•"/>
              <a:tabLst>
                <a:tab pos="36180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elliptical (before circular) 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10000"/>
              </a:lnSpc>
              <a:spcAft>
                <a:spcPts val="1199"/>
              </a:spcAft>
              <a:tabLst>
                <a:tab pos="361800" algn="l"/>
              </a:tabLst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| Cesium Telluride Photocathodes for the Eu-XFEL and FLASH | Anna Winiarska-Bialk, 21.09.2026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PlaceHolder 1"/>
          <p:cNvSpPr>
            <a:spLocks noGrp="1"/>
          </p:cNvSpPr>
          <p:nvPr>
            <p:ph type="title"/>
          </p:nvPr>
        </p:nvSpPr>
        <p:spPr>
          <a:xfrm>
            <a:off x="407880" y="349560"/>
            <a:ext cx="11375280" cy="450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 algn="l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US" sz="3000" b="1" u="none" strike="noStrike">
                <a:solidFill>
                  <a:schemeClr val="accent1"/>
                </a:solidFill>
                <a:effectLst/>
                <a:uFillTx/>
                <a:latin typeface="Arial"/>
              </a:rPr>
              <a:t>Cs</a:t>
            </a:r>
            <a:r>
              <a:rPr lang="en-US" sz="3000" b="1" u="none" strike="noStrike" baseline="-25000">
                <a:solidFill>
                  <a:schemeClr val="accent1"/>
                </a:solidFill>
                <a:effectLst/>
                <a:uFillTx/>
                <a:latin typeface="Arial"/>
              </a:rPr>
              <a:t>2</a:t>
            </a:r>
            <a:r>
              <a:rPr lang="en-US" sz="3000" b="1" u="none" strike="noStrike">
                <a:solidFill>
                  <a:schemeClr val="accent1"/>
                </a:solidFill>
                <a:effectLst/>
                <a:uFillTx/>
                <a:latin typeface="Arial"/>
              </a:rPr>
              <a:t>Te photocathode</a:t>
            </a:r>
          </a:p>
        </p:txBody>
      </p:sp>
      <p:sp>
        <p:nvSpPr>
          <p:cNvPr id="329" name="PlaceHolder 2"/>
          <p:cNvSpPr>
            <a:spLocks noGrp="1"/>
          </p:cNvSpPr>
          <p:nvPr>
            <p:ph/>
          </p:nvPr>
        </p:nvSpPr>
        <p:spPr>
          <a:xfrm>
            <a:off x="407880" y="817560"/>
            <a:ext cx="11375280" cy="37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 algn="l" defTabSz="914400">
              <a:lnSpc>
                <a:spcPct val="110000"/>
              </a:lnSpc>
              <a:spcAft>
                <a:spcPts val="1199"/>
              </a:spcAft>
              <a:buNone/>
              <a:tabLst>
                <a:tab pos="0" algn="l"/>
              </a:tabLst>
            </a:pPr>
            <a:r>
              <a:rPr lang="en-US" sz="1800" b="1" u="none" strike="noStrike">
                <a:solidFill>
                  <a:schemeClr val="accent2"/>
                </a:solidFill>
                <a:effectLst/>
                <a:uFillTx/>
                <a:latin typeface="Arial"/>
              </a:rPr>
              <a:t>Deposition parameters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330" name="PlaceHolder 3"/>
          <p:cNvSpPr>
            <a:spLocks noGrp="1"/>
          </p:cNvSpPr>
          <p:nvPr>
            <p:ph/>
          </p:nvPr>
        </p:nvSpPr>
        <p:spPr>
          <a:xfrm>
            <a:off x="407880" y="1406520"/>
            <a:ext cx="5616000" cy="5009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 algn="l" defTabSz="914400">
              <a:lnSpc>
                <a:spcPct val="110000"/>
              </a:lnSpc>
              <a:spcAft>
                <a:spcPts val="1199"/>
              </a:spcAft>
              <a:buNone/>
              <a:tabLst>
                <a:tab pos="0" algn="l"/>
              </a:tabLst>
            </a:pPr>
            <a:r>
              <a:rPr lang="en-US" sz="18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Standard parameters - recipe from INFN Milano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361800" indent="-361800" algn="l" defTabSz="914400">
              <a:lnSpc>
                <a:spcPct val="110000"/>
              </a:lnSpc>
              <a:spcAft>
                <a:spcPts val="1199"/>
              </a:spcAft>
              <a:buClr>
                <a:srgbClr val="000000"/>
              </a:buClr>
              <a:buFont typeface="Arial"/>
              <a:buChar char="•"/>
              <a:tabLst>
                <a:tab pos="36180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Plug is heated to 450 °C then kept at 120 °C</a:t>
            </a:r>
          </a:p>
          <a:p>
            <a:pPr marL="361800" indent="-361800" algn="l" defTabSz="914400">
              <a:lnSpc>
                <a:spcPct val="110000"/>
              </a:lnSpc>
              <a:spcAft>
                <a:spcPts val="1199"/>
              </a:spcAft>
              <a:buClr>
                <a:srgbClr val="000000"/>
              </a:buClr>
              <a:buFont typeface="Arial"/>
              <a:buChar char="•"/>
              <a:tabLst>
                <a:tab pos="36180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Temperature during deposition: 100-110 °C</a:t>
            </a:r>
          </a:p>
          <a:p>
            <a:pPr marL="361800" indent="-361800" algn="l" defTabSz="914400">
              <a:lnSpc>
                <a:spcPct val="110000"/>
              </a:lnSpc>
              <a:spcAft>
                <a:spcPts val="1199"/>
              </a:spcAft>
              <a:buClr>
                <a:srgbClr val="000000"/>
              </a:buClr>
              <a:buFont typeface="Arial"/>
              <a:buChar char="•"/>
              <a:tabLst>
                <a:tab pos="36180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Duration of the whole process: ~2 h</a:t>
            </a:r>
          </a:p>
          <a:p>
            <a:pPr marL="361800" indent="-361800" algn="l" defTabSz="914400">
              <a:lnSpc>
                <a:spcPct val="110000"/>
              </a:lnSpc>
              <a:spcAft>
                <a:spcPts val="1199"/>
              </a:spcAft>
              <a:buClr>
                <a:srgbClr val="000000"/>
              </a:buClr>
              <a:buFont typeface="Arial"/>
              <a:buChar char="•"/>
              <a:tabLst>
                <a:tab pos="36180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Spot size ca. 5 mm</a:t>
            </a:r>
          </a:p>
          <a:p>
            <a:pPr marL="361800" indent="-361800" algn="l" defTabSz="914400">
              <a:lnSpc>
                <a:spcPct val="110000"/>
              </a:lnSpc>
              <a:spcAft>
                <a:spcPts val="1199"/>
              </a:spcAft>
              <a:buClr>
                <a:srgbClr val="000000"/>
              </a:buClr>
              <a:buFont typeface="Arial"/>
              <a:buChar char="•"/>
              <a:tabLst>
                <a:tab pos="36180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Thickness:</a:t>
            </a:r>
          </a:p>
          <a:p>
            <a:pPr marL="628560" lvl="1" indent="-266760" algn="l" defTabSz="914400">
              <a:lnSpc>
                <a:spcPct val="100000"/>
              </a:lnSpc>
              <a:spcAft>
                <a:spcPts val="799"/>
              </a:spcAft>
              <a:buClr>
                <a:srgbClr val="000000"/>
              </a:buClr>
              <a:buFont typeface="Arial"/>
              <a:buChar char="•"/>
              <a:tabLst>
                <a:tab pos="361800" algn="l"/>
              </a:tabLst>
            </a:pPr>
            <a:r>
              <a:rPr lang="en-US" sz="16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Te: 10 nm - 1</a:t>
            </a:r>
            <a:r>
              <a:rPr lang="en-US" sz="1600" b="0" u="none" strike="noStrike" baseline="30000">
                <a:solidFill>
                  <a:schemeClr val="dk1"/>
                </a:solidFill>
                <a:effectLst/>
                <a:uFillTx/>
                <a:latin typeface="Arial"/>
              </a:rPr>
              <a:t>st</a:t>
            </a:r>
            <a:r>
              <a:rPr lang="en-US" sz="16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 layer</a:t>
            </a:r>
          </a:p>
          <a:p>
            <a:pPr marL="628560" lvl="1" indent="-266760" algn="l" defTabSz="914400">
              <a:lnSpc>
                <a:spcPct val="100000"/>
              </a:lnSpc>
              <a:spcAft>
                <a:spcPts val="799"/>
              </a:spcAft>
              <a:buClr>
                <a:srgbClr val="000000"/>
              </a:buClr>
              <a:buFont typeface="Arial"/>
              <a:buChar char="•"/>
              <a:tabLst>
                <a:tab pos="361800" algn="l"/>
              </a:tabLst>
            </a:pPr>
            <a:r>
              <a:rPr lang="en-US" sz="16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Cs: ~50 nm - 2</a:t>
            </a:r>
            <a:r>
              <a:rPr lang="en-US" sz="1600" b="0" u="none" strike="noStrike" baseline="30000">
                <a:solidFill>
                  <a:schemeClr val="dk1"/>
                </a:solidFill>
                <a:effectLst/>
                <a:uFillTx/>
                <a:latin typeface="Arial"/>
              </a:rPr>
              <a:t>nd</a:t>
            </a:r>
            <a:r>
              <a:rPr lang="en-US" sz="16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 layer</a:t>
            </a:r>
          </a:p>
        </p:txBody>
      </p:sp>
      <p:pic>
        <p:nvPicPr>
          <p:cNvPr id="331" name="Grafik 5"/>
          <p:cNvPicPr/>
          <p:nvPr/>
        </p:nvPicPr>
        <p:blipFill>
          <a:blip r:embed="rId3"/>
          <a:srcRect l="13843" r="13129"/>
          <a:stretch/>
        </p:blipFill>
        <p:spPr>
          <a:xfrm>
            <a:off x="8955360" y="1423080"/>
            <a:ext cx="2662560" cy="28350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32" name="Textfeld 11"/>
          <p:cNvSpPr/>
          <p:nvPr/>
        </p:nvSpPr>
        <p:spPr>
          <a:xfrm>
            <a:off x="8458200" y="575280"/>
            <a:ext cx="3656880" cy="830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457200">
              <a:lnSpc>
                <a:spcPct val="100000"/>
              </a:lnSpc>
            </a:pPr>
            <a:r>
              <a:rPr lang="de-DE" sz="16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13.07.2022		   0727.2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457200">
              <a:lnSpc>
                <a:spcPct val="100000"/>
              </a:lnSpc>
            </a:pPr>
            <a:r>
              <a:rPr lang="de-DE" sz="16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QE 12,96%	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457200">
              <a:lnSpc>
                <a:spcPct val="100000"/>
              </a:lnSpc>
            </a:pPr>
            <a:r>
              <a:rPr lang="de-DE" sz="16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I(Te) 3,24 A  10nm	 I(Cs) 4,7 A  50nm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pic>
        <p:nvPicPr>
          <p:cNvPr id="333" name="Grafik 13"/>
          <p:cNvPicPr/>
          <p:nvPr/>
        </p:nvPicPr>
        <p:blipFill>
          <a:blip r:embed="rId4"/>
          <a:srcRect l="25694" t="-3416" r="15574" b="23220"/>
          <a:stretch/>
        </p:blipFill>
        <p:spPr>
          <a:xfrm>
            <a:off x="5486400" y="3892320"/>
            <a:ext cx="2208960" cy="22719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34" name="Textfeld 14"/>
          <p:cNvSpPr/>
          <p:nvPr/>
        </p:nvSpPr>
        <p:spPr>
          <a:xfrm>
            <a:off x="4686480" y="3162600"/>
            <a:ext cx="3809160" cy="830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457200">
              <a:lnSpc>
                <a:spcPct val="100000"/>
              </a:lnSpc>
            </a:pPr>
            <a:r>
              <a:rPr lang="de-DE" sz="16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14.07.2022		      0748.1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457200">
              <a:lnSpc>
                <a:spcPct val="100000"/>
              </a:lnSpc>
            </a:pPr>
            <a:r>
              <a:rPr lang="de-DE" sz="16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QE 9,8%		    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457200">
              <a:lnSpc>
                <a:spcPct val="100000"/>
              </a:lnSpc>
            </a:pPr>
            <a:r>
              <a:rPr lang="de-DE" sz="16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I(Te) 3,24 A  10nm	 I(Cs) 4,85 A  50nm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| Cesium Telluride Photocathodes for the Eu-XFEL and FLASH | Anna Winiarska-Bialk, 21.09.2026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5" name="Diagramm 16"/>
          <p:cNvGraphicFramePr/>
          <p:nvPr/>
        </p:nvGraphicFramePr>
        <p:xfrm>
          <a:off x="6458400" y="4114800"/>
          <a:ext cx="5464440" cy="2301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6" name="Rechteck 5"/>
          <p:cNvSpPr/>
          <p:nvPr/>
        </p:nvSpPr>
        <p:spPr>
          <a:xfrm>
            <a:off x="6760800" y="3490920"/>
            <a:ext cx="1467000" cy="2925360"/>
          </a:xfrm>
          <a:prstGeom prst="rect">
            <a:avLst/>
          </a:prstGeom>
          <a:solidFill>
            <a:srgbClr val="3DD01A">
              <a:alpha val="15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endParaRPr lang="de-DE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7" name="Rechteck 6"/>
          <p:cNvSpPr/>
          <p:nvPr/>
        </p:nvSpPr>
        <p:spPr>
          <a:xfrm>
            <a:off x="8674920" y="3490920"/>
            <a:ext cx="545040" cy="2925360"/>
          </a:xfrm>
          <a:prstGeom prst="rect">
            <a:avLst/>
          </a:prstGeom>
          <a:solidFill>
            <a:srgbClr val="3DD01A">
              <a:alpha val="15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endParaRPr lang="de-DE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8" name="PlaceHolder 1"/>
          <p:cNvSpPr>
            <a:spLocks noGrp="1"/>
          </p:cNvSpPr>
          <p:nvPr>
            <p:ph type="title"/>
          </p:nvPr>
        </p:nvSpPr>
        <p:spPr>
          <a:xfrm>
            <a:off x="407880" y="349560"/>
            <a:ext cx="11375640" cy="450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 algn="l" defTabSz="914400">
              <a:lnSpc>
                <a:spcPct val="90000"/>
              </a:lnSpc>
              <a:buNone/>
            </a:pPr>
            <a:r>
              <a:rPr lang="en-US" sz="3000" b="1" u="none" strike="noStrike">
                <a:solidFill>
                  <a:schemeClr val="accent1"/>
                </a:solidFill>
                <a:effectLst/>
                <a:uFillTx/>
                <a:latin typeface="Arial"/>
              </a:rPr>
              <a:t>Cs</a:t>
            </a:r>
            <a:r>
              <a:rPr lang="en-US" sz="3000" b="1" u="none" strike="noStrike" baseline="-25000">
                <a:solidFill>
                  <a:schemeClr val="accent1"/>
                </a:solidFill>
                <a:effectLst/>
                <a:uFillTx/>
                <a:latin typeface="Arial"/>
              </a:rPr>
              <a:t>2</a:t>
            </a:r>
            <a:r>
              <a:rPr lang="en-US" sz="3000" b="1" u="none" strike="noStrike">
                <a:solidFill>
                  <a:schemeClr val="accent1"/>
                </a:solidFill>
                <a:effectLst/>
                <a:uFillTx/>
                <a:latin typeface="Arial"/>
              </a:rPr>
              <a:t>Te photocathode</a:t>
            </a:r>
          </a:p>
        </p:txBody>
      </p:sp>
      <p:sp>
        <p:nvSpPr>
          <p:cNvPr id="339" name="PlaceHolder 2"/>
          <p:cNvSpPr>
            <a:spLocks noGrp="1"/>
          </p:cNvSpPr>
          <p:nvPr>
            <p:ph/>
          </p:nvPr>
        </p:nvSpPr>
        <p:spPr>
          <a:xfrm>
            <a:off x="407880" y="817560"/>
            <a:ext cx="11375640" cy="378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 algn="l" defTabSz="914400">
              <a:lnSpc>
                <a:spcPct val="110000"/>
              </a:lnSpc>
              <a:buNone/>
              <a:tabLst>
                <a:tab pos="0" algn="l"/>
              </a:tabLst>
            </a:pPr>
            <a:r>
              <a:rPr lang="en-US" sz="1800" b="1" u="none" strike="noStrike">
                <a:solidFill>
                  <a:schemeClr val="accent2"/>
                </a:solidFill>
                <a:effectLst/>
                <a:uFillTx/>
                <a:latin typeface="Arial"/>
              </a:rPr>
              <a:t>Coating thickness deviations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340" name="PlaceHolder 3"/>
          <p:cNvSpPr>
            <a:spLocks noGrp="1"/>
          </p:cNvSpPr>
          <p:nvPr>
            <p:ph/>
          </p:nvPr>
        </p:nvSpPr>
        <p:spPr>
          <a:xfrm>
            <a:off x="407880" y="1406520"/>
            <a:ext cx="5616360" cy="5009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 algn="l" defTabSz="914400">
              <a:lnSpc>
                <a:spcPct val="110000"/>
              </a:lnSpc>
              <a:spcAft>
                <a:spcPts val="1199"/>
              </a:spcAft>
              <a:buNone/>
              <a:tabLst>
                <a:tab pos="361800" algn="l"/>
              </a:tabLst>
            </a:pP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341" name="PlaceHolder 4"/>
          <p:cNvSpPr>
            <a:spLocks noGrp="1"/>
          </p:cNvSpPr>
          <p:nvPr>
            <p:ph type="ftr" idx="30"/>
          </p:nvPr>
        </p:nvSpPr>
        <p:spPr>
          <a:xfrm>
            <a:off x="839520" y="6580800"/>
            <a:ext cx="9900720" cy="18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457200">
              <a:lnSpc>
                <a:spcPct val="100000"/>
              </a:lnSpc>
              <a:buNone/>
              <a:tabLst>
                <a:tab pos="0" algn="l"/>
              </a:tabLst>
              <a:defRPr lang="en-US" sz="1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| Cesium Telluride Photocathodes for the Eu-XFEL and FLASH | Anna Winiarska-Bialk, 21.09.2026 </a:t>
            </a:r>
            <a:endParaRPr lang="fr-FR" sz="1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42" name="Textplatzhalter 7"/>
          <p:cNvSpPr/>
          <p:nvPr/>
        </p:nvSpPr>
        <p:spPr>
          <a:xfrm>
            <a:off x="407880" y="1406520"/>
            <a:ext cx="5992560" cy="5009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10000"/>
              </a:lnSpc>
              <a:spcAft>
                <a:spcPts val="1800"/>
              </a:spcAft>
              <a:tabLst>
                <a:tab pos="0" algn="l"/>
              </a:tabLst>
            </a:pPr>
            <a:r>
              <a:rPr lang="en-US" sz="18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Problems with thickness monitor...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61800" indent="-361800" defTabSz="914400">
              <a:lnSpc>
                <a:spcPct val="110000"/>
              </a:lnSpc>
              <a:spcAft>
                <a:spcPts val="1800"/>
              </a:spcAft>
              <a:buClr>
                <a:srgbClr val="000000"/>
              </a:buClr>
              <a:buFont typeface="Arial"/>
              <a:buChar char="•"/>
              <a:tabLst>
                <a:tab pos="361800" algn="l"/>
              </a:tabLst>
            </a:pPr>
            <a:r>
              <a:rPr lang="en-US" sz="18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Measurement range </a:t>
            </a: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of thickness monitor </a:t>
            </a:r>
            <a:br>
              <a:rPr sz="1800"/>
            </a:b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(Inficon SQM-160) set too high for direct readout 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61800" indent="-361800" defTabSz="914400">
              <a:lnSpc>
                <a:spcPct val="110000"/>
              </a:lnSpc>
              <a:spcAft>
                <a:spcPts val="1800"/>
              </a:spcAft>
              <a:buClr>
                <a:srgbClr val="000000"/>
              </a:buClr>
              <a:buFont typeface="Arial"/>
              <a:buChar char="•"/>
              <a:tabLst>
                <a:tab pos="361800" algn="l"/>
              </a:tabLst>
            </a:pPr>
            <a:r>
              <a:rPr lang="en-US" sz="18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Area factor </a:t>
            </a: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of </a:t>
            </a:r>
            <a:r>
              <a:rPr lang="en-US" sz="18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</a:t>
            </a: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uartz </a:t>
            </a:r>
            <a:r>
              <a:rPr lang="en-US" sz="18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</a:t>
            </a: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rystal </a:t>
            </a:r>
            <a:r>
              <a:rPr lang="en-US" sz="18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m</a:t>
            </a: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icrobalance </a:t>
            </a:r>
            <a:r>
              <a:rPr lang="en-US" sz="18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(QCM) </a:t>
            </a: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not always or falsely considered in LabVIEW programs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61800" indent="-361800" defTabSz="914400">
              <a:lnSpc>
                <a:spcPct val="110000"/>
              </a:lnSpc>
              <a:spcAft>
                <a:spcPts val="1199"/>
              </a:spcAft>
              <a:buClr>
                <a:srgbClr val="000000"/>
              </a:buClr>
              <a:buFont typeface="Arial"/>
              <a:buChar char="•"/>
              <a:tabLst>
                <a:tab pos="361800" algn="l"/>
              </a:tabLst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The problem was indicated by</a:t>
            </a:r>
            <a:r>
              <a:rPr lang="en-US" sz="18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</a:t>
            </a:r>
            <a:r>
              <a:rPr lang="en-US" sz="1800" b="1" u="none" strike="noStrike">
                <a:solidFill>
                  <a:srgbClr val="C00000"/>
                </a:solidFill>
                <a:effectLst/>
                <a:uFillTx/>
                <a:latin typeface="Arial"/>
              </a:rPr>
              <a:t>changing dispenser currents</a:t>
            </a: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(3.0→3.2 A) and </a:t>
            </a:r>
            <a:r>
              <a:rPr lang="en-US" sz="1800" b="1" u="none" strike="noStrike">
                <a:solidFill>
                  <a:srgbClr val="7030A0"/>
                </a:solidFill>
                <a:effectLst/>
                <a:uFillTx/>
                <a:latin typeface="Arial"/>
              </a:rPr>
              <a:t>lifetimes</a:t>
            </a: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(5→10+ coatings)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628560" lvl="1" indent="-266760" defTabSz="914400">
              <a:lnSpc>
                <a:spcPct val="100000"/>
              </a:lnSpc>
              <a:spcAft>
                <a:spcPts val="1199"/>
              </a:spcAft>
              <a:buClr>
                <a:srgbClr val="000000"/>
              </a:buClr>
              <a:buFont typeface="Wingdings" charset="2"/>
              <a:buChar char=""/>
              <a:tabLst>
                <a:tab pos="361800" algn="l"/>
              </a:tabLst>
            </a:pPr>
            <a:r>
              <a:rPr lang="en-US" sz="16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Same Te dispenser used since beginning! 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628560" lvl="1" indent="-266760" defTabSz="914400">
              <a:lnSpc>
                <a:spcPct val="100000"/>
              </a:lnSpc>
              <a:spcAft>
                <a:spcPts val="1800"/>
              </a:spcAft>
              <a:buClr>
                <a:srgbClr val="000000"/>
              </a:buClr>
              <a:buFont typeface="Wingdings" charset="2"/>
              <a:buChar char=""/>
              <a:tabLst>
                <a:tab pos="361800" algn="l"/>
              </a:tabLst>
            </a:pPr>
            <a:r>
              <a:rPr lang="en-US" sz="16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 dispenser current dropped in 2020 and 2023 while the Cs lifetime increased significantly (usually 4-5 coatings)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61800" indent="-361800" defTabSz="914400">
              <a:lnSpc>
                <a:spcPct val="110000"/>
              </a:lnSpc>
              <a:spcAft>
                <a:spcPts val="1800"/>
              </a:spcAft>
              <a:buClr>
                <a:srgbClr val="000000"/>
              </a:buClr>
              <a:buFont typeface="Arial"/>
              <a:buChar char="→"/>
              <a:tabLst>
                <a:tab pos="361800" algn="l"/>
              </a:tabLst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Most </a:t>
            </a:r>
            <a:r>
              <a:rPr lang="en-US" sz="1800" b="1" u="none" strike="noStrike">
                <a:solidFill>
                  <a:srgbClr val="00B050"/>
                </a:solidFill>
                <a:effectLst/>
                <a:uFillTx/>
                <a:latin typeface="Arial"/>
              </a:rPr>
              <a:t>coatings</a:t>
            </a: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in the past were </a:t>
            </a:r>
            <a:r>
              <a:rPr lang="en-US" sz="1800" b="1" u="none" strike="noStrike">
                <a:solidFill>
                  <a:srgbClr val="00B050"/>
                </a:solidFill>
                <a:effectLst/>
                <a:uFillTx/>
                <a:latin typeface="Arial"/>
              </a:rPr>
              <a:t>much thicker </a:t>
            </a: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than indicated by the programs! </a:t>
            </a:r>
            <a:br>
              <a:rPr sz="1800"/>
            </a:b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(rate increased by area factor)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10000"/>
              </a:lnSpc>
              <a:spcAft>
                <a:spcPts val="1800"/>
              </a:spcAft>
              <a:tabLst>
                <a:tab pos="361800" algn="l"/>
              </a:tabLst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43" name="Textfeld 41"/>
          <p:cNvSpPr/>
          <p:nvPr/>
        </p:nvSpPr>
        <p:spPr>
          <a:xfrm>
            <a:off x="4881600" y="985680"/>
            <a:ext cx="2509200" cy="537840"/>
          </a:xfrm>
          <a:prstGeom prst="rect">
            <a:avLst/>
          </a:prstGeom>
          <a:blipFill rotWithShape="0">
            <a:blip r:embed="rId4"/>
            <a:srcRect/>
            <a:stretch/>
          </a:blipFill>
          <a:ln w="19050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de-DE" sz="1800" b="0" u="none" strike="noStrike">
                <a:solidFill>
                  <a:srgbClr val="FFFFFF">
                    <a:alpha val="1000"/>
                  </a:srgbClr>
                </a:solidFill>
                <a:effectLst/>
                <a:uFillTx/>
                <a:latin typeface="Arial"/>
              </a:rPr>
              <a:t> 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grpSp>
        <p:nvGrpSpPr>
          <p:cNvPr id="344" name="Gruppieren 46"/>
          <p:cNvGrpSpPr/>
          <p:nvPr/>
        </p:nvGrpSpPr>
        <p:grpSpPr>
          <a:xfrm>
            <a:off x="7467480" y="228600"/>
            <a:ext cx="4709160" cy="2818800"/>
            <a:chOff x="7467480" y="228600"/>
            <a:chExt cx="4709160" cy="2818800"/>
          </a:xfrm>
        </p:grpSpPr>
        <p:grpSp>
          <p:nvGrpSpPr>
            <p:cNvPr id="345" name="Gruppieren 28"/>
            <p:cNvGrpSpPr/>
            <p:nvPr/>
          </p:nvGrpSpPr>
          <p:grpSpPr>
            <a:xfrm>
              <a:off x="7467480" y="279360"/>
              <a:ext cx="3307680" cy="2768040"/>
              <a:chOff x="7467480" y="279360"/>
              <a:chExt cx="3307680" cy="2768040"/>
            </a:xfrm>
          </p:grpSpPr>
          <p:pic>
            <p:nvPicPr>
              <p:cNvPr id="346" name="Grafik 20"/>
              <p:cNvPicPr/>
              <p:nvPr/>
            </p:nvPicPr>
            <p:blipFill>
              <a:blip r:embed="rId5"/>
              <a:stretch/>
            </p:blipFill>
            <p:spPr>
              <a:xfrm>
                <a:off x="7467480" y="279360"/>
                <a:ext cx="3307680" cy="276804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grpSp>
            <p:nvGrpSpPr>
              <p:cNvPr id="347" name="Gruppieren 23"/>
              <p:cNvGrpSpPr/>
              <p:nvPr/>
            </p:nvGrpSpPr>
            <p:grpSpPr>
              <a:xfrm>
                <a:off x="8744400" y="1263240"/>
                <a:ext cx="761760" cy="761760"/>
                <a:chOff x="8744400" y="1263240"/>
                <a:chExt cx="761760" cy="761760"/>
              </a:xfrm>
            </p:grpSpPr>
            <p:sp>
              <p:nvSpPr>
                <p:cNvPr id="348" name="Ellipse 21"/>
                <p:cNvSpPr/>
                <p:nvPr/>
              </p:nvSpPr>
              <p:spPr>
                <a:xfrm>
                  <a:off x="8744400" y="1263240"/>
                  <a:ext cx="761760" cy="761760"/>
                </a:xfrm>
                <a:prstGeom prst="ellipse">
                  <a:avLst/>
                </a:prstGeom>
                <a:solidFill>
                  <a:schemeClr val="lt1">
                    <a:alpha val="50000"/>
                  </a:schemeClr>
                </a:solidFill>
                <a:ln w="9525">
                  <a:solidFill>
                    <a:srgbClr val="0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lstStyle/>
                <a:p>
                  <a:pPr algn="ctr" defTabSz="457200">
                    <a:lnSpc>
                      <a:spcPct val="100000"/>
                    </a:lnSpc>
                    <a:tabLst>
                      <a:tab pos="0" algn="l"/>
                    </a:tabLst>
                  </a:pPr>
                  <a:endParaRPr lang="de-DE" sz="1600" b="0" u="none" strike="noStrike">
                    <a:solidFill>
                      <a:srgbClr val="000000"/>
                    </a:solidFill>
                    <a:effectLst/>
                    <a:uFillTx/>
                    <a:latin typeface="Arial"/>
                  </a:endParaRPr>
                </a:p>
              </p:txBody>
            </p:sp>
            <p:sp>
              <p:nvSpPr>
                <p:cNvPr id="349" name="Ellipse 22"/>
                <p:cNvSpPr/>
                <p:nvPr/>
              </p:nvSpPr>
              <p:spPr>
                <a:xfrm>
                  <a:off x="8973000" y="1490040"/>
                  <a:ext cx="304560" cy="304560"/>
                </a:xfrm>
                <a:prstGeom prst="ellipse">
                  <a:avLst/>
                </a:prstGeom>
                <a:solidFill>
                  <a:schemeClr val="accent1">
                    <a:alpha val="35000"/>
                  </a:schemeClr>
                </a:solidFill>
                <a:ln w="9525">
                  <a:solidFill>
                    <a:srgbClr val="007BC8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lstStyle/>
                <a:p>
                  <a:pPr algn="ctr" defTabSz="457200">
                    <a:lnSpc>
                      <a:spcPct val="100000"/>
                    </a:lnSpc>
                    <a:tabLst>
                      <a:tab pos="0" algn="l"/>
                    </a:tabLst>
                  </a:pPr>
                  <a:endParaRPr lang="de-DE" sz="1600" b="0" u="none" strike="noStrike">
                    <a:solidFill>
                      <a:srgbClr val="000000"/>
                    </a:solidFill>
                    <a:effectLst/>
                    <a:uFillTx/>
                    <a:latin typeface="Arial"/>
                  </a:endParaRPr>
                </a:p>
              </p:txBody>
            </p:sp>
          </p:grpSp>
          <p:grpSp>
            <p:nvGrpSpPr>
              <p:cNvPr id="350" name="Gruppieren 24"/>
              <p:cNvGrpSpPr/>
              <p:nvPr/>
            </p:nvGrpSpPr>
            <p:grpSpPr>
              <a:xfrm>
                <a:off x="8740440" y="366120"/>
                <a:ext cx="761760" cy="761760"/>
                <a:chOff x="8740440" y="366120"/>
                <a:chExt cx="761760" cy="761760"/>
              </a:xfrm>
            </p:grpSpPr>
            <p:sp>
              <p:nvSpPr>
                <p:cNvPr id="351" name="Ellipse 25"/>
                <p:cNvSpPr/>
                <p:nvPr/>
              </p:nvSpPr>
              <p:spPr>
                <a:xfrm>
                  <a:off x="8740440" y="366120"/>
                  <a:ext cx="761760" cy="761760"/>
                </a:xfrm>
                <a:prstGeom prst="ellipse">
                  <a:avLst/>
                </a:prstGeom>
                <a:solidFill>
                  <a:schemeClr val="lt1">
                    <a:alpha val="50000"/>
                  </a:schemeClr>
                </a:solidFill>
                <a:ln w="9525">
                  <a:solidFill>
                    <a:srgbClr val="000000"/>
                  </a:solidFill>
                  <a:prstDash val="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lstStyle/>
                <a:p>
                  <a:pPr algn="ctr" defTabSz="457200">
                    <a:lnSpc>
                      <a:spcPct val="100000"/>
                    </a:lnSpc>
                    <a:tabLst>
                      <a:tab pos="0" algn="l"/>
                    </a:tabLst>
                  </a:pPr>
                  <a:endParaRPr lang="de-DE" sz="1600" b="0" u="none" strike="noStrike">
                    <a:solidFill>
                      <a:srgbClr val="000000"/>
                    </a:solidFill>
                    <a:effectLst/>
                    <a:uFillTx/>
                    <a:latin typeface="Arial"/>
                  </a:endParaRPr>
                </a:p>
              </p:txBody>
            </p:sp>
            <p:sp>
              <p:nvSpPr>
                <p:cNvPr id="352" name="Ellipse 26"/>
                <p:cNvSpPr/>
                <p:nvPr/>
              </p:nvSpPr>
              <p:spPr>
                <a:xfrm>
                  <a:off x="8969040" y="592920"/>
                  <a:ext cx="304560" cy="304560"/>
                </a:xfrm>
                <a:prstGeom prst="ellipse">
                  <a:avLst/>
                </a:prstGeom>
                <a:solidFill>
                  <a:schemeClr val="accent1">
                    <a:alpha val="35000"/>
                  </a:schemeClr>
                </a:solidFill>
                <a:ln w="9525">
                  <a:solidFill>
                    <a:srgbClr val="007BC8"/>
                  </a:solidFill>
                  <a:prstDash val="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lstStyle/>
                <a:p>
                  <a:pPr algn="ctr" defTabSz="457200">
                    <a:lnSpc>
                      <a:spcPct val="100000"/>
                    </a:lnSpc>
                    <a:tabLst>
                      <a:tab pos="0" algn="l"/>
                    </a:tabLst>
                  </a:pPr>
                  <a:endParaRPr lang="de-DE" sz="1600" b="0" u="none" strike="noStrike">
                    <a:solidFill>
                      <a:srgbClr val="000000"/>
                    </a:solidFill>
                    <a:effectLst/>
                    <a:uFillTx/>
                    <a:latin typeface="Arial"/>
                  </a:endParaRPr>
                </a:p>
              </p:txBody>
            </p:sp>
          </p:grpSp>
          <p:sp>
            <p:nvSpPr>
              <p:cNvPr id="353" name="Ellipse 27"/>
              <p:cNvSpPr/>
              <p:nvPr/>
            </p:nvSpPr>
            <p:spPr>
              <a:xfrm>
                <a:off x="9061200" y="1580040"/>
                <a:ext cx="129600" cy="129600"/>
              </a:xfrm>
              <a:prstGeom prst="ellipse">
                <a:avLst/>
              </a:prstGeom>
              <a:solidFill>
                <a:srgbClr val="FF0000">
                  <a:alpha val="35000"/>
                </a:srgbClr>
              </a:solidFill>
              <a:ln w="952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algn="ctr" defTabSz="457200">
                  <a:lnSpc>
                    <a:spcPct val="100000"/>
                  </a:lnSpc>
                  <a:tabLst>
                    <a:tab pos="0" algn="l"/>
                  </a:tabLst>
                </a:pPr>
                <a:endParaRPr lang="de-DE" sz="16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</p:grpSp>
        <p:sp>
          <p:nvSpPr>
            <p:cNvPr id="354" name="Textfeld 29"/>
            <p:cNvSpPr/>
            <p:nvPr/>
          </p:nvSpPr>
          <p:spPr>
            <a:xfrm>
              <a:off x="9380880" y="1177200"/>
              <a:ext cx="2330640" cy="33804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 anchor="t">
              <a:spAutoFit/>
            </a:bodyPr>
            <a:lstStyle/>
            <a:p>
              <a:pPr defTabSz="457200">
                <a:lnSpc>
                  <a:spcPct val="100000"/>
                </a:lnSpc>
                <a:tabLst>
                  <a:tab pos="0" algn="l"/>
                </a:tabLst>
              </a:pPr>
              <a:r>
                <a:rPr lang="de-DE" sz="1600" b="1" u="none" strike="noStrike">
                  <a:solidFill>
                    <a:srgbClr val="000000"/>
                  </a:solidFill>
                  <a:effectLst/>
                  <a:uFillTx/>
                  <a:latin typeface="Arial"/>
                </a:rPr>
                <a:t>QCM in </a:t>
              </a:r>
              <a:r>
                <a:rPr lang="de-DE" sz="1600" b="0" u="none" strike="noStrike">
                  <a:solidFill>
                    <a:srgbClr val="000000"/>
                  </a:solidFill>
                  <a:effectLst/>
                  <a:uFillTx/>
                  <a:latin typeface="Arial"/>
                </a:rPr>
                <a:t>(for calibration)</a:t>
              </a:r>
              <a:endParaRPr lang="fr-FR" sz="1600" b="0" u="none" strike="noStrike">
                <a:solidFill>
                  <a:srgbClr val="000000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355" name="Textfeld 30"/>
            <p:cNvSpPr/>
            <p:nvPr/>
          </p:nvSpPr>
          <p:spPr>
            <a:xfrm>
              <a:off x="9380880" y="228600"/>
              <a:ext cx="2795760" cy="33804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 anchor="t">
              <a:spAutoFit/>
            </a:bodyPr>
            <a:lstStyle/>
            <a:p>
              <a:pPr defTabSz="457200">
                <a:lnSpc>
                  <a:spcPct val="100000"/>
                </a:lnSpc>
                <a:tabLst>
                  <a:tab pos="0" algn="l"/>
                </a:tabLst>
              </a:pPr>
              <a:r>
                <a:rPr lang="de-DE" sz="1600" b="1" u="none" strike="noStrike">
                  <a:solidFill>
                    <a:srgbClr val="000000"/>
                  </a:solidFill>
                  <a:effectLst/>
                  <a:uFillTx/>
                  <a:latin typeface="Arial"/>
                </a:rPr>
                <a:t>QCM out </a:t>
              </a:r>
              <a:r>
                <a:rPr lang="de-DE" sz="1600" b="0" u="none" strike="noStrike">
                  <a:solidFill>
                    <a:srgbClr val="000000"/>
                  </a:solidFill>
                  <a:effectLst/>
                  <a:uFillTx/>
                  <a:latin typeface="Arial"/>
                </a:rPr>
                <a:t>(during deposition)</a:t>
              </a:r>
              <a:endParaRPr lang="fr-FR" sz="1600" b="0" u="none" strike="noStrike">
                <a:solidFill>
                  <a:srgbClr val="000000"/>
                </a:solidFill>
                <a:effectLst/>
                <a:uFillTx/>
                <a:latin typeface="Calibri"/>
              </a:endParaRPr>
            </a:p>
          </p:txBody>
        </p:sp>
        <p:cxnSp>
          <p:nvCxnSpPr>
            <p:cNvPr id="356" name="Gerader Verbinder 32"/>
            <p:cNvCxnSpPr/>
            <p:nvPr/>
          </p:nvCxnSpPr>
          <p:spPr>
            <a:xfrm>
              <a:off x="9135360" y="838080"/>
              <a:ext cx="3960" cy="1574280"/>
            </a:xfrm>
            <a:prstGeom prst="straightConnector1">
              <a:avLst/>
            </a:prstGeom>
            <a:ln w="25400">
              <a:solidFill>
                <a:srgbClr val="EB6E0F"/>
              </a:solidFill>
              <a:prstDash val="sysDash"/>
            </a:ln>
          </p:spPr>
        </p:cxnSp>
        <p:sp>
          <p:nvSpPr>
            <p:cNvPr id="357" name="Textfeld 38"/>
            <p:cNvSpPr/>
            <p:nvPr/>
          </p:nvSpPr>
          <p:spPr>
            <a:xfrm>
              <a:off x="8605800" y="2328480"/>
              <a:ext cx="1152360" cy="33804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 anchor="t">
              <a:spAutoFit/>
            </a:bodyPr>
            <a:lstStyle/>
            <a:p>
              <a:pPr defTabSz="457200">
                <a:lnSpc>
                  <a:spcPct val="100000"/>
                </a:lnSpc>
                <a:tabLst>
                  <a:tab pos="0" algn="l"/>
                </a:tabLst>
              </a:pPr>
              <a:r>
                <a:rPr lang="de-DE" sz="1600" b="1" u="none" strike="noStrike">
                  <a:solidFill>
                    <a:srgbClr val="EB6E0F"/>
                  </a:solidFill>
                  <a:effectLst/>
                  <a:uFillTx/>
                  <a:latin typeface="Arial"/>
                </a:rPr>
                <a:t>dispenser</a:t>
              </a:r>
              <a:endParaRPr lang="fr-FR" sz="1600" b="0" u="none" strike="noStrike">
                <a:solidFill>
                  <a:srgbClr val="000000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358" name="Textfeld 39"/>
            <p:cNvSpPr/>
            <p:nvPr/>
          </p:nvSpPr>
          <p:spPr>
            <a:xfrm>
              <a:off x="7992720" y="1371600"/>
              <a:ext cx="1107720" cy="58428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 anchor="t">
              <a:spAutoFit/>
            </a:bodyPr>
            <a:lstStyle/>
            <a:p>
              <a:pPr algn="ctr" defTabSz="457200">
                <a:lnSpc>
                  <a:spcPct val="100000"/>
                </a:lnSpc>
                <a:tabLst>
                  <a:tab pos="0" algn="l"/>
                </a:tabLst>
              </a:pPr>
              <a:r>
                <a:rPr lang="de-DE" sz="1600" b="1" u="none" strike="noStrike">
                  <a:solidFill>
                    <a:srgbClr val="FF0000"/>
                  </a:solidFill>
                  <a:effectLst/>
                  <a:uFillTx/>
                  <a:latin typeface="Arial"/>
                </a:rPr>
                <a:t>orifice</a:t>
              </a:r>
              <a:br>
                <a:rPr sz="1600"/>
              </a:br>
              <a:r>
                <a:rPr lang="de-DE" sz="1600" b="1" u="none" strike="noStrike">
                  <a:solidFill>
                    <a:srgbClr val="FF0000"/>
                  </a:solidFill>
                  <a:effectLst/>
                  <a:uFillTx/>
                  <a:latin typeface="Arial"/>
                </a:rPr>
                <a:t>(cathode)</a:t>
              </a:r>
              <a:endParaRPr lang="fr-FR" sz="1600" b="0" u="none" strike="noStrike">
                <a:solidFill>
                  <a:srgbClr val="000000"/>
                </a:solidFill>
                <a:effectLst/>
                <a:uFillTx/>
                <a:latin typeface="Calibri"/>
              </a:endParaRPr>
            </a:p>
          </p:txBody>
        </p:sp>
        <p:cxnSp>
          <p:nvCxnSpPr>
            <p:cNvPr id="359" name="Gerade Verbindung mit Pfeil 44"/>
            <p:cNvCxnSpPr/>
            <p:nvPr/>
          </p:nvCxnSpPr>
          <p:spPr>
            <a:xfrm flipH="1">
              <a:off x="9380880" y="1489680"/>
              <a:ext cx="296640" cy="79920"/>
            </a:xfrm>
            <a:prstGeom prst="straightConnector1">
              <a:avLst/>
            </a:prstGeom>
            <a:ln w="9525">
              <a:solidFill>
                <a:srgbClr val="000000"/>
              </a:solidFill>
              <a:tailEnd type="triangle" w="med" len="med"/>
            </a:ln>
          </p:spPr>
        </p:cxnSp>
        <p:cxnSp>
          <p:nvCxnSpPr>
            <p:cNvPr id="360" name="Gerade Verbindung mit Pfeil 45"/>
            <p:cNvCxnSpPr/>
            <p:nvPr/>
          </p:nvCxnSpPr>
          <p:spPr>
            <a:xfrm flipH="1">
              <a:off x="9380880" y="521280"/>
              <a:ext cx="296640" cy="80280"/>
            </a:xfrm>
            <a:prstGeom prst="straightConnector1">
              <a:avLst/>
            </a:prstGeom>
            <a:ln w="9525">
              <a:solidFill>
                <a:srgbClr val="000000"/>
              </a:solidFill>
              <a:tailEnd type="triangle" w="med" len="med"/>
            </a:ln>
          </p:spPr>
        </p:cxnSp>
      </p:grpSp>
      <p:sp>
        <p:nvSpPr>
          <p:cNvPr id="361" name="Ellipse 50"/>
          <p:cNvSpPr/>
          <p:nvPr/>
        </p:nvSpPr>
        <p:spPr>
          <a:xfrm>
            <a:off x="7907400" y="5324400"/>
            <a:ext cx="1617480" cy="396000"/>
          </a:xfrm>
          <a:prstGeom prst="ellipse">
            <a:avLst/>
          </a:prstGeom>
          <a:noFill/>
          <a:ln w="444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endParaRPr lang="de-DE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2" name="Ellipse 54"/>
          <p:cNvSpPr/>
          <p:nvPr/>
        </p:nvSpPr>
        <p:spPr>
          <a:xfrm>
            <a:off x="8965080" y="4614840"/>
            <a:ext cx="2354040" cy="654480"/>
          </a:xfrm>
          <a:prstGeom prst="ellipse">
            <a:avLst/>
          </a:prstGeom>
          <a:noFill/>
          <a:ln w="444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endParaRPr lang="de-DE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aphicFrame>
        <p:nvGraphicFramePr>
          <p:cNvPr id="363" name="Diagramm 48"/>
          <p:cNvGraphicFramePr/>
          <p:nvPr/>
        </p:nvGraphicFramePr>
        <p:xfrm>
          <a:off x="6419520" y="3096000"/>
          <a:ext cx="5543640" cy="2008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364" name="Ellipse 8"/>
          <p:cNvSpPr/>
          <p:nvPr/>
        </p:nvSpPr>
        <p:spPr>
          <a:xfrm>
            <a:off x="7892280" y="3931560"/>
            <a:ext cx="1617480" cy="246600"/>
          </a:xfrm>
          <a:prstGeom prst="ellipse">
            <a:avLst/>
          </a:prstGeom>
          <a:noFill/>
          <a:ln w="444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endParaRPr lang="de-DE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PlaceHolder 1"/>
          <p:cNvSpPr>
            <a:spLocks noGrp="1"/>
          </p:cNvSpPr>
          <p:nvPr>
            <p:ph type="title"/>
          </p:nvPr>
        </p:nvSpPr>
        <p:spPr>
          <a:xfrm>
            <a:off x="407880" y="349560"/>
            <a:ext cx="11375280" cy="450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 algn="l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US" sz="3000" b="1" u="none" strike="noStrike">
                <a:solidFill>
                  <a:schemeClr val="accent1"/>
                </a:solidFill>
                <a:effectLst/>
                <a:uFillTx/>
                <a:latin typeface="Arial"/>
              </a:rPr>
              <a:t>Overview of past coatings</a:t>
            </a:r>
          </a:p>
        </p:txBody>
      </p:sp>
      <p:sp>
        <p:nvSpPr>
          <p:cNvPr id="366" name="PlaceHolder 2"/>
          <p:cNvSpPr>
            <a:spLocks noGrp="1"/>
          </p:cNvSpPr>
          <p:nvPr>
            <p:ph/>
          </p:nvPr>
        </p:nvSpPr>
        <p:spPr>
          <a:xfrm>
            <a:off x="407880" y="817560"/>
            <a:ext cx="11375280" cy="37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 algn="l" defTabSz="914400">
              <a:lnSpc>
                <a:spcPct val="110000"/>
              </a:lnSpc>
              <a:spcAft>
                <a:spcPts val="1199"/>
              </a:spcAft>
              <a:buNone/>
              <a:tabLst>
                <a:tab pos="0" algn="l"/>
              </a:tabLst>
            </a:pPr>
            <a:r>
              <a:rPr lang="en-US" sz="1800" b="1" u="none" strike="noStrike">
                <a:solidFill>
                  <a:schemeClr val="accent2"/>
                </a:solidFill>
                <a:effectLst/>
                <a:uFillTx/>
                <a:latin typeface="Arial"/>
              </a:rPr>
              <a:t>Thick coating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367" name="PlaceHolder 3"/>
          <p:cNvSpPr>
            <a:spLocks noGrp="1"/>
          </p:cNvSpPr>
          <p:nvPr>
            <p:ph/>
          </p:nvPr>
        </p:nvSpPr>
        <p:spPr>
          <a:xfrm>
            <a:off x="407880" y="1406520"/>
            <a:ext cx="4811760" cy="5009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 algn="l" defTabSz="914400">
              <a:lnSpc>
                <a:spcPct val="110000"/>
              </a:lnSpc>
              <a:spcAft>
                <a:spcPts val="1199"/>
              </a:spcAft>
              <a:buNone/>
              <a:tabLst>
                <a:tab pos="0" algn="l"/>
              </a:tabLst>
            </a:pPr>
            <a:r>
              <a:rPr lang="en-US" sz="18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Improved coating </a:t>
            </a: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</a:t>
            </a:r>
            <a:r>
              <a:rPr lang="en-US" sz="18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hickness control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361800" indent="-361800" algn="l" defTabSz="914400">
              <a:lnSpc>
                <a:spcPct val="110000"/>
              </a:lnSpc>
              <a:spcAft>
                <a:spcPts val="1199"/>
              </a:spcAft>
              <a:buClr>
                <a:srgbClr val="000000"/>
              </a:buClr>
              <a:buFont typeface="Arial"/>
              <a:buChar char="•"/>
              <a:tabLst>
                <a:tab pos="36180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A new coating thickness determination method was introduced after identifying issues with the area factor </a:t>
            </a:r>
          </a:p>
          <a:p>
            <a:pPr marL="361800" indent="-361800" algn="l" defTabSz="914400">
              <a:lnSpc>
                <a:spcPct val="110000"/>
              </a:lnSpc>
              <a:spcAft>
                <a:spcPts val="1199"/>
              </a:spcAft>
              <a:buClr>
                <a:srgbClr val="000000"/>
              </a:buClr>
              <a:buFont typeface="Arial"/>
              <a:buChar char="•"/>
              <a:tabLst>
                <a:tab pos="36180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The new approach provides more accurate and consistent thickness measurements </a:t>
            </a:r>
          </a:p>
          <a:p>
            <a:pPr marL="361800" indent="-361800" algn="l" defTabSz="914400">
              <a:lnSpc>
                <a:spcPct val="110000"/>
              </a:lnSpc>
              <a:spcAft>
                <a:spcPts val="1199"/>
              </a:spcAft>
              <a:buClr>
                <a:srgbClr val="000000"/>
              </a:buClr>
              <a:buFont typeface="Arial"/>
              <a:buChar char="•"/>
              <a:tabLst>
                <a:tab pos="36180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It enables better monitoring and comparison of coating variations between photocathodes</a:t>
            </a:r>
          </a:p>
          <a:p>
            <a:pPr indent="0" algn="l" defTabSz="914400">
              <a:lnSpc>
                <a:spcPct val="110000"/>
              </a:lnSpc>
              <a:spcAft>
                <a:spcPts val="1199"/>
              </a:spcAft>
              <a:buNone/>
              <a:tabLst>
                <a:tab pos="0" algn="l"/>
              </a:tabLst>
            </a:pP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pic>
        <p:nvPicPr>
          <p:cNvPr id="368" name="Grafik 42"/>
          <p:cNvPicPr/>
          <p:nvPr/>
        </p:nvPicPr>
        <p:blipFill>
          <a:blip r:embed="rId3"/>
          <a:srcRect b="3580"/>
          <a:stretch/>
        </p:blipFill>
        <p:spPr>
          <a:xfrm>
            <a:off x="9090720" y="1788840"/>
            <a:ext cx="2666520" cy="28350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69" name="Textfeld 40"/>
          <p:cNvSpPr/>
          <p:nvPr/>
        </p:nvSpPr>
        <p:spPr>
          <a:xfrm>
            <a:off x="8686440" y="491760"/>
            <a:ext cx="3475080" cy="1322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457200">
              <a:lnSpc>
                <a:spcPct val="100000"/>
              </a:lnSpc>
            </a:pPr>
            <a:r>
              <a:rPr lang="de-DE" sz="16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05.05.2026                  1117.3   </a:t>
            </a:r>
            <a:br>
              <a:rPr sz="1600"/>
            </a:br>
            <a:r>
              <a:rPr lang="de-DE" sz="16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QE 17.1%	            QE(map)18% I(Te) 3,38 A                  27nm         I(Cs) 5,20 A                 147nm        Temp. 103°C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pic>
        <p:nvPicPr>
          <p:cNvPr id="370" name="Grafik 9"/>
          <p:cNvPicPr/>
          <p:nvPr/>
        </p:nvPicPr>
        <p:blipFill>
          <a:blip r:embed="rId4"/>
          <a:stretch/>
        </p:blipFill>
        <p:spPr>
          <a:xfrm>
            <a:off x="5753880" y="3558240"/>
            <a:ext cx="2802600" cy="29545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71" name="Textfeld 14"/>
          <p:cNvSpPr/>
          <p:nvPr/>
        </p:nvSpPr>
        <p:spPr>
          <a:xfrm>
            <a:off x="5326920" y="2229840"/>
            <a:ext cx="3656880" cy="1552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457200">
              <a:lnSpc>
                <a:spcPct val="100000"/>
              </a:lnSpc>
            </a:pPr>
            <a:r>
              <a:rPr lang="de-DE" sz="16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15.06.2026                    734.2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457200">
              <a:lnSpc>
                <a:spcPct val="100000"/>
              </a:lnSpc>
            </a:pPr>
            <a:r>
              <a:rPr lang="de-DE" sz="16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QE 13,5%	</a:t>
            </a:r>
            <a:r>
              <a:rPr lang="de-DE" sz="12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                  </a:t>
            </a:r>
            <a:r>
              <a:rPr lang="de-DE" sz="16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QE</a:t>
            </a:r>
            <a:r>
              <a:rPr lang="de-DE" sz="12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(map) </a:t>
            </a:r>
            <a:r>
              <a:rPr lang="de-DE" sz="16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16,8%    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457200">
              <a:lnSpc>
                <a:spcPct val="100000"/>
              </a:lnSpc>
            </a:pPr>
            <a:r>
              <a:rPr lang="de-DE" sz="16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I(Te) 3,28 A                   15nm</a:t>
            </a:r>
            <a:br>
              <a:rPr sz="1600"/>
            </a:br>
            <a:r>
              <a:rPr lang="de-DE" sz="16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I(Cs) 4,96 A                   96nm                 Temp. 91,5°C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| Cesium Telluride Photocathodes for the Eu-XFEL and FLASH | Anna Winiarska-Bialk, 21.09.2026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PlaceHolder 1"/>
          <p:cNvSpPr>
            <a:spLocks noGrp="1"/>
          </p:cNvSpPr>
          <p:nvPr>
            <p:ph type="title"/>
          </p:nvPr>
        </p:nvSpPr>
        <p:spPr>
          <a:xfrm>
            <a:off x="407880" y="349560"/>
            <a:ext cx="11375280" cy="450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 algn="l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US" sz="3000" b="1" u="none" strike="noStrike">
                <a:solidFill>
                  <a:schemeClr val="accent1"/>
                </a:solidFill>
                <a:effectLst/>
                <a:uFillTx/>
                <a:latin typeface="Arial"/>
              </a:rPr>
              <a:t>Overview of past coatings</a:t>
            </a:r>
          </a:p>
        </p:txBody>
      </p:sp>
      <p:sp>
        <p:nvSpPr>
          <p:cNvPr id="373" name="PlaceHolder 2"/>
          <p:cNvSpPr>
            <a:spLocks noGrp="1"/>
          </p:cNvSpPr>
          <p:nvPr>
            <p:ph/>
          </p:nvPr>
        </p:nvSpPr>
        <p:spPr>
          <a:xfrm>
            <a:off x="407880" y="817560"/>
            <a:ext cx="11375280" cy="37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 algn="l" defTabSz="914400">
              <a:lnSpc>
                <a:spcPct val="110000"/>
              </a:lnSpc>
              <a:spcAft>
                <a:spcPts val="1199"/>
              </a:spcAft>
              <a:buNone/>
              <a:tabLst>
                <a:tab pos="0" algn="l"/>
              </a:tabLst>
            </a:pPr>
            <a:r>
              <a:rPr lang="en-US" sz="1800" b="1" u="none" strike="noStrike">
                <a:solidFill>
                  <a:schemeClr val="accent2"/>
                </a:solidFill>
                <a:effectLst/>
                <a:uFillTx/>
                <a:latin typeface="Arial"/>
              </a:rPr>
              <a:t>Performance and lifetime in the machines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374" name="Textplatzhalter 7"/>
          <p:cNvSpPr/>
          <p:nvPr/>
        </p:nvSpPr>
        <p:spPr>
          <a:xfrm>
            <a:off x="407880" y="1213560"/>
            <a:ext cx="5504760" cy="5044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10000"/>
              </a:lnSpc>
              <a:spcAft>
                <a:spcPts val="1199"/>
              </a:spcAft>
              <a:tabLst>
                <a:tab pos="0" algn="l"/>
              </a:tabLst>
            </a:pPr>
            <a:r>
              <a:rPr lang="en-US" sz="18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FLASH: 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61800" indent="-361800" defTabSz="914400">
              <a:lnSpc>
                <a:spcPct val="110000"/>
              </a:lnSpc>
              <a:spcAft>
                <a:spcPts val="1199"/>
              </a:spcAft>
              <a:buClr>
                <a:srgbClr val="000000"/>
              </a:buClr>
              <a:buFont typeface="Arial"/>
              <a:buChar char="•"/>
              <a:tabLst>
                <a:tab pos="36180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#76.3 around 150 days in operation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61800" indent="-361800" defTabSz="914400">
              <a:lnSpc>
                <a:spcPct val="110000"/>
              </a:lnSpc>
              <a:spcAft>
                <a:spcPts val="1199"/>
              </a:spcAft>
              <a:buClr>
                <a:srgbClr val="000000"/>
              </a:buClr>
              <a:buFont typeface="Arial"/>
              <a:buChar char="•"/>
              <a:tabLst>
                <a:tab pos="36180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#91.2 around 130 days in operation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61800" indent="-361800" defTabSz="914400">
              <a:lnSpc>
                <a:spcPct val="110000"/>
              </a:lnSpc>
              <a:spcAft>
                <a:spcPts val="1199"/>
              </a:spcAft>
              <a:buClr>
                <a:srgbClr val="000000"/>
              </a:buClr>
              <a:buFont typeface="Arial"/>
              <a:buChar char="•"/>
              <a:tabLst>
                <a:tab pos="36180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#77.2 around 175 days in operation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61800" indent="-361800" defTabSz="914400">
              <a:lnSpc>
                <a:spcPct val="110000"/>
              </a:lnSpc>
              <a:spcAft>
                <a:spcPts val="1199"/>
              </a:spcAft>
              <a:buClr>
                <a:srgbClr val="000000"/>
              </a:buClr>
              <a:buFont typeface="Arial"/>
              <a:buChar char="•"/>
              <a:tabLst>
                <a:tab pos="36180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#98.2 around 70 days in operation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61800" indent="-361800" defTabSz="914400">
              <a:lnSpc>
                <a:spcPct val="110000"/>
              </a:lnSpc>
              <a:spcAft>
                <a:spcPts val="1199"/>
              </a:spcAft>
              <a:buClr>
                <a:srgbClr val="000000"/>
              </a:buClr>
              <a:buFont typeface="Arial"/>
              <a:buChar char="•"/>
              <a:tabLst>
                <a:tab pos="36180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#90.3 around 55 days in operation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61800" indent="-361800" defTabSz="914400">
              <a:lnSpc>
                <a:spcPct val="110000"/>
              </a:lnSpc>
              <a:spcAft>
                <a:spcPts val="1199"/>
              </a:spcAft>
              <a:buClr>
                <a:srgbClr val="000000"/>
              </a:buClr>
              <a:buFont typeface="Arial"/>
              <a:buChar char="•"/>
              <a:tabLst>
                <a:tab pos="36180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#114.2 around 100 days in operation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61800" indent="-361800" defTabSz="914400">
              <a:lnSpc>
                <a:spcPct val="110000"/>
              </a:lnSpc>
              <a:spcAft>
                <a:spcPts val="1199"/>
              </a:spcAft>
              <a:buClr>
                <a:srgbClr val="000000"/>
              </a:buClr>
              <a:buFont typeface="Arial"/>
              <a:buChar char="•"/>
              <a:tabLst>
                <a:tab pos="36180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#618.3 since December 2013 until February 2015- 439 days in operation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61800" indent="-361800" defTabSz="914400">
              <a:lnSpc>
                <a:spcPct val="110000"/>
              </a:lnSpc>
              <a:spcAft>
                <a:spcPts val="1199"/>
              </a:spcAft>
              <a:buClr>
                <a:srgbClr val="000000"/>
              </a:buClr>
              <a:buFont typeface="Arial"/>
              <a:buChar char="•"/>
              <a:tabLst>
                <a:tab pos="36180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#73.3(Milano) since February 2015 until December 2018 - 1413 days in operation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61800" indent="-361800" defTabSz="914400">
              <a:lnSpc>
                <a:spcPct val="110000"/>
              </a:lnSpc>
              <a:spcAft>
                <a:spcPts val="1199"/>
              </a:spcAft>
              <a:buClr>
                <a:srgbClr val="000000"/>
              </a:buClr>
              <a:buFont typeface="Arial"/>
              <a:buChar char="•"/>
              <a:tabLst>
                <a:tab pos="36180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#105.2(Milano) since December 2018 until now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75" name="Right Brace 4"/>
          <p:cNvSpPr/>
          <p:nvPr/>
        </p:nvSpPr>
        <p:spPr>
          <a:xfrm>
            <a:off x="4648320" y="1694520"/>
            <a:ext cx="349920" cy="2513880"/>
          </a:xfrm>
          <a:prstGeom prst="rightBrace">
            <a:avLst>
              <a:gd name="adj1" fmla="val 8333"/>
              <a:gd name="adj2" fmla="val 50000"/>
            </a:avLst>
          </a:prstGeom>
          <a:noFill/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376" name="TextBox 5"/>
          <p:cNvSpPr/>
          <p:nvPr/>
        </p:nvSpPr>
        <p:spPr>
          <a:xfrm>
            <a:off x="4998600" y="2782440"/>
            <a:ext cx="1375560" cy="337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457200">
              <a:lnSpc>
                <a:spcPct val="100000"/>
              </a:lnSpc>
            </a:pPr>
            <a:r>
              <a:rPr lang="en-US" sz="16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2009-2012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graphicFrame>
        <p:nvGraphicFramePr>
          <p:cNvPr id="377" name="Object 3"/>
          <p:cNvGraphicFramePr/>
          <p:nvPr/>
        </p:nvGraphicFramePr>
        <p:xfrm>
          <a:off x="4929480" y="656640"/>
          <a:ext cx="8038800" cy="61585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0" imgH="0" progId="Origin95.Graph">
                  <p:embed/>
                </p:oleObj>
              </mc:Choice>
              <mc:Fallback>
                <p:oleObj r:id="rId3" imgW="0" imgH="0" progId="Origin95.Graph">
                  <p:embed/>
                  <p:pic>
                    <p:nvPicPr>
                      <p:cNvPr id="378" name="Object 3" descr="Project Path: N:\4all\xxl\winiarsk\personal_xxl\QE_FLASH.opju&#10;PE Folder: /QE_FLASH/Folder1/&#10;Short Name: Graph1"/>
                      <p:cNvPicPr/>
                      <p:nvPr/>
                    </p:nvPicPr>
                    <p:blipFill>
                      <a:blip r:embed="rId4"/>
                      <a:stretch/>
                    </p:blipFill>
                    <p:spPr>
                      <a:xfrm>
                        <a:off x="4929480" y="656640"/>
                        <a:ext cx="8038800" cy="6158520"/>
                      </a:xfrm>
                      <a:prstGeom prst="rect">
                        <a:avLst/>
                      </a:prstGeom>
                      <a:noFill/>
                      <a:ln w="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| Cesium Telluride Photocathodes for the Eu-XFEL and FLASH | Anna Winiarska-Bialk, 21.09.2026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PlaceHolder 1"/>
          <p:cNvSpPr>
            <a:spLocks noGrp="1"/>
          </p:cNvSpPr>
          <p:nvPr>
            <p:ph type="title"/>
          </p:nvPr>
        </p:nvSpPr>
        <p:spPr>
          <a:xfrm>
            <a:off x="407880" y="349560"/>
            <a:ext cx="11375280" cy="450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 algn="l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US" sz="3000" b="1" u="none" strike="noStrike">
                <a:solidFill>
                  <a:schemeClr val="accent1"/>
                </a:solidFill>
                <a:effectLst/>
                <a:uFillTx/>
                <a:latin typeface="Arial"/>
              </a:rPr>
              <a:t>Overview of past coatings</a:t>
            </a:r>
          </a:p>
        </p:txBody>
      </p:sp>
      <p:sp>
        <p:nvSpPr>
          <p:cNvPr id="380" name="PlaceHolder 2"/>
          <p:cNvSpPr>
            <a:spLocks noGrp="1"/>
          </p:cNvSpPr>
          <p:nvPr>
            <p:ph/>
          </p:nvPr>
        </p:nvSpPr>
        <p:spPr>
          <a:xfrm>
            <a:off x="407880" y="817560"/>
            <a:ext cx="11375280" cy="37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 algn="l" defTabSz="914400">
              <a:lnSpc>
                <a:spcPct val="110000"/>
              </a:lnSpc>
              <a:spcAft>
                <a:spcPts val="1199"/>
              </a:spcAft>
              <a:buNone/>
              <a:tabLst>
                <a:tab pos="0" algn="l"/>
              </a:tabLst>
            </a:pPr>
            <a:r>
              <a:rPr lang="en-US" sz="1800" b="1" u="none" strike="noStrike">
                <a:solidFill>
                  <a:schemeClr val="accent2"/>
                </a:solidFill>
                <a:effectLst/>
                <a:uFillTx/>
                <a:latin typeface="Arial"/>
              </a:rPr>
              <a:t>Performance and lifetime in the machines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381" name="Textplatzhalter 7"/>
          <p:cNvSpPr/>
          <p:nvPr/>
        </p:nvSpPr>
        <p:spPr>
          <a:xfrm>
            <a:off x="407880" y="1570680"/>
            <a:ext cx="5616000" cy="5009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10000"/>
              </a:lnSpc>
              <a:spcAft>
                <a:spcPts val="1199"/>
              </a:spcAft>
              <a:tabLst>
                <a:tab pos="0" algn="l"/>
              </a:tabLst>
            </a:pPr>
            <a:r>
              <a:rPr lang="en-US" sz="18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XFEL: 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61800" indent="-361800" defTabSz="914400">
              <a:lnSpc>
                <a:spcPct val="110000"/>
              </a:lnSpc>
              <a:spcAft>
                <a:spcPts val="1199"/>
              </a:spcAft>
              <a:buClr>
                <a:srgbClr val="000000"/>
              </a:buClr>
              <a:buFont typeface="Arial"/>
              <a:buChar char="•"/>
              <a:tabLst>
                <a:tab pos="36180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#680.1 since December 2015 until July 2018 -1452 days in operation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61800" indent="-361800" defTabSz="914400">
              <a:lnSpc>
                <a:spcPct val="110000"/>
              </a:lnSpc>
              <a:spcAft>
                <a:spcPts val="1199"/>
              </a:spcAft>
              <a:buClr>
                <a:srgbClr val="000000"/>
              </a:buClr>
              <a:buFont typeface="Arial"/>
              <a:buChar char="•"/>
              <a:tabLst>
                <a:tab pos="36180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#681.1 since January 2020 until June 2022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61800" indent="-361800" defTabSz="914400">
              <a:lnSpc>
                <a:spcPct val="110000"/>
              </a:lnSpc>
              <a:spcAft>
                <a:spcPts val="1199"/>
              </a:spcAft>
              <a:buClr>
                <a:srgbClr val="000000"/>
              </a:buClr>
              <a:buFont typeface="Arial"/>
              <a:buChar char="•"/>
              <a:tabLst>
                <a:tab pos="36180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#681.1 since July 2022 until October 2022 </a:t>
            </a:r>
            <a:br>
              <a:rPr sz="1800"/>
            </a:b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(180 deg rotated in comparison the last time)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61800" indent="-361800" defTabSz="914400">
              <a:lnSpc>
                <a:spcPct val="110000"/>
              </a:lnSpc>
              <a:spcAft>
                <a:spcPts val="1199"/>
              </a:spcAft>
              <a:buClr>
                <a:srgbClr val="000000"/>
              </a:buClr>
              <a:buFont typeface="Arial"/>
              <a:buChar char="•"/>
              <a:tabLst>
                <a:tab pos="36180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#685.1 since October 2022 until July 2025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61800" indent="-361800" defTabSz="914400">
              <a:lnSpc>
                <a:spcPct val="110000"/>
              </a:lnSpc>
              <a:spcAft>
                <a:spcPts val="1199"/>
              </a:spcAft>
              <a:buClr>
                <a:srgbClr val="000000"/>
              </a:buClr>
              <a:buFont typeface="Arial"/>
              <a:buChar char="•"/>
              <a:tabLst>
                <a:tab pos="36180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#724.4 since November 2025 until July 2026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61800" indent="-361800" defTabSz="914400">
              <a:lnSpc>
                <a:spcPct val="110000"/>
              </a:lnSpc>
              <a:spcAft>
                <a:spcPts val="1199"/>
              </a:spcAft>
              <a:buClr>
                <a:srgbClr val="000000"/>
              </a:buClr>
              <a:buFont typeface="Arial"/>
              <a:buChar char="•"/>
              <a:tabLst>
                <a:tab pos="36180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#1117.3 since July 2026 until now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graphicFrame>
        <p:nvGraphicFramePr>
          <p:cNvPr id="382" name="Object 3"/>
          <p:cNvGraphicFramePr/>
          <p:nvPr/>
        </p:nvGraphicFramePr>
        <p:xfrm>
          <a:off x="4531320" y="174960"/>
          <a:ext cx="8494920" cy="65080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0" imgH="0" progId="Origin95.Graph">
                  <p:embed/>
                </p:oleObj>
              </mc:Choice>
              <mc:Fallback>
                <p:oleObj r:id="rId3" imgW="0" imgH="0" progId="Origin95.Graph">
                  <p:embed/>
                  <p:pic>
                    <p:nvPicPr>
                      <p:cNvPr id="383" name="Object 3" descr="Project Path: N:\4all\xxl\winiarsk\personal_xxl\QE_XFEL.opju&#10;PE Folder: /QE_XFEL/Folder1/&#10;Short Name: Graph1"/>
                      <p:cNvPicPr/>
                      <p:nvPr/>
                    </p:nvPicPr>
                    <p:blipFill>
                      <a:blip r:embed="rId4"/>
                      <a:stretch/>
                    </p:blipFill>
                    <p:spPr>
                      <a:xfrm>
                        <a:off x="4531320" y="174960"/>
                        <a:ext cx="8494920" cy="6508080"/>
                      </a:xfrm>
                      <a:prstGeom prst="rect">
                        <a:avLst/>
                      </a:prstGeom>
                      <a:noFill/>
                      <a:ln w="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| Cesium Telluride Photocathodes for the Eu-XFEL and FLASH | Anna Winiarska-Bialk, 21.09.2026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PlaceHolder 1"/>
          <p:cNvSpPr>
            <a:spLocks noGrp="1"/>
          </p:cNvSpPr>
          <p:nvPr>
            <p:ph type="title"/>
          </p:nvPr>
        </p:nvSpPr>
        <p:spPr>
          <a:xfrm>
            <a:off x="407880" y="349560"/>
            <a:ext cx="11375280" cy="450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 algn="l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US" sz="3000" b="1" u="none" strike="noStrike">
                <a:solidFill>
                  <a:schemeClr val="accent1"/>
                </a:solidFill>
                <a:effectLst/>
                <a:uFillTx/>
                <a:latin typeface="Arial"/>
              </a:rPr>
              <a:t>QE measurements</a:t>
            </a:r>
          </a:p>
        </p:txBody>
      </p:sp>
      <p:sp>
        <p:nvSpPr>
          <p:cNvPr id="385" name="PlaceHolder 2"/>
          <p:cNvSpPr>
            <a:spLocks noGrp="1"/>
          </p:cNvSpPr>
          <p:nvPr>
            <p:ph/>
          </p:nvPr>
        </p:nvSpPr>
        <p:spPr>
          <a:xfrm>
            <a:off x="407880" y="817560"/>
            <a:ext cx="11375280" cy="37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 algn="l" defTabSz="914400">
              <a:lnSpc>
                <a:spcPct val="110000"/>
              </a:lnSpc>
              <a:spcAft>
                <a:spcPts val="1199"/>
              </a:spcAft>
              <a:buNone/>
              <a:tabLst>
                <a:tab pos="0" algn="l"/>
              </a:tabLst>
            </a:pPr>
            <a:r>
              <a:rPr lang="en-US" sz="1800" b="1" u="none" strike="noStrike">
                <a:solidFill>
                  <a:schemeClr val="accent2"/>
                </a:solidFill>
                <a:effectLst/>
                <a:uFillTx/>
                <a:latin typeface="Arial"/>
              </a:rPr>
              <a:t>Degradation and recovery FLASH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pic>
        <p:nvPicPr>
          <p:cNvPr id="386" name="Content Placeholder 2"/>
          <p:cNvPicPr/>
          <p:nvPr/>
        </p:nvPicPr>
        <p:blipFill>
          <a:blip r:embed="rId3"/>
          <a:srcRect r="13019"/>
          <a:stretch/>
        </p:blipFill>
        <p:spPr>
          <a:xfrm>
            <a:off x="4053240" y="349560"/>
            <a:ext cx="8035200" cy="61585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87" name="Picture 5"/>
          <p:cNvPicPr/>
          <p:nvPr/>
        </p:nvPicPr>
        <p:blipFill>
          <a:blip r:embed="rId4"/>
          <a:srcRect l="2536" r="3978" b="1812"/>
          <a:stretch/>
        </p:blipFill>
        <p:spPr>
          <a:xfrm>
            <a:off x="407880" y="1939320"/>
            <a:ext cx="3360240" cy="29790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88" name="TextBox 1"/>
          <p:cNvSpPr/>
          <p:nvPr/>
        </p:nvSpPr>
        <p:spPr>
          <a:xfrm>
            <a:off x="4691520" y="110880"/>
            <a:ext cx="1197360" cy="36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Jan. 2019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89" name="TextBox 3"/>
          <p:cNvSpPr/>
          <p:nvPr/>
        </p:nvSpPr>
        <p:spPr>
          <a:xfrm>
            <a:off x="7400520" y="164880"/>
            <a:ext cx="1210320" cy="36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Mar. 2020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90" name="TextBox 6"/>
          <p:cNvSpPr/>
          <p:nvPr/>
        </p:nvSpPr>
        <p:spPr>
          <a:xfrm>
            <a:off x="10122120" y="164880"/>
            <a:ext cx="1235880" cy="36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Dec. 2020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91" name="TextBox 7"/>
          <p:cNvSpPr/>
          <p:nvPr/>
        </p:nvSpPr>
        <p:spPr>
          <a:xfrm>
            <a:off x="4691520" y="2178360"/>
            <a:ext cx="1222920" cy="36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Feb. 2021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92" name="TextBox 8"/>
          <p:cNvSpPr/>
          <p:nvPr/>
        </p:nvSpPr>
        <p:spPr>
          <a:xfrm>
            <a:off x="7413120" y="2168280"/>
            <a:ext cx="1184760" cy="36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Oct. 2021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93" name="TextBox 9"/>
          <p:cNvSpPr/>
          <p:nvPr/>
        </p:nvSpPr>
        <p:spPr>
          <a:xfrm>
            <a:off x="10158840" y="2174400"/>
            <a:ext cx="1235880" cy="36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Sep. 2022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94" name="TextBox 10"/>
          <p:cNvSpPr/>
          <p:nvPr/>
        </p:nvSpPr>
        <p:spPr>
          <a:xfrm>
            <a:off x="4691520" y="4210560"/>
            <a:ext cx="1197360" cy="36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Jan. 2023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95" name="TextBox 11"/>
          <p:cNvSpPr/>
          <p:nvPr/>
        </p:nvSpPr>
        <p:spPr>
          <a:xfrm>
            <a:off x="10122120" y="4230720"/>
            <a:ext cx="1235880" cy="36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Sep. 2025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96" name="TextBox 12"/>
          <p:cNvSpPr/>
          <p:nvPr/>
        </p:nvSpPr>
        <p:spPr>
          <a:xfrm>
            <a:off x="7407000" y="4234320"/>
            <a:ext cx="1197360" cy="36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Jan. 2024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97" name="TextBox 13"/>
          <p:cNvSpPr/>
          <p:nvPr/>
        </p:nvSpPr>
        <p:spPr>
          <a:xfrm>
            <a:off x="1469880" y="1718640"/>
            <a:ext cx="1235880" cy="36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Sep. 2026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| Cesium Telluride Photocathodes for the Eu-XFEL and FLASH | Anna Winiarska-Bialk, 21.09.2026 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PlaceHolder 1"/>
          <p:cNvSpPr>
            <a:spLocks noGrp="1"/>
          </p:cNvSpPr>
          <p:nvPr>
            <p:ph type="title"/>
          </p:nvPr>
        </p:nvSpPr>
        <p:spPr>
          <a:xfrm>
            <a:off x="407880" y="349560"/>
            <a:ext cx="11375280" cy="450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 algn="l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US" sz="3000" b="1" u="none" strike="noStrike">
                <a:solidFill>
                  <a:schemeClr val="accent1"/>
                </a:solidFill>
                <a:effectLst/>
                <a:uFillTx/>
                <a:latin typeface="Arial"/>
              </a:rPr>
              <a:t>QE measurements</a:t>
            </a:r>
          </a:p>
        </p:txBody>
      </p:sp>
      <p:sp>
        <p:nvSpPr>
          <p:cNvPr id="399" name="PlaceHolder 2"/>
          <p:cNvSpPr>
            <a:spLocks noGrp="1"/>
          </p:cNvSpPr>
          <p:nvPr>
            <p:ph/>
          </p:nvPr>
        </p:nvSpPr>
        <p:spPr>
          <a:xfrm>
            <a:off x="407880" y="817560"/>
            <a:ext cx="11375280" cy="37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 algn="l" defTabSz="914400">
              <a:lnSpc>
                <a:spcPct val="110000"/>
              </a:lnSpc>
              <a:spcAft>
                <a:spcPts val="1199"/>
              </a:spcAft>
              <a:buNone/>
              <a:tabLst>
                <a:tab pos="0" algn="l"/>
              </a:tabLst>
            </a:pPr>
            <a:r>
              <a:rPr lang="en-US" sz="1800" b="1" u="none" strike="noStrike">
                <a:solidFill>
                  <a:schemeClr val="accent2"/>
                </a:solidFill>
                <a:effectLst/>
                <a:uFillTx/>
                <a:latin typeface="Arial"/>
              </a:rPr>
              <a:t>Degradation and recovery XFEL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400" name="TextBox 1"/>
          <p:cNvSpPr/>
          <p:nvPr/>
        </p:nvSpPr>
        <p:spPr>
          <a:xfrm>
            <a:off x="9500400" y="3537720"/>
            <a:ext cx="1518120" cy="36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26 May 2026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401" name="TextBox 3"/>
          <p:cNvSpPr/>
          <p:nvPr/>
        </p:nvSpPr>
        <p:spPr>
          <a:xfrm>
            <a:off x="9545040" y="343800"/>
            <a:ext cx="1389600" cy="36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7 May 2026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402" name="TextBox 6"/>
          <p:cNvSpPr/>
          <p:nvPr/>
        </p:nvSpPr>
        <p:spPr>
          <a:xfrm>
            <a:off x="6023160" y="3541320"/>
            <a:ext cx="1518120" cy="36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18 May 2026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403" name="TextBox 8"/>
          <p:cNvSpPr/>
          <p:nvPr/>
        </p:nvSpPr>
        <p:spPr>
          <a:xfrm>
            <a:off x="6031800" y="346680"/>
            <a:ext cx="1518120" cy="36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10 Jan. 2026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404" name="TextBox 9"/>
          <p:cNvSpPr/>
          <p:nvPr/>
        </p:nvSpPr>
        <p:spPr>
          <a:xfrm>
            <a:off x="1711800" y="1628280"/>
            <a:ext cx="1389600" cy="36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2 Jun. 2026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pic>
        <p:nvPicPr>
          <p:cNvPr id="405" name="Picture 7"/>
          <p:cNvPicPr/>
          <p:nvPr/>
        </p:nvPicPr>
        <p:blipFill>
          <a:blip r:embed="rId3"/>
          <a:srcRect t="3479" b="8215"/>
          <a:stretch/>
        </p:blipFill>
        <p:spPr>
          <a:xfrm>
            <a:off x="407880" y="1940760"/>
            <a:ext cx="4035240" cy="35632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06" name="Picture 13"/>
          <p:cNvPicPr/>
          <p:nvPr/>
        </p:nvPicPr>
        <p:blipFill>
          <a:blip r:embed="rId4"/>
          <a:srcRect t="4484" b="8697"/>
          <a:stretch/>
        </p:blipFill>
        <p:spPr>
          <a:xfrm>
            <a:off x="8712360" y="3856320"/>
            <a:ext cx="3054600" cy="26517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07" name="Picture 17"/>
          <p:cNvPicPr/>
          <p:nvPr/>
        </p:nvPicPr>
        <p:blipFill>
          <a:blip r:embed="rId5"/>
          <a:srcRect t="3768" b="9178"/>
          <a:stretch/>
        </p:blipFill>
        <p:spPr>
          <a:xfrm>
            <a:off x="5247720" y="3846240"/>
            <a:ext cx="3069360" cy="26719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08" name="Picture 19"/>
          <p:cNvPicPr/>
          <p:nvPr/>
        </p:nvPicPr>
        <p:blipFill>
          <a:blip r:embed="rId6"/>
          <a:srcRect t="3959" b="10391"/>
          <a:stretch/>
        </p:blipFill>
        <p:spPr>
          <a:xfrm>
            <a:off x="8670600" y="667800"/>
            <a:ext cx="3096720" cy="26517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09" name="Picture 21"/>
          <p:cNvPicPr/>
          <p:nvPr/>
        </p:nvPicPr>
        <p:blipFill>
          <a:blip r:embed="rId7"/>
          <a:srcRect t="4247" b="7436"/>
          <a:stretch/>
        </p:blipFill>
        <p:spPr>
          <a:xfrm>
            <a:off x="5291280" y="658080"/>
            <a:ext cx="3025440" cy="26719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| Cesium Telluride Photocathodes for the Eu-XFEL and FLASH | Anna Winiarska-Bialk, 21.09.2026 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PlaceHolder 1"/>
          <p:cNvSpPr>
            <a:spLocks noGrp="1"/>
          </p:cNvSpPr>
          <p:nvPr>
            <p:ph type="title"/>
          </p:nvPr>
        </p:nvSpPr>
        <p:spPr>
          <a:xfrm>
            <a:off x="407880" y="349560"/>
            <a:ext cx="11375280" cy="450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 algn="l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US" sz="3000" b="1" u="none" strike="noStrike">
                <a:solidFill>
                  <a:schemeClr val="accent1"/>
                </a:solidFill>
                <a:effectLst/>
                <a:uFillTx/>
                <a:latin typeface="Arial"/>
              </a:rPr>
              <a:t>Conclusions</a:t>
            </a:r>
          </a:p>
        </p:txBody>
      </p:sp>
      <p:sp>
        <p:nvSpPr>
          <p:cNvPr id="411" name="Textplatzhalter 7"/>
          <p:cNvSpPr/>
          <p:nvPr/>
        </p:nvSpPr>
        <p:spPr>
          <a:xfrm>
            <a:off x="407880" y="1570680"/>
            <a:ext cx="10944000" cy="4677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marL="361800" indent="-361800" defTabSz="914400">
              <a:lnSpc>
                <a:spcPct val="110000"/>
              </a:lnSpc>
              <a:spcAft>
                <a:spcPts val="1199"/>
              </a:spcAft>
              <a:buClr>
                <a:srgbClr val="000000"/>
              </a:buClr>
              <a:buFont typeface="Arial"/>
              <a:buChar char="•"/>
              <a:tabLst>
                <a:tab pos="361800" algn="l"/>
              </a:tabLst>
            </a:pPr>
            <a:r>
              <a:rPr lang="en-US" sz="18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Deposition system:</a:t>
            </a: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new design with improved functionality and usability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61800" indent="-361800" defTabSz="914400">
              <a:lnSpc>
                <a:spcPct val="110000"/>
              </a:lnSpc>
              <a:spcAft>
                <a:spcPts val="1199"/>
              </a:spcAft>
              <a:buClr>
                <a:srgbClr val="000000"/>
              </a:buClr>
              <a:buFont typeface="Arial"/>
              <a:buChar char="•"/>
              <a:tabLst>
                <a:tab pos="361800" algn="l"/>
              </a:tabLst>
            </a:pPr>
            <a:r>
              <a:rPr lang="en-US" sz="18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Plugs:</a:t>
            </a: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continuous development driven by evolving RF gun requirements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61800" indent="-361800" defTabSz="914400">
              <a:lnSpc>
                <a:spcPct val="110000"/>
              </a:lnSpc>
              <a:spcAft>
                <a:spcPts val="1199"/>
              </a:spcAft>
              <a:buClr>
                <a:srgbClr val="000000"/>
              </a:buClr>
              <a:buFont typeface="Arial"/>
              <a:buChar char="•"/>
              <a:tabLst>
                <a:tab pos="361800" algn="l"/>
              </a:tabLst>
            </a:pPr>
            <a:r>
              <a:rPr lang="en-US" sz="18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Coating thickness:</a:t>
            </a: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improved monitoring enables systematic investigation of thickness–performance correlations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61800" indent="-361800" defTabSz="914400">
              <a:lnSpc>
                <a:spcPct val="110000"/>
              </a:lnSpc>
              <a:spcAft>
                <a:spcPts val="1199"/>
              </a:spcAft>
              <a:buClr>
                <a:srgbClr val="000000"/>
              </a:buClr>
              <a:buFont typeface="Arial"/>
              <a:buChar char="•"/>
              <a:tabLst>
                <a:tab pos="361800" algn="l"/>
              </a:tabLst>
            </a:pPr>
            <a:r>
              <a:rPr lang="en-US" sz="18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Cs₂Te:</a:t>
            </a: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high QE + long lifetime → well suited for FLASH &amp; European XFEL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| Cesium Telluride Photocathodes for the Eu-XFEL and FLASH | Anna Winiarska-Bialk, 21.09.2026 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PlaceHolder 1"/>
          <p:cNvSpPr>
            <a:spLocks noGrp="1"/>
          </p:cNvSpPr>
          <p:nvPr>
            <p:ph/>
          </p:nvPr>
        </p:nvSpPr>
        <p:spPr>
          <a:xfrm>
            <a:off x="3600000" y="4516560"/>
            <a:ext cx="5148000" cy="1899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 algn="l" defTabSz="914400">
              <a:lnSpc>
                <a:spcPct val="120000"/>
              </a:lnSpc>
              <a:buNone/>
              <a:tabLst>
                <a:tab pos="0" algn="l"/>
              </a:tabLst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Anna Winiarska-Bialk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indent="0" algn="l" defTabSz="914400">
              <a:lnSpc>
                <a:spcPct val="120000"/>
              </a:lnSpc>
              <a:buNone/>
              <a:tabLst>
                <a:tab pos="0" algn="l"/>
              </a:tabLst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MVS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indent="0" algn="l" defTabSz="914400">
              <a:lnSpc>
                <a:spcPct val="120000"/>
              </a:lnSpc>
              <a:buNone/>
              <a:tabLst>
                <a:tab pos="0" algn="l"/>
              </a:tabLst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anna.winiarska@desy.de 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indent="0" algn="l" defTabSz="914400">
              <a:lnSpc>
                <a:spcPct val="120000"/>
              </a:lnSpc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  <a:ea typeface="Aptos"/>
              </a:rPr>
              <a:t>+49 40 8998 (9)3442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413" name="PlaceHolder 1"/>
          <p:cNvSpPr/>
          <p:nvPr/>
        </p:nvSpPr>
        <p:spPr>
          <a:xfrm>
            <a:off x="408240" y="349560"/>
            <a:ext cx="11375280" cy="1584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marL="228600" defTabSz="914400">
              <a:lnSpc>
                <a:spcPct val="10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de-DE" sz="6000" b="1" u="none" strike="noStrike">
                <a:solidFill>
                  <a:schemeClr val="accent1"/>
                </a:solidFill>
                <a:effectLst/>
                <a:uFillTx/>
                <a:latin typeface="Arial"/>
              </a:rPr>
              <a:t>Thank you</a:t>
            </a:r>
            <a:endParaRPr lang="fr-FR" sz="6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414" name="TextBox 2"/>
          <p:cNvSpPr/>
          <p:nvPr/>
        </p:nvSpPr>
        <p:spPr>
          <a:xfrm>
            <a:off x="408240" y="2250720"/>
            <a:ext cx="9740160" cy="645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Grateful acknowledgment is made to </a:t>
            </a:r>
            <a:r>
              <a:rPr lang="en-US" sz="18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Juliane Rönsch-Schulenburg </a:t>
            </a: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and </a:t>
            </a:r>
            <a:r>
              <a:rPr lang="en-US" sz="18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Frank Brinker </a:t>
            </a: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for their vital support in performing the measurements and providing the data.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415" name="TextBox 3"/>
          <p:cNvSpPr/>
          <p:nvPr/>
        </p:nvSpPr>
        <p:spPr>
          <a:xfrm>
            <a:off x="6546600" y="6904440"/>
            <a:ext cx="184320" cy="36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PlaceHolder 1"/>
          <p:cNvSpPr>
            <a:spLocks noGrp="1"/>
          </p:cNvSpPr>
          <p:nvPr>
            <p:ph type="title"/>
          </p:nvPr>
        </p:nvSpPr>
        <p:spPr>
          <a:xfrm>
            <a:off x="407880" y="349560"/>
            <a:ext cx="11375280" cy="3510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6000" b="1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Appendix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Rechteck 14"/>
          <p:cNvSpPr/>
          <p:nvPr/>
        </p:nvSpPr>
        <p:spPr>
          <a:xfrm>
            <a:off x="304920" y="1875960"/>
            <a:ext cx="5257440" cy="47016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EB6E0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endParaRPr lang="de-DE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8" name="Rechteck 13"/>
          <p:cNvSpPr/>
          <p:nvPr/>
        </p:nvSpPr>
        <p:spPr>
          <a:xfrm>
            <a:off x="304920" y="2387520"/>
            <a:ext cx="5257440" cy="2565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007B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endParaRPr lang="de-DE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9" name="Rechteck 11"/>
          <p:cNvSpPr/>
          <p:nvPr/>
        </p:nvSpPr>
        <p:spPr>
          <a:xfrm>
            <a:off x="304920" y="4994280"/>
            <a:ext cx="5257440" cy="720360"/>
          </a:xfrm>
          <a:prstGeom prst="rect">
            <a:avLst/>
          </a:prstGeom>
          <a:solidFill>
            <a:srgbClr val="D1FFC5"/>
          </a:solidFill>
          <a:ln w="381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endParaRPr lang="de-DE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0" name="PlaceHolder 1"/>
          <p:cNvSpPr>
            <a:spLocks noGrp="1"/>
          </p:cNvSpPr>
          <p:nvPr>
            <p:ph type="title"/>
          </p:nvPr>
        </p:nvSpPr>
        <p:spPr>
          <a:xfrm>
            <a:off x="407880" y="349560"/>
            <a:ext cx="11375640" cy="450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 algn="l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US" sz="3000" b="1" u="none" strike="noStrike">
                <a:solidFill>
                  <a:schemeClr val="accent1"/>
                </a:solidFill>
                <a:effectLst/>
                <a:uFillTx/>
                <a:latin typeface="Arial"/>
              </a:rPr>
              <a:t>Appendix</a:t>
            </a:r>
          </a:p>
        </p:txBody>
      </p:sp>
      <p:sp>
        <p:nvSpPr>
          <p:cNvPr id="421" name="PlaceHolder 2"/>
          <p:cNvSpPr>
            <a:spLocks noGrp="1"/>
          </p:cNvSpPr>
          <p:nvPr>
            <p:ph/>
          </p:nvPr>
        </p:nvSpPr>
        <p:spPr>
          <a:xfrm>
            <a:off x="407880" y="1406520"/>
            <a:ext cx="5687640" cy="5009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 algn="l" defTabSz="914400">
              <a:lnSpc>
                <a:spcPct val="110000"/>
              </a:lnSpc>
              <a:spcAft>
                <a:spcPts val="1800"/>
              </a:spcAft>
              <a:buNone/>
              <a:tabLst>
                <a:tab pos="0" algn="l"/>
              </a:tabLst>
            </a:pPr>
            <a:r>
              <a:rPr lang="en-US" sz="18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ELAS </a:t>
            </a: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(</a:t>
            </a:r>
            <a:r>
              <a:rPr lang="en-US" sz="18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EL</a:t>
            </a: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ectron </a:t>
            </a:r>
            <a:r>
              <a:rPr lang="en-US" sz="18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A</a:t>
            </a: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nalysis </a:t>
            </a:r>
            <a:r>
              <a:rPr lang="en-US" sz="18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</a:t>
            </a: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ystem)</a:t>
            </a:r>
          </a:p>
          <a:p>
            <a:pPr marL="361800" indent="-361800" algn="l" defTabSz="914400">
              <a:lnSpc>
                <a:spcPct val="110000"/>
              </a:lnSpc>
              <a:spcAft>
                <a:spcPts val="1800"/>
              </a:spcAft>
              <a:buClr>
                <a:srgbClr val="000000"/>
              </a:buClr>
              <a:buFont typeface="Arial"/>
              <a:buChar char="•"/>
              <a:tabLst>
                <a:tab pos="36180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Compatible with our cathode transport boxes</a:t>
            </a:r>
          </a:p>
          <a:p>
            <a:pPr marL="361800" indent="-361800" algn="l" defTabSz="914400">
              <a:lnSpc>
                <a:spcPct val="110000"/>
              </a:lnSpc>
              <a:spcAft>
                <a:spcPts val="1199"/>
              </a:spcAft>
              <a:buClr>
                <a:srgbClr val="000000"/>
              </a:buClr>
              <a:buFont typeface="Arial"/>
              <a:buChar char="•"/>
              <a:tabLst>
                <a:tab pos="36180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Main chamber equipped with </a:t>
            </a:r>
          </a:p>
          <a:p>
            <a:pPr marL="628560" lvl="1" indent="-266760" algn="l" defTabSz="914400">
              <a:lnSpc>
                <a:spcPct val="100000"/>
              </a:lnSpc>
              <a:spcAft>
                <a:spcPts val="1199"/>
              </a:spcAft>
              <a:buClr>
                <a:srgbClr val="000000"/>
              </a:buClr>
              <a:buFont typeface="Symbol" charset="2"/>
              <a:buChar char=""/>
              <a:tabLst>
                <a:tab pos="361800" algn="l"/>
              </a:tabLst>
            </a:pPr>
            <a:r>
              <a:rPr lang="en-US" sz="16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PHOIBOS 100 </a:t>
            </a:r>
            <a:r>
              <a:rPr lang="en-US" sz="16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(SPECS)</a:t>
            </a:r>
          </a:p>
          <a:p>
            <a:pPr marL="628560" lvl="1" indent="-266760" algn="l" defTabSz="914400">
              <a:lnSpc>
                <a:spcPct val="100000"/>
              </a:lnSpc>
              <a:spcAft>
                <a:spcPts val="1199"/>
              </a:spcAft>
              <a:buClr>
                <a:srgbClr val="000000"/>
              </a:buClr>
              <a:buFont typeface="Symbol" charset="2"/>
              <a:buChar char=""/>
              <a:tabLst>
                <a:tab pos="361800" algn="l"/>
              </a:tabLst>
            </a:pPr>
            <a:r>
              <a:rPr lang="de-DE" sz="1600" b="1" u="none" strike="noStrike">
                <a:solidFill>
                  <a:schemeClr val="dk1"/>
                </a:solidFill>
                <a:effectLst/>
                <a:uFillTx/>
                <a:latin typeface="Arial-BoldMT"/>
              </a:rPr>
              <a:t>EGG-3101 </a:t>
            </a:r>
            <a:r>
              <a:rPr lang="de-DE" sz="1600" b="0" u="none" strike="noStrike">
                <a:solidFill>
                  <a:schemeClr val="dk1"/>
                </a:solidFill>
                <a:effectLst/>
                <a:uFillTx/>
                <a:latin typeface="Arial-BoldMT"/>
              </a:rPr>
              <a:t>(Kimball Physics Inc.) </a:t>
            </a:r>
            <a:endParaRPr lang="en-US" sz="16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628560" lvl="1" indent="-266760" algn="l" defTabSz="914400">
              <a:lnSpc>
                <a:spcPct val="100000"/>
              </a:lnSpc>
              <a:spcAft>
                <a:spcPts val="1800"/>
              </a:spcAft>
              <a:buClr>
                <a:srgbClr val="000000"/>
              </a:buClr>
              <a:buFont typeface="Symbol" charset="2"/>
              <a:buChar char=""/>
              <a:tabLst>
                <a:tab pos="361800" algn="l"/>
              </a:tabLst>
            </a:pPr>
            <a:r>
              <a:rPr lang="de-DE" sz="1600" b="1" u="none" strike="noStrike">
                <a:solidFill>
                  <a:schemeClr val="dk1"/>
                </a:solidFill>
                <a:effectLst/>
                <a:uFillTx/>
                <a:latin typeface="SegoeUI-Bold"/>
              </a:rPr>
              <a:t>RS 40B1</a:t>
            </a:r>
            <a:r>
              <a:rPr lang="de-DE" sz="1600" b="1" u="none" strike="noStrike">
                <a:solidFill>
                  <a:schemeClr val="dk1"/>
                </a:solidFill>
                <a:effectLst/>
                <a:uFillTx/>
                <a:latin typeface="Arial-BoldMT"/>
              </a:rPr>
              <a:t> </a:t>
            </a:r>
            <a:r>
              <a:rPr lang="de-DE" sz="1600" b="0" u="none" strike="noStrike">
                <a:solidFill>
                  <a:schemeClr val="dk1"/>
                </a:solidFill>
                <a:effectLst/>
                <a:uFillTx/>
                <a:latin typeface="Arial-BoldMT"/>
              </a:rPr>
              <a:t>(PREVAC)</a:t>
            </a:r>
            <a:endParaRPr lang="en-US" sz="16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628560" lvl="1" indent="-266760" algn="l" defTabSz="914400">
              <a:lnSpc>
                <a:spcPct val="100000"/>
              </a:lnSpc>
              <a:spcAft>
                <a:spcPts val="1199"/>
              </a:spcAft>
              <a:buClr>
                <a:srgbClr val="000000"/>
              </a:buClr>
              <a:buFont typeface="Arial"/>
              <a:buChar char="→"/>
              <a:tabLst>
                <a:tab pos="361800" algn="l"/>
              </a:tabLst>
            </a:pPr>
            <a:r>
              <a:rPr lang="en-US" sz="16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X</a:t>
            </a:r>
            <a:r>
              <a:rPr lang="en-US" sz="16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-ray </a:t>
            </a:r>
            <a:r>
              <a:rPr lang="en-US" sz="16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P</a:t>
            </a:r>
            <a:r>
              <a:rPr lang="en-US" sz="16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hotoelectron </a:t>
            </a:r>
            <a:r>
              <a:rPr lang="en-US" sz="16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</a:t>
            </a:r>
            <a:r>
              <a:rPr lang="en-US" sz="16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pectroscopy</a:t>
            </a:r>
            <a:r>
              <a:rPr lang="en-US" sz="16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 (XPS)</a:t>
            </a:r>
            <a:endParaRPr lang="en-US" sz="16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628560" lvl="1" indent="-266760" algn="l" defTabSz="914400">
              <a:lnSpc>
                <a:spcPct val="100000"/>
              </a:lnSpc>
              <a:spcAft>
                <a:spcPts val="1800"/>
              </a:spcAft>
              <a:buClr>
                <a:srgbClr val="000000"/>
              </a:buClr>
              <a:buFont typeface="Arial"/>
              <a:buChar char="→"/>
              <a:tabLst>
                <a:tab pos="361800" algn="l"/>
              </a:tabLst>
            </a:pPr>
            <a:r>
              <a:rPr lang="en-US" sz="16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A</a:t>
            </a:r>
            <a:r>
              <a:rPr lang="en-US" sz="16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uger-</a:t>
            </a:r>
            <a:r>
              <a:rPr lang="en-US" sz="16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E</a:t>
            </a:r>
            <a:r>
              <a:rPr lang="en-US" sz="16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lectron</a:t>
            </a:r>
            <a:r>
              <a:rPr lang="en-US" sz="16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 S</a:t>
            </a:r>
            <a:r>
              <a:rPr lang="en-US" sz="16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pectroscopy</a:t>
            </a:r>
            <a:r>
              <a:rPr lang="en-US" sz="16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 (AES)</a:t>
            </a:r>
            <a:endParaRPr lang="en-US" sz="16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361800" indent="-361800" algn="l" defTabSz="914400">
              <a:lnSpc>
                <a:spcPct val="110000"/>
              </a:lnSpc>
              <a:spcAft>
                <a:spcPts val="1800"/>
              </a:spcAft>
              <a:buClr>
                <a:srgbClr val="000000"/>
              </a:buClr>
              <a:buFont typeface="Arial"/>
              <a:buChar char="•"/>
              <a:tabLst>
                <a:tab pos="361800" algn="l"/>
              </a:tabLst>
            </a:pPr>
            <a:r>
              <a:rPr lang="en-US" sz="18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M</a:t>
            </a: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ean</a:t>
            </a:r>
            <a:r>
              <a:rPr lang="en-US" sz="18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 T</a:t>
            </a: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ransverse</a:t>
            </a:r>
            <a:r>
              <a:rPr lang="en-US" sz="18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 E</a:t>
            </a: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nergy</a:t>
            </a:r>
            <a:r>
              <a:rPr lang="en-US" sz="18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 (MTE)</a:t>
            </a: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 measurement </a:t>
            </a:r>
            <a:br>
              <a:rPr sz="1800"/>
            </a:b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via attached </a:t>
            </a:r>
            <a:r>
              <a:rPr lang="en-US" sz="18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TEMA</a:t>
            </a: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 setup</a:t>
            </a:r>
          </a:p>
        </p:txBody>
      </p:sp>
      <p:sp>
        <p:nvSpPr>
          <p:cNvPr id="422" name="PlaceHolder 3"/>
          <p:cNvSpPr>
            <a:spLocks noGrp="1"/>
          </p:cNvSpPr>
          <p:nvPr>
            <p:ph type="ftr" idx="31"/>
          </p:nvPr>
        </p:nvSpPr>
        <p:spPr>
          <a:xfrm>
            <a:off x="839520" y="6580800"/>
            <a:ext cx="9900720" cy="18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457200">
              <a:lnSpc>
                <a:spcPct val="100000"/>
              </a:lnSpc>
              <a:buNone/>
              <a:tabLst>
                <a:tab pos="0" algn="l"/>
              </a:tabLst>
              <a:defRPr lang="en-US" sz="1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| Cesium Telluride Photocathodes for the Eu-XFEL and FLASH | Anna Winiarska-Bialk, 21.09.2026 </a:t>
            </a:r>
            <a:endParaRPr lang="fr-FR" sz="1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423" name="PlaceHolder 4"/>
          <p:cNvSpPr>
            <a:spLocks noGrp="1"/>
          </p:cNvSpPr>
          <p:nvPr>
            <p:ph/>
          </p:nvPr>
        </p:nvSpPr>
        <p:spPr>
          <a:xfrm>
            <a:off x="407880" y="817560"/>
            <a:ext cx="11375640" cy="378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 algn="l" defTabSz="914400">
              <a:lnSpc>
                <a:spcPct val="110000"/>
              </a:lnSpc>
              <a:buNone/>
              <a:tabLst>
                <a:tab pos="0" algn="l"/>
              </a:tabLst>
            </a:pPr>
            <a:r>
              <a:rPr lang="en-US" sz="1800" b="1" u="none" strike="noStrike">
                <a:solidFill>
                  <a:schemeClr val="accent2"/>
                </a:solidFill>
                <a:effectLst/>
                <a:uFillTx/>
                <a:latin typeface="Arial"/>
              </a:rPr>
              <a:t>Complementary XPS and AES measurements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indent="0" algn="l" defTabSz="914400">
              <a:lnSpc>
                <a:spcPct val="110000"/>
              </a:lnSpc>
              <a:buNone/>
              <a:tabLst>
                <a:tab pos="0" algn="l"/>
              </a:tabLst>
            </a:pP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pic>
        <p:nvPicPr>
          <p:cNvPr id="424" name="Grafik 4"/>
          <p:cNvPicPr/>
          <p:nvPr/>
        </p:nvPicPr>
        <p:blipFill>
          <a:blip r:embed="rId3"/>
          <a:srcRect r="21745"/>
          <a:stretch/>
        </p:blipFill>
        <p:spPr>
          <a:xfrm>
            <a:off x="5562720" y="1220400"/>
            <a:ext cx="6453720" cy="5187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25" name="Pfeil: nach rechts 12"/>
          <p:cNvSpPr/>
          <p:nvPr/>
        </p:nvSpPr>
        <p:spPr>
          <a:xfrm rot="8653200">
            <a:off x="9669960" y="2203200"/>
            <a:ext cx="640440" cy="44028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D1FFC5"/>
          </a:solidFill>
          <a:ln w="381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endParaRPr lang="de-DE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6" name="Pfeil: nach rechts 15"/>
          <p:cNvSpPr/>
          <p:nvPr/>
        </p:nvSpPr>
        <p:spPr>
          <a:xfrm rot="2818800">
            <a:off x="5681520" y="2755080"/>
            <a:ext cx="640440" cy="44028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EB6E0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endParaRPr lang="de-DE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7" name="Pfeil: nach rechts 16"/>
          <p:cNvSpPr/>
          <p:nvPr/>
        </p:nvSpPr>
        <p:spPr>
          <a:xfrm rot="13095600">
            <a:off x="9592560" y="3965400"/>
            <a:ext cx="640440" cy="44028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007B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endParaRPr lang="de-DE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8" name="Pfeil: nach rechts 17"/>
          <p:cNvSpPr/>
          <p:nvPr/>
        </p:nvSpPr>
        <p:spPr>
          <a:xfrm rot="14263200">
            <a:off x="8141400" y="3385440"/>
            <a:ext cx="358560" cy="25092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007B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endParaRPr lang="de-DE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9" name="Pfeil: nach rechts 18"/>
          <p:cNvSpPr/>
          <p:nvPr/>
        </p:nvSpPr>
        <p:spPr>
          <a:xfrm rot="7981800">
            <a:off x="9068760" y="2017440"/>
            <a:ext cx="358560" cy="25092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007B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endParaRPr lang="de-DE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0" name="Textfeld 19"/>
          <p:cNvSpPr/>
          <p:nvPr/>
        </p:nvSpPr>
        <p:spPr>
          <a:xfrm>
            <a:off x="6639480" y="1177920"/>
            <a:ext cx="1208520" cy="338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457200">
              <a:lnSpc>
                <a:spcPct val="100000"/>
              </a:lnSpc>
              <a:tabLst>
                <a:tab pos="0" algn="l"/>
              </a:tabLst>
            </a:pPr>
            <a:r>
              <a:rPr lang="de-DE" sz="16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Load Lock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cxnSp>
        <p:nvCxnSpPr>
          <p:cNvPr id="431" name="Gerader Verbinder 22"/>
          <p:cNvCxnSpPr/>
          <p:nvPr/>
        </p:nvCxnSpPr>
        <p:spPr>
          <a:xfrm>
            <a:off x="7243920" y="1516320"/>
            <a:ext cx="360" cy="1303200"/>
          </a:xfrm>
          <a:prstGeom prst="straightConnector1">
            <a:avLst/>
          </a:prstGeom>
          <a:ln w="28575">
            <a:solidFill>
              <a:srgbClr val="000000"/>
            </a:solidFill>
            <a:tailEnd type="triangle" w="med" len="med"/>
          </a:ln>
        </p:spPr>
      </p:cxn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Rechteck 146"/>
          <p:cNvSpPr/>
          <p:nvPr/>
        </p:nvSpPr>
        <p:spPr>
          <a:xfrm>
            <a:off x="7422480" y="552960"/>
            <a:ext cx="4083480" cy="3033360"/>
          </a:xfrm>
          <a:prstGeom prst="rect">
            <a:avLst/>
          </a:prstGeom>
          <a:noFill/>
          <a:ln w="57150">
            <a:solidFill>
              <a:srgbClr val="EB6E0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endParaRPr lang="de-DE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3" name="PlaceHolder 1"/>
          <p:cNvSpPr>
            <a:spLocks noGrp="1"/>
          </p:cNvSpPr>
          <p:nvPr>
            <p:ph type="title"/>
          </p:nvPr>
        </p:nvSpPr>
        <p:spPr>
          <a:xfrm>
            <a:off x="407880" y="349560"/>
            <a:ext cx="11375640" cy="450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 algn="l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US" sz="3000" b="1" u="none" strike="noStrike">
                <a:solidFill>
                  <a:schemeClr val="accent1"/>
                </a:solidFill>
                <a:effectLst/>
                <a:uFillTx/>
                <a:latin typeface="Arial"/>
              </a:rPr>
              <a:t>Appendix</a:t>
            </a:r>
          </a:p>
        </p:txBody>
      </p:sp>
      <p:sp>
        <p:nvSpPr>
          <p:cNvPr id="434" name="PlaceHolder 2"/>
          <p:cNvSpPr>
            <a:spLocks noGrp="1"/>
          </p:cNvSpPr>
          <p:nvPr>
            <p:ph/>
          </p:nvPr>
        </p:nvSpPr>
        <p:spPr>
          <a:xfrm>
            <a:off x="407880" y="1406520"/>
            <a:ext cx="5616360" cy="5009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 algn="l" defTabSz="914400">
              <a:lnSpc>
                <a:spcPct val="110000"/>
              </a:lnSpc>
              <a:spcAft>
                <a:spcPts val="1199"/>
              </a:spcAft>
              <a:buNone/>
              <a:tabLst>
                <a:tab pos="0" algn="l"/>
              </a:tabLst>
            </a:pPr>
            <a:r>
              <a:rPr lang="en-US" sz="18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TEMA </a:t>
            </a: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(</a:t>
            </a:r>
            <a:r>
              <a:rPr lang="en-US" sz="18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</a:t>
            </a: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ransverse </a:t>
            </a:r>
            <a:r>
              <a:rPr lang="en-US" sz="18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E</a:t>
            </a: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nergy </a:t>
            </a:r>
            <a:r>
              <a:rPr lang="en-US" sz="18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M</a:t>
            </a: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omentum </a:t>
            </a:r>
            <a:r>
              <a:rPr lang="en-US" sz="18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A</a:t>
            </a: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nalyser)</a:t>
            </a:r>
          </a:p>
          <a:p>
            <a:pPr indent="0" algn="l" defTabSz="914400">
              <a:lnSpc>
                <a:spcPct val="110000"/>
              </a:lnSpc>
              <a:spcAft>
                <a:spcPts val="1199"/>
              </a:spcAft>
              <a:buNone/>
              <a:tabLst>
                <a:tab pos="0" algn="l"/>
              </a:tabLst>
            </a:pP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indent="0" algn="l" defTabSz="914400">
              <a:lnSpc>
                <a:spcPct val="110000"/>
              </a:lnSpc>
              <a:spcAft>
                <a:spcPts val="1199"/>
              </a:spcAft>
              <a:buNone/>
              <a:tabLst>
                <a:tab pos="0" algn="l"/>
              </a:tabLst>
            </a:pP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indent="0" algn="l" defTabSz="914400">
              <a:lnSpc>
                <a:spcPct val="110000"/>
              </a:lnSpc>
              <a:spcAft>
                <a:spcPts val="1199"/>
              </a:spcAft>
              <a:buNone/>
              <a:tabLst>
                <a:tab pos="0" algn="l"/>
              </a:tabLst>
            </a:pP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indent="0" algn="l" defTabSz="914400">
              <a:lnSpc>
                <a:spcPct val="110000"/>
              </a:lnSpc>
              <a:spcAft>
                <a:spcPts val="1199"/>
              </a:spcAft>
              <a:buNone/>
              <a:tabLst>
                <a:tab pos="0" algn="l"/>
              </a:tabLst>
            </a:pP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361800" indent="-361800" algn="l" defTabSz="914400">
              <a:lnSpc>
                <a:spcPct val="110000"/>
              </a:lnSpc>
              <a:spcAft>
                <a:spcPts val="1199"/>
              </a:spcAft>
              <a:buClr>
                <a:srgbClr val="000000"/>
              </a:buClr>
              <a:buFont typeface="Arial"/>
              <a:buChar char="•"/>
              <a:tabLst>
                <a:tab pos="36180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Adapted to </a:t>
            </a:r>
            <a:r>
              <a:rPr lang="en-US" sz="18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TESS</a:t>
            </a: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 design </a:t>
            </a:r>
          </a:p>
          <a:p>
            <a:pPr marL="628560" lvl="1" indent="-266760" algn="l" defTabSz="914400">
              <a:lnSpc>
                <a:spcPct val="100000"/>
              </a:lnSpc>
              <a:spcAft>
                <a:spcPts val="799"/>
              </a:spcAft>
              <a:buClr>
                <a:srgbClr val="000000"/>
              </a:buClr>
              <a:buFont typeface="Wingdings" charset="2"/>
              <a:buChar char=""/>
              <a:tabLst>
                <a:tab pos="361800" algn="l"/>
              </a:tabLst>
            </a:pPr>
            <a:r>
              <a:rPr lang="en-US" sz="16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Developed at ASTeC STFC Daresbury</a:t>
            </a:r>
            <a:br>
              <a:rPr sz="1600"/>
            </a:br>
            <a:r>
              <a:rPr lang="en-US" sz="16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see also: DOI </a:t>
            </a:r>
            <a:r>
              <a:rPr lang="de-DE" sz="1600" b="0" u="sng" strike="noStrike">
                <a:solidFill>
                  <a:schemeClr val="dk1"/>
                </a:solidFill>
                <a:effectLst/>
                <a:uFillTx/>
                <a:latin typeface="Arial"/>
                <a:hlinkClick r:id="rId3"/>
              </a:rPr>
              <a:t>10.1063/5.0109053</a:t>
            </a:r>
            <a:endParaRPr lang="en-US" sz="16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435" name="PlaceHolder 3"/>
          <p:cNvSpPr>
            <a:spLocks noGrp="1"/>
          </p:cNvSpPr>
          <p:nvPr>
            <p:ph type="ftr" idx="32"/>
          </p:nvPr>
        </p:nvSpPr>
        <p:spPr>
          <a:xfrm>
            <a:off x="839520" y="6580800"/>
            <a:ext cx="9900720" cy="18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457200">
              <a:lnSpc>
                <a:spcPct val="100000"/>
              </a:lnSpc>
              <a:buNone/>
              <a:tabLst>
                <a:tab pos="0" algn="l"/>
              </a:tabLst>
              <a:defRPr lang="en-US" sz="1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| Cesium Telluride Photocathodes for the Eu-XFEL and FLASH | Anna Winiarska-Bialk, 21.09.2026 </a:t>
            </a:r>
            <a:endParaRPr lang="fr-FR" sz="1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436" name="PlaceHolder 4"/>
          <p:cNvSpPr>
            <a:spLocks noGrp="1"/>
          </p:cNvSpPr>
          <p:nvPr>
            <p:ph/>
          </p:nvPr>
        </p:nvSpPr>
        <p:spPr>
          <a:xfrm>
            <a:off x="407880" y="817560"/>
            <a:ext cx="11375640" cy="378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 algn="l" defTabSz="914400">
              <a:lnSpc>
                <a:spcPct val="110000"/>
              </a:lnSpc>
              <a:buNone/>
              <a:tabLst>
                <a:tab pos="0" algn="l"/>
              </a:tabLst>
            </a:pPr>
            <a:r>
              <a:rPr lang="en-US" sz="1800" b="1" u="none" strike="noStrike">
                <a:solidFill>
                  <a:schemeClr val="accent2"/>
                </a:solidFill>
                <a:effectLst/>
                <a:uFillTx/>
                <a:latin typeface="Arial"/>
              </a:rPr>
              <a:t>Complementary XPS and AES measurements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indent="0" algn="l" defTabSz="914400">
              <a:lnSpc>
                <a:spcPct val="110000"/>
              </a:lnSpc>
              <a:buNone/>
              <a:tabLst>
                <a:tab pos="0" algn="l"/>
              </a:tabLst>
            </a:pP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pic>
        <p:nvPicPr>
          <p:cNvPr id="437" name="Grafik 19"/>
          <p:cNvPicPr/>
          <p:nvPr/>
        </p:nvPicPr>
        <p:blipFill>
          <a:blip r:embed="rId4"/>
          <a:stretch/>
        </p:blipFill>
        <p:spPr>
          <a:xfrm>
            <a:off x="4871880" y="1918800"/>
            <a:ext cx="2442960" cy="30132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38" name="Grafik 21"/>
          <p:cNvPicPr/>
          <p:nvPr/>
        </p:nvPicPr>
        <p:blipFill>
          <a:blip r:embed="rId5"/>
          <a:srcRect r="33469"/>
          <a:stretch/>
        </p:blipFill>
        <p:spPr>
          <a:xfrm>
            <a:off x="7473960" y="135720"/>
            <a:ext cx="3955680" cy="40557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39" name="TextBox 9"/>
          <p:cNvSpPr/>
          <p:nvPr/>
        </p:nvSpPr>
        <p:spPr>
          <a:xfrm>
            <a:off x="1600200" y="1945080"/>
            <a:ext cx="2444400" cy="393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de-DE" sz="1800" b="0" u="none" strike="noStrike">
                <a:solidFill>
                  <a:srgbClr val="FFFFFF">
                    <a:alpha val="1000"/>
                  </a:srgbClr>
                </a:solidFill>
                <a:effectLst/>
                <a:uFillTx/>
                <a:latin typeface="Arial"/>
              </a:rPr>
              <a:t> 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graphicFrame>
        <p:nvGraphicFramePr>
          <p:cNvPr id="440" name="Tabelle 27"/>
          <p:cNvGraphicFramePr/>
          <p:nvPr/>
        </p:nvGraphicFramePr>
        <p:xfrm>
          <a:off x="228600" y="2469960"/>
          <a:ext cx="4569120" cy="864000"/>
        </p:xfrm>
        <a:graphic>
          <a:graphicData uri="http://schemas.openxmlformats.org/drawingml/2006/table">
            <a:tbl>
              <a:tblPr/>
              <a:tblGrid>
                <a:gridCol w="5263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42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6000">
                <a:tc>
                  <a:txBody>
                    <a:bodyPr/>
                    <a:lstStyle/>
                    <a:p>
                      <a:pPr algn="r" defTabSz="914400">
                        <a:lnSpc>
                          <a:spcPct val="100000"/>
                        </a:lnSpc>
                      </a:pPr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U</a:t>
                      </a:r>
                      <a:r>
                        <a:rPr lang="en-US" sz="1100" b="0" u="none" strike="noStrike" baseline="-25000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A</a:t>
                      </a:r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 :</a:t>
                      </a:r>
                      <a:endParaRPr lang="fr-FR" sz="11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marL="36000" marR="3600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Acceleration voltage applied across the gap</a:t>
                      </a:r>
                      <a:endParaRPr lang="fr-FR" sz="11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marL="36000" marR="3600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r" defTabSz="914400">
                        <a:lnSpc>
                          <a:spcPct val="100000"/>
                        </a:lnSpc>
                      </a:pPr>
                      <a:r>
                        <a:rPr lang="de-DE" sz="11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d : </a:t>
                      </a:r>
                      <a:endParaRPr lang="fr-FR" sz="11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marL="36000" marR="3600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Cathode to detector acceleration gap distance</a:t>
                      </a:r>
                      <a:endParaRPr lang="fr-FR" sz="11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marL="36000" marR="3600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r" defTabSz="914400">
                        <a:lnSpc>
                          <a:spcPct val="100000"/>
                        </a:lnSpc>
                      </a:pPr>
                      <a:r>
                        <a:rPr lang="el-GR" sz="11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σ</a:t>
                      </a:r>
                      <a:r>
                        <a:rPr lang="en-US" sz="1100" b="0" u="none" strike="noStrike" baseline="-25000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det</a:t>
                      </a:r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 : </a:t>
                      </a:r>
                      <a:endParaRPr lang="fr-FR" sz="11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marL="36000" marR="3600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RMS radius of electron spot measured on the detector screen</a:t>
                      </a:r>
                      <a:endParaRPr lang="fr-FR" sz="11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marL="36000" marR="3600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r" defTabSz="914400">
                        <a:lnSpc>
                          <a:spcPct val="100000"/>
                        </a:lnSpc>
                      </a:pPr>
                      <a:r>
                        <a:rPr lang="el-GR" sz="11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σ</a:t>
                      </a:r>
                      <a:r>
                        <a:rPr lang="en-US" sz="1100" b="0" u="none" strike="noStrike" baseline="-25000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0</a:t>
                      </a:r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 : </a:t>
                      </a:r>
                      <a:endParaRPr lang="fr-FR" sz="11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marL="36000" marR="3600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RMS radius of the focused laser spot on the cathode surface</a:t>
                      </a:r>
                      <a:endParaRPr lang="fr-FR" sz="11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marL="36000" marR="3600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441" name="Gruppieren 141"/>
          <p:cNvGrpSpPr/>
          <p:nvPr/>
        </p:nvGrpSpPr>
        <p:grpSpPr>
          <a:xfrm>
            <a:off x="6663240" y="3745800"/>
            <a:ext cx="4631760" cy="2807280"/>
            <a:chOff x="6663240" y="3745800"/>
            <a:chExt cx="4631760" cy="2807280"/>
          </a:xfrm>
        </p:grpSpPr>
        <p:sp>
          <p:nvSpPr>
            <p:cNvPr id="442" name="Rounded Rectangle"/>
            <p:cNvSpPr/>
            <p:nvPr/>
          </p:nvSpPr>
          <p:spPr>
            <a:xfrm>
              <a:off x="6663240" y="4200840"/>
              <a:ext cx="2570040" cy="2266920"/>
            </a:xfrm>
            <a:prstGeom prst="roundRect">
              <a:avLst>
                <a:gd name="adj" fmla="val 2143"/>
              </a:avLst>
            </a:prstGeom>
            <a:solidFill>
              <a:srgbClr val="A9A9A9">
                <a:alpha val="58000"/>
              </a:srgbClr>
            </a:solidFill>
            <a:ln w="38100">
              <a:solidFill>
                <a:srgbClr val="797979">
                  <a:alpha val="58000"/>
                </a:srgbClr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50760" tIns="50760" rIns="50760" bIns="50760" anchor="ctr">
              <a:noAutofit/>
            </a:bodyPr>
            <a:lstStyle/>
            <a:p>
              <a:pPr algn="ctr" defTabSz="584280">
                <a:lnSpc>
                  <a:spcPct val="100000"/>
                </a:lnSpc>
                <a:tabLst>
                  <a:tab pos="0" algn="l"/>
                </a:tabLst>
              </a:pPr>
              <a:endParaRPr lang="en-US" sz="2200" b="0" u="none" strike="noStrike">
                <a:solidFill>
                  <a:srgbClr val="5EBFFF"/>
                </a:solidFill>
                <a:effectLst/>
                <a:uFillTx/>
                <a:latin typeface="Helvetica Neue Medium"/>
                <a:ea typeface="Helvetica Neue Medium"/>
              </a:endParaRPr>
            </a:p>
          </p:txBody>
        </p:sp>
        <p:grpSp>
          <p:nvGrpSpPr>
            <p:cNvPr id="443" name="Group 42"/>
            <p:cNvGrpSpPr/>
            <p:nvPr/>
          </p:nvGrpSpPr>
          <p:grpSpPr>
            <a:xfrm>
              <a:off x="7489440" y="3745800"/>
              <a:ext cx="675360" cy="1608480"/>
              <a:chOff x="7489440" y="3745800"/>
              <a:chExt cx="675360" cy="1608480"/>
            </a:xfrm>
          </p:grpSpPr>
          <p:sp>
            <p:nvSpPr>
              <p:cNvPr id="444" name="AutoShape 43"/>
              <p:cNvSpPr/>
              <p:nvPr/>
            </p:nvSpPr>
            <p:spPr>
              <a:xfrm rot="6423000">
                <a:off x="7073640" y="4520520"/>
                <a:ext cx="1618200" cy="93240"/>
              </a:xfrm>
              <a:custGeom>
                <a:avLst/>
                <a:gdLst>
                  <a:gd name="textAreaLeft" fmla="*/ 0 w 1618200"/>
                  <a:gd name="textAreaRight" fmla="*/ 1618560 w 1618200"/>
                  <a:gd name="textAreaTop" fmla="*/ 0 h 93240"/>
                  <a:gd name="textAreaBottom" fmla="*/ 93600 h 93240"/>
                  <a:gd name="GluePoint1X" fmla="*/ 1 w 2"/>
                  <a:gd name="GluePoint1Y" fmla="*/ 1 h 2"/>
                  <a:gd name="GluePoint2X" fmla="*/ 1 w 2"/>
                  <a:gd name="GluePoint2Y" fmla="*/ 1 h 2"/>
                  <a:gd name="GluePoint3X" fmla="*/ 1 w 2"/>
                  <a:gd name="GluePoint3Y" fmla="*/ 1 h 2"/>
                  <a:gd name="GluePoint4X" fmla="*/ 1 w 2"/>
                  <a:gd name="GluePoint4Y" fmla="*/ 1 h 2"/>
                </a:gdLst>
                <a:ahLst/>
                <a:cxnLst>
                  <a:cxn ang="0">
                    <a:pos x="GluePoint1X" y="GluePoint1Y"/>
                  </a:cxn>
                  <a:cxn ang="0">
                    <a:pos x="GluePoint2X" y="GluePoint2Y"/>
                  </a:cxn>
                  <a:cxn ang="0">
                    <a:pos x="GluePoint3X" y="GluePoint3Y"/>
                  </a:cxn>
                  <a:cxn ang="0">
                    <a:pos x="GluePoint4X" y="GluePoint4Y"/>
                  </a:cxn>
                </a:cxnLst>
                <a:rect l="textAreaLeft" t="textAreaTop" r="textAreaRight" b="textAreaBottom"/>
                <a:pathLst>
                  <a:path w="21600" h="21600">
                    <a:moveTo>
                      <a:pt x="0" y="21600"/>
                    </a:moveTo>
                    <a:lnTo>
                      <a:pt x="21600" y="216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0000">
                  <a:alpha val="48000"/>
                </a:srgbClr>
              </a:solidFill>
              <a:ln w="1270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45720" rIns="45720" numCol="1" spcCol="0" anchor="ctr">
                <a:noAutofit/>
              </a:bodyPr>
              <a:lstStyle/>
              <a:p>
                <a:pPr defTabSz="4572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445" name="AutoShape 44"/>
              <p:cNvSpPr/>
              <p:nvPr/>
            </p:nvSpPr>
            <p:spPr>
              <a:xfrm rot="17223000" flipH="1">
                <a:off x="6974280" y="4476600"/>
                <a:ext cx="1618200" cy="120240"/>
              </a:xfrm>
              <a:custGeom>
                <a:avLst/>
                <a:gdLst>
                  <a:gd name="textAreaLeft" fmla="*/ -360 w 1618200"/>
                  <a:gd name="textAreaRight" fmla="*/ 1618200 w 1618200"/>
                  <a:gd name="textAreaTop" fmla="*/ 0 h 120240"/>
                  <a:gd name="textAreaBottom" fmla="*/ 120600 h 120240"/>
                  <a:gd name="GluePoint1X" fmla="*/ 1 w 2"/>
                  <a:gd name="GluePoint1Y" fmla="*/ 1 h 2"/>
                  <a:gd name="GluePoint2X" fmla="*/ 1 w 2"/>
                  <a:gd name="GluePoint2Y" fmla="*/ 1 h 2"/>
                  <a:gd name="GluePoint3X" fmla="*/ 1 w 2"/>
                  <a:gd name="GluePoint3Y" fmla="*/ 1 h 2"/>
                  <a:gd name="GluePoint4X" fmla="*/ 1 w 2"/>
                  <a:gd name="GluePoint4Y" fmla="*/ 1 h 2"/>
                </a:gdLst>
                <a:ahLst/>
                <a:cxnLst>
                  <a:cxn ang="0">
                    <a:pos x="GluePoint1X" y="GluePoint1Y"/>
                  </a:cxn>
                  <a:cxn ang="0">
                    <a:pos x="GluePoint2X" y="GluePoint2Y"/>
                  </a:cxn>
                  <a:cxn ang="0">
                    <a:pos x="GluePoint3X" y="GluePoint3Y"/>
                  </a:cxn>
                  <a:cxn ang="0">
                    <a:pos x="GluePoint4X" y="GluePoint4Y"/>
                  </a:cxn>
                </a:cxnLst>
                <a:rect l="textAreaLeft" t="textAreaTop" r="textAreaRight" b="textAreaBottom"/>
                <a:pathLst>
                  <a:path w="21600" h="21600">
                    <a:moveTo>
                      <a:pt x="0" y="21600"/>
                    </a:moveTo>
                    <a:lnTo>
                      <a:pt x="21600" y="216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0000">
                  <a:alpha val="48000"/>
                </a:srgbClr>
              </a:solidFill>
              <a:ln w="1270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45720" rIns="45720" numCol="1" spcCol="0" anchor="ctr">
                <a:noAutofit/>
              </a:bodyPr>
              <a:lstStyle/>
              <a:p>
                <a:pPr defTabSz="4572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</p:grpSp>
        <p:sp>
          <p:nvSpPr>
            <p:cNvPr id="446" name="Line 96"/>
            <p:cNvSpPr/>
            <p:nvPr/>
          </p:nvSpPr>
          <p:spPr>
            <a:xfrm>
              <a:off x="8852040" y="4347000"/>
              <a:ext cx="136800" cy="0"/>
            </a:xfrm>
            <a:prstGeom prst="line">
              <a:avLst/>
            </a:prstGeom>
            <a:ln w="28575">
              <a:solidFill>
                <a:srgbClr val="00000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tIns="-45000" rIns="45720" bIns="-45000" anchor="t">
              <a:noAutofit/>
            </a:bodyPr>
            <a:lstStyle/>
            <a:p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Lucida Sans"/>
                <a:ea typeface="Lucida Sans"/>
              </a:endParaRPr>
            </a:p>
          </p:txBody>
        </p:sp>
        <p:sp>
          <p:nvSpPr>
            <p:cNvPr id="447" name="Line 81"/>
            <p:cNvSpPr/>
            <p:nvPr/>
          </p:nvSpPr>
          <p:spPr>
            <a:xfrm flipH="1">
              <a:off x="8856720" y="4339440"/>
              <a:ext cx="1080" cy="114120"/>
            </a:xfrm>
            <a:prstGeom prst="line">
              <a:avLst/>
            </a:prstGeom>
            <a:ln w="28575">
              <a:solidFill>
                <a:srgbClr val="00000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tIns="45000" rIns="45720" bIns="45000" anchor="t">
              <a:noAutofit/>
            </a:bodyPr>
            <a:lstStyle/>
            <a:p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Lucida Sans"/>
                <a:ea typeface="Lucida Sans"/>
              </a:endParaRPr>
            </a:p>
          </p:txBody>
        </p:sp>
        <p:grpSp>
          <p:nvGrpSpPr>
            <p:cNvPr id="448" name="Группа 170"/>
            <p:cNvGrpSpPr/>
            <p:nvPr/>
          </p:nvGrpSpPr>
          <p:grpSpPr>
            <a:xfrm>
              <a:off x="7588800" y="5028480"/>
              <a:ext cx="835200" cy="626040"/>
              <a:chOff x="7588800" y="5028480"/>
              <a:chExt cx="835200" cy="626040"/>
            </a:xfrm>
          </p:grpSpPr>
          <p:sp>
            <p:nvSpPr>
              <p:cNvPr id="449" name="Line 88"/>
              <p:cNvSpPr/>
              <p:nvPr/>
            </p:nvSpPr>
            <p:spPr>
              <a:xfrm>
                <a:off x="7601760" y="5333400"/>
                <a:ext cx="813960" cy="1800"/>
              </a:xfrm>
              <a:prstGeom prst="line">
                <a:avLst/>
              </a:prstGeom>
              <a:ln w="38100">
                <a:solidFill>
                  <a:srgbClr val="FFCC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45720" tIns="0" rIns="45720" bIns="0" numCol="1" spcCol="0" anchor="t">
                <a:noAutofit/>
              </a:bodyPr>
              <a:lstStyle/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Lucida Sans"/>
                  <a:ea typeface="Lucida Sans"/>
                </a:endParaRPr>
              </a:p>
            </p:txBody>
          </p:sp>
          <p:sp>
            <p:nvSpPr>
              <p:cNvPr id="450" name="Полилиния 166"/>
              <p:cNvSpPr/>
              <p:nvPr/>
            </p:nvSpPr>
            <p:spPr>
              <a:xfrm>
                <a:off x="7588800" y="5028480"/>
                <a:ext cx="819720" cy="307080"/>
              </a:xfrm>
              <a:custGeom>
                <a:avLst/>
                <a:gdLst>
                  <a:gd name="textAreaLeft" fmla="*/ 0 w 819720"/>
                  <a:gd name="textAreaRight" fmla="*/ 820080 w 819720"/>
                  <a:gd name="textAreaTop" fmla="*/ 0 h 307080"/>
                  <a:gd name="textAreaBottom" fmla="*/ 307440 h 307080"/>
                  <a:gd name="GluePoint1X" fmla="*/ 1 w 2"/>
                  <a:gd name="GluePoint1Y" fmla="*/ 1 h 2"/>
                  <a:gd name="GluePoint2X" fmla="*/ 1 w 2"/>
                  <a:gd name="GluePoint2Y" fmla="*/ 1 h 2"/>
                  <a:gd name="GluePoint3X" fmla="*/ 1 w 2"/>
                  <a:gd name="GluePoint3Y" fmla="*/ 1 h 2"/>
                  <a:gd name="GluePoint4X" fmla="*/ 1 w 2"/>
                  <a:gd name="GluePoint4Y" fmla="*/ 1 h 2"/>
                </a:gdLst>
                <a:ahLst/>
                <a:cxnLst>
                  <a:cxn ang="0">
                    <a:pos x="GluePoint1X" y="GluePoint1Y"/>
                  </a:cxn>
                  <a:cxn ang="0">
                    <a:pos x="GluePoint2X" y="GluePoint2Y"/>
                  </a:cxn>
                  <a:cxn ang="0">
                    <a:pos x="GluePoint3X" y="GluePoint3Y"/>
                  </a:cxn>
                  <a:cxn ang="0">
                    <a:pos x="GluePoint4X" y="GluePoint4Y"/>
                  </a:cxn>
                </a:cxnLst>
                <a:rect l="textAreaLeft" t="textAreaTop" r="textAreaRight" b="textAreaBottom"/>
                <a:pathLst>
                  <a:path w="21600" h="21600">
                    <a:moveTo>
                      <a:pt x="0" y="21600"/>
                    </a:moveTo>
                    <a:cubicBezTo>
                      <a:pt x="42" y="21433"/>
                      <a:pt x="56" y="21172"/>
                      <a:pt x="126" y="21098"/>
                    </a:cubicBezTo>
                    <a:cubicBezTo>
                      <a:pt x="900" y="10716"/>
                      <a:pt x="4919" y="2093"/>
                      <a:pt x="13626" y="1172"/>
                    </a:cubicBezTo>
                    <a:lnTo>
                      <a:pt x="21600" y="0"/>
                    </a:lnTo>
                  </a:path>
                </a:pathLst>
              </a:custGeom>
              <a:noFill/>
              <a:ln w="38100">
                <a:solidFill>
                  <a:srgbClr val="A50021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45720" rIns="45720" numCol="1" spcCol="0" anchor="ctr">
                <a:noAutofit/>
              </a:bodyPr>
              <a:lstStyle/>
              <a:p>
                <a:pPr algn="ctr" defTabSz="4572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Lucida Sans"/>
                  <a:ea typeface="Lucida Sans"/>
                </a:endParaRPr>
              </a:p>
            </p:txBody>
          </p:sp>
          <p:sp>
            <p:nvSpPr>
              <p:cNvPr id="451" name="Полилиния 167"/>
              <p:cNvSpPr/>
              <p:nvPr/>
            </p:nvSpPr>
            <p:spPr>
              <a:xfrm rot="10800000" flipH="1">
                <a:off x="7591320" y="5329440"/>
                <a:ext cx="819720" cy="325080"/>
              </a:xfrm>
              <a:custGeom>
                <a:avLst/>
                <a:gdLst>
                  <a:gd name="textAreaLeft" fmla="*/ -360 w 819720"/>
                  <a:gd name="textAreaRight" fmla="*/ 819720 w 819720"/>
                  <a:gd name="textAreaTop" fmla="*/ 0 h 325080"/>
                  <a:gd name="textAreaBottom" fmla="*/ 325440 h 325080"/>
                  <a:gd name="GluePoint1X" fmla="*/ 1 w 2"/>
                  <a:gd name="GluePoint1Y" fmla="*/ 1 h 2"/>
                  <a:gd name="GluePoint2X" fmla="*/ 1 w 2"/>
                  <a:gd name="GluePoint2Y" fmla="*/ 1 h 2"/>
                  <a:gd name="GluePoint3X" fmla="*/ 1 w 2"/>
                  <a:gd name="GluePoint3Y" fmla="*/ 1 h 2"/>
                  <a:gd name="GluePoint4X" fmla="*/ 1 w 2"/>
                  <a:gd name="GluePoint4Y" fmla="*/ 1 h 2"/>
                </a:gdLst>
                <a:ahLst/>
                <a:cxnLst>
                  <a:cxn ang="0">
                    <a:pos x="GluePoint1X" y="GluePoint1Y"/>
                  </a:cxn>
                  <a:cxn ang="0">
                    <a:pos x="GluePoint2X" y="GluePoint2Y"/>
                  </a:cxn>
                  <a:cxn ang="0">
                    <a:pos x="GluePoint3X" y="GluePoint3Y"/>
                  </a:cxn>
                  <a:cxn ang="0">
                    <a:pos x="GluePoint4X" y="GluePoint4Y"/>
                  </a:cxn>
                </a:cxnLst>
                <a:rect l="textAreaLeft" t="textAreaTop" r="textAreaRight" b="textAreaBottom"/>
                <a:pathLst>
                  <a:path w="21600" h="21600">
                    <a:moveTo>
                      <a:pt x="0" y="21600"/>
                    </a:moveTo>
                    <a:cubicBezTo>
                      <a:pt x="42" y="21433"/>
                      <a:pt x="56" y="21172"/>
                      <a:pt x="126" y="21098"/>
                    </a:cubicBezTo>
                    <a:cubicBezTo>
                      <a:pt x="900" y="10716"/>
                      <a:pt x="4919" y="2093"/>
                      <a:pt x="13626" y="1172"/>
                    </a:cubicBezTo>
                    <a:lnTo>
                      <a:pt x="21600" y="0"/>
                    </a:lnTo>
                  </a:path>
                </a:pathLst>
              </a:custGeom>
              <a:noFill/>
              <a:ln w="38100">
                <a:solidFill>
                  <a:srgbClr val="A50021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45720" rIns="45720" numCol="1" spcCol="0" anchor="ctr">
                <a:noAutofit/>
              </a:bodyPr>
              <a:lstStyle/>
              <a:p>
                <a:pPr algn="ctr" defTabSz="4572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Lucida Sans"/>
                  <a:ea typeface="Lucida Sans"/>
                </a:endParaRPr>
              </a:p>
            </p:txBody>
          </p:sp>
          <p:sp>
            <p:nvSpPr>
              <p:cNvPr id="452" name="Полилиния 168"/>
              <p:cNvSpPr/>
              <p:nvPr/>
            </p:nvSpPr>
            <p:spPr>
              <a:xfrm>
                <a:off x="7610400" y="5145480"/>
                <a:ext cx="807480" cy="180360"/>
              </a:xfrm>
              <a:custGeom>
                <a:avLst/>
                <a:gdLst>
                  <a:gd name="textAreaLeft" fmla="*/ 0 w 807480"/>
                  <a:gd name="textAreaRight" fmla="*/ 807840 w 807480"/>
                  <a:gd name="textAreaTop" fmla="*/ 0 h 180360"/>
                  <a:gd name="textAreaBottom" fmla="*/ 180720 h 180360"/>
                  <a:gd name="GluePoint1X" fmla="*/ 1 w 2"/>
                  <a:gd name="GluePoint1Y" fmla="*/ 1 h 2"/>
                  <a:gd name="GluePoint2X" fmla="*/ 1 w 2"/>
                  <a:gd name="GluePoint2Y" fmla="*/ 1 h 2"/>
                  <a:gd name="GluePoint3X" fmla="*/ 1 w 2"/>
                  <a:gd name="GluePoint3Y" fmla="*/ 1 h 2"/>
                  <a:gd name="GluePoint4X" fmla="*/ 1 w 2"/>
                  <a:gd name="GluePoint4Y" fmla="*/ 1 h 2"/>
                </a:gdLst>
                <a:ahLst/>
                <a:cxnLst>
                  <a:cxn ang="0">
                    <a:pos x="GluePoint1X" y="GluePoint1Y"/>
                  </a:cxn>
                  <a:cxn ang="0">
                    <a:pos x="GluePoint2X" y="GluePoint2Y"/>
                  </a:cxn>
                  <a:cxn ang="0">
                    <a:pos x="GluePoint3X" y="GluePoint3Y"/>
                  </a:cxn>
                  <a:cxn ang="0">
                    <a:pos x="GluePoint4X" y="GluePoint4Y"/>
                  </a:cxn>
                </a:cxnLst>
                <a:rect l="textAreaLeft" t="textAreaTop" r="textAreaRight" b="textAreaBottom"/>
                <a:pathLst>
                  <a:path w="21600" h="21600">
                    <a:moveTo>
                      <a:pt x="0" y="21600"/>
                    </a:moveTo>
                    <a:cubicBezTo>
                      <a:pt x="850" y="11937"/>
                      <a:pt x="6542" y="7674"/>
                      <a:pt x="10959" y="3695"/>
                    </a:cubicBezTo>
                    <a:cubicBezTo>
                      <a:pt x="13253" y="1895"/>
                      <a:pt x="19752" y="1232"/>
                      <a:pt x="21600" y="0"/>
                    </a:cubicBezTo>
                  </a:path>
                </a:pathLst>
              </a:custGeom>
              <a:noFill/>
              <a:ln w="38100">
                <a:solidFill>
                  <a:srgbClr val="FF66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45720" rIns="45720" numCol="1" spcCol="0" anchor="ctr">
                <a:noAutofit/>
              </a:bodyPr>
              <a:lstStyle/>
              <a:p>
                <a:pPr algn="ctr" defTabSz="4572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Lucida Sans"/>
                  <a:ea typeface="Lucida Sans"/>
                </a:endParaRPr>
              </a:p>
            </p:txBody>
          </p:sp>
          <p:sp>
            <p:nvSpPr>
              <p:cNvPr id="453" name="Полилиния 169"/>
              <p:cNvSpPr/>
              <p:nvPr/>
            </p:nvSpPr>
            <p:spPr>
              <a:xfrm rot="10800000" flipH="1">
                <a:off x="7606080" y="5322960"/>
                <a:ext cx="817920" cy="174600"/>
              </a:xfrm>
              <a:custGeom>
                <a:avLst/>
                <a:gdLst>
                  <a:gd name="textAreaLeft" fmla="*/ 360 w 817920"/>
                  <a:gd name="textAreaRight" fmla="*/ 818640 w 817920"/>
                  <a:gd name="textAreaTop" fmla="*/ 0 h 174600"/>
                  <a:gd name="textAreaBottom" fmla="*/ 174960 h 174600"/>
                  <a:gd name="GluePoint1X" fmla="*/ 1 w 2"/>
                  <a:gd name="GluePoint1Y" fmla="*/ 1 h 2"/>
                  <a:gd name="GluePoint2X" fmla="*/ 1 w 2"/>
                  <a:gd name="GluePoint2Y" fmla="*/ 1 h 2"/>
                  <a:gd name="GluePoint3X" fmla="*/ 1 w 2"/>
                  <a:gd name="GluePoint3Y" fmla="*/ 1 h 2"/>
                  <a:gd name="GluePoint4X" fmla="*/ 1 w 2"/>
                  <a:gd name="GluePoint4Y" fmla="*/ 1 h 2"/>
                </a:gdLst>
                <a:ahLst/>
                <a:cxnLst>
                  <a:cxn ang="0">
                    <a:pos x="GluePoint1X" y="GluePoint1Y"/>
                  </a:cxn>
                  <a:cxn ang="0">
                    <a:pos x="GluePoint2X" y="GluePoint2Y"/>
                  </a:cxn>
                  <a:cxn ang="0">
                    <a:pos x="GluePoint3X" y="GluePoint3Y"/>
                  </a:cxn>
                  <a:cxn ang="0">
                    <a:pos x="GluePoint4X" y="GluePoint4Y"/>
                  </a:cxn>
                </a:cxnLst>
                <a:rect l="textAreaLeft" t="textAreaTop" r="textAreaRight" b="textAreaBottom"/>
                <a:pathLst>
                  <a:path w="21600" h="21600">
                    <a:moveTo>
                      <a:pt x="0" y="21600"/>
                    </a:moveTo>
                    <a:cubicBezTo>
                      <a:pt x="840" y="12321"/>
                      <a:pt x="6465" y="8228"/>
                      <a:pt x="10831" y="4407"/>
                    </a:cubicBezTo>
                    <a:cubicBezTo>
                      <a:pt x="13099" y="2679"/>
                      <a:pt x="19774" y="1183"/>
                      <a:pt x="21600" y="0"/>
                    </a:cubicBezTo>
                  </a:path>
                </a:pathLst>
              </a:custGeom>
              <a:noFill/>
              <a:ln w="38100">
                <a:solidFill>
                  <a:srgbClr val="FF66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45720" rIns="45720" numCol="1" spcCol="0" anchor="ctr">
                <a:noAutofit/>
              </a:bodyPr>
              <a:lstStyle/>
              <a:p>
                <a:pPr algn="ctr" defTabSz="4572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Lucida Sans"/>
                  <a:ea typeface="Lucida Sans"/>
                </a:endParaRPr>
              </a:p>
            </p:txBody>
          </p:sp>
        </p:grpSp>
        <p:pic>
          <p:nvPicPr>
            <p:cNvPr id="454" name="Screen Shot 2019-01-31 at 11.15.26.png" descr="Screen Shot 2019-01-31 at 11.15.26.png"/>
            <p:cNvPicPr/>
            <p:nvPr/>
          </p:nvPicPr>
          <p:blipFill>
            <a:blip r:embed="rId6"/>
            <a:srcRect l="12257" t="15962" r="14008" b="17700"/>
            <a:stretch/>
          </p:blipFill>
          <p:spPr>
            <a:xfrm>
              <a:off x="10448640" y="4864680"/>
              <a:ext cx="844560" cy="560880"/>
            </a:xfrm>
            <a:prstGeom prst="rect">
              <a:avLst/>
            </a:prstGeom>
            <a:noFill/>
            <a:ln w="25400">
              <a:solidFill>
                <a:srgbClr val="F3F7F5"/>
              </a:solidFill>
              <a:miter/>
            </a:ln>
            <a:effectLst>
              <a:outerShdw blurRad="50760" dist="25318" dir="3609244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455" name="Text Box 29"/>
            <p:cNvSpPr/>
            <p:nvPr/>
          </p:nvSpPr>
          <p:spPr>
            <a:xfrm>
              <a:off x="9558720" y="4829760"/>
              <a:ext cx="722880" cy="21492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spAutoFit/>
            </a:bodyPr>
            <a:lstStyle/>
            <a:p>
              <a:pPr algn="ctr" defTabSz="457200">
                <a:lnSpc>
                  <a:spcPct val="100000"/>
                </a:lnSpc>
                <a:tabLst>
                  <a:tab pos="0" algn="l"/>
                </a:tabLst>
              </a:pPr>
              <a:r>
                <a:rPr lang="en-US" sz="1400" b="0" u="none" strike="noStrike">
                  <a:solidFill>
                    <a:srgbClr val="000000"/>
                  </a:solidFill>
                  <a:effectLst/>
                  <a:uFillTx/>
                  <a:latin typeface="Times New Roman"/>
                  <a:ea typeface="Times New Roman"/>
                </a:rPr>
                <a:t>camera</a:t>
              </a:r>
              <a:endParaRPr lang="fr-FR" sz="1400" b="0" u="none" strike="noStrike">
                <a:solidFill>
                  <a:srgbClr val="000000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456" name="Rectangle 48"/>
            <p:cNvSpPr/>
            <p:nvPr/>
          </p:nvSpPr>
          <p:spPr>
            <a:xfrm>
              <a:off x="10504800" y="5523120"/>
              <a:ext cx="790200" cy="162360"/>
            </a:xfrm>
            <a:prstGeom prst="rect">
              <a:avLst/>
            </a:prstGeom>
            <a:noFill/>
            <a:ln w="28575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tIns="45000" rIns="45720" bIns="45000" anchor="ctr">
              <a:noAutofit/>
            </a:bodyPr>
            <a:lstStyle/>
            <a:p>
              <a:pPr defTabSz="4572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457" name="Rectangle 49"/>
            <p:cNvSpPr/>
            <p:nvPr/>
          </p:nvSpPr>
          <p:spPr>
            <a:xfrm>
              <a:off x="10780560" y="5447160"/>
              <a:ext cx="190800" cy="70920"/>
            </a:xfrm>
            <a:prstGeom prst="rect">
              <a:avLst/>
            </a:prstGeom>
            <a:noFill/>
            <a:ln w="28575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tIns="26280" rIns="45720" bIns="26280" anchor="ctr">
              <a:noAutofit/>
            </a:bodyPr>
            <a:lstStyle/>
            <a:p>
              <a:pPr defTabSz="4572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458" name="Rectangle 50"/>
            <p:cNvSpPr/>
            <p:nvPr/>
          </p:nvSpPr>
          <p:spPr>
            <a:xfrm>
              <a:off x="11014560" y="5578200"/>
              <a:ext cx="217440" cy="55800"/>
            </a:xfrm>
            <a:prstGeom prst="rect">
              <a:avLst/>
            </a:prstGeom>
            <a:noFill/>
            <a:ln w="28575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tIns="11160" rIns="45720" bIns="11160" anchor="ctr">
              <a:noAutofit/>
            </a:bodyPr>
            <a:lstStyle/>
            <a:p>
              <a:pPr defTabSz="4572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459" name="Rectangle 51"/>
            <p:cNvSpPr/>
            <p:nvPr/>
          </p:nvSpPr>
          <p:spPr>
            <a:xfrm>
              <a:off x="10566360" y="5587920"/>
              <a:ext cx="50040" cy="51120"/>
            </a:xfrm>
            <a:prstGeom prst="rect">
              <a:avLst/>
            </a:prstGeom>
            <a:noFill/>
            <a:ln w="28575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tIns="6480" rIns="45720" bIns="6480" anchor="ctr">
              <a:noAutofit/>
            </a:bodyPr>
            <a:lstStyle/>
            <a:p>
              <a:pPr defTabSz="4572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460" name="Line 61"/>
            <p:cNvSpPr/>
            <p:nvPr/>
          </p:nvSpPr>
          <p:spPr>
            <a:xfrm>
              <a:off x="8618040" y="4615560"/>
              <a:ext cx="0" cy="1411560"/>
            </a:xfrm>
            <a:prstGeom prst="line">
              <a:avLst/>
            </a:prstGeom>
            <a:ln w="19050">
              <a:solidFill>
                <a:srgbClr val="00000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tIns="45000" rIns="45720" bIns="45000" anchor="t">
              <a:noAutofit/>
            </a:bodyPr>
            <a:lstStyle/>
            <a:p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Lucida Sans"/>
                <a:ea typeface="Lucida Sans"/>
              </a:endParaRPr>
            </a:p>
          </p:txBody>
        </p:sp>
        <p:sp>
          <p:nvSpPr>
            <p:cNvPr id="461" name="Rectangle 62"/>
            <p:cNvSpPr/>
            <p:nvPr/>
          </p:nvSpPr>
          <p:spPr>
            <a:xfrm>
              <a:off x="8617680" y="4622760"/>
              <a:ext cx="52920" cy="1422000"/>
            </a:xfrm>
            <a:prstGeom prst="rect">
              <a:avLst/>
            </a:prstGeom>
            <a:solidFill>
              <a:srgbClr val="006600"/>
            </a:solidFill>
            <a:ln w="1905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tIns="45000" rIns="45720" bIns="45000" anchor="ctr">
              <a:noAutofit/>
            </a:bodyPr>
            <a:lstStyle/>
            <a:p>
              <a:pPr defTabSz="4572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462" name="Line 63"/>
            <p:cNvSpPr/>
            <p:nvPr/>
          </p:nvSpPr>
          <p:spPr>
            <a:xfrm flipH="1">
              <a:off x="8670240" y="4450680"/>
              <a:ext cx="189360" cy="174240"/>
            </a:xfrm>
            <a:prstGeom prst="line">
              <a:avLst/>
            </a:prstGeom>
            <a:ln w="28575">
              <a:solidFill>
                <a:srgbClr val="00000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tIns="45000" rIns="45720" bIns="45000" anchor="t">
              <a:noAutofit/>
            </a:bodyPr>
            <a:lstStyle/>
            <a:p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Lucida Sans"/>
                <a:ea typeface="Lucida Sans"/>
              </a:endParaRPr>
            </a:p>
          </p:txBody>
        </p:sp>
        <p:sp>
          <p:nvSpPr>
            <p:cNvPr id="463" name="Line 64"/>
            <p:cNvSpPr/>
            <p:nvPr/>
          </p:nvSpPr>
          <p:spPr>
            <a:xfrm flipH="1" flipV="1">
              <a:off x="8670240" y="6020640"/>
              <a:ext cx="189360" cy="173880"/>
            </a:xfrm>
            <a:prstGeom prst="line">
              <a:avLst/>
            </a:prstGeom>
            <a:ln w="19050">
              <a:solidFill>
                <a:srgbClr val="00000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tIns="45000" rIns="45720" bIns="45000" anchor="t">
              <a:noAutofit/>
            </a:bodyPr>
            <a:lstStyle/>
            <a:p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Lucida Sans"/>
                <a:ea typeface="Lucida Sans"/>
              </a:endParaRPr>
            </a:p>
          </p:txBody>
        </p:sp>
        <p:grpSp>
          <p:nvGrpSpPr>
            <p:cNvPr id="464" name="Group 67"/>
            <p:cNvGrpSpPr/>
            <p:nvPr/>
          </p:nvGrpSpPr>
          <p:grpSpPr>
            <a:xfrm>
              <a:off x="8899560" y="4817520"/>
              <a:ext cx="46440" cy="49320"/>
              <a:chOff x="8899560" y="4817520"/>
              <a:chExt cx="46440" cy="49320"/>
            </a:xfrm>
          </p:grpSpPr>
          <p:sp>
            <p:nvSpPr>
              <p:cNvPr id="465" name="Line 68"/>
              <p:cNvSpPr/>
              <p:nvPr/>
            </p:nvSpPr>
            <p:spPr>
              <a:xfrm>
                <a:off x="8901000" y="4821480"/>
                <a:ext cx="45000" cy="45000"/>
              </a:xfrm>
              <a:prstGeom prst="line">
                <a:avLst/>
              </a:prstGeom>
              <a:ln w="19050">
                <a:solidFill>
                  <a:srgbClr val="000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45720" tIns="7560" rIns="45720" bIns="7560" numCol="1" spcCol="0" anchor="t">
                <a:noAutofit/>
              </a:bodyPr>
              <a:lstStyle/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Lucida Sans"/>
                  <a:ea typeface="Lucida Sans"/>
                </a:endParaRPr>
              </a:p>
            </p:txBody>
          </p:sp>
          <p:sp>
            <p:nvSpPr>
              <p:cNvPr id="466" name="Line 69"/>
              <p:cNvSpPr/>
              <p:nvPr/>
            </p:nvSpPr>
            <p:spPr>
              <a:xfrm>
                <a:off x="8899560" y="4840200"/>
                <a:ext cx="22320" cy="26640"/>
              </a:xfrm>
              <a:prstGeom prst="line">
                <a:avLst/>
              </a:prstGeom>
              <a:ln w="19050">
                <a:solidFill>
                  <a:srgbClr val="000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45720" tIns="4680" rIns="45720" bIns="4680" numCol="1" spcCol="0" anchor="t">
                <a:noAutofit/>
              </a:bodyPr>
              <a:lstStyle/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Lucida Sans"/>
                  <a:ea typeface="Lucida Sans"/>
                </a:endParaRPr>
              </a:p>
            </p:txBody>
          </p:sp>
          <p:sp>
            <p:nvSpPr>
              <p:cNvPr id="467" name="Line 70"/>
              <p:cNvSpPr/>
              <p:nvPr/>
            </p:nvSpPr>
            <p:spPr>
              <a:xfrm>
                <a:off x="8919720" y="4817520"/>
                <a:ext cx="22320" cy="26640"/>
              </a:xfrm>
              <a:prstGeom prst="line">
                <a:avLst/>
              </a:prstGeom>
              <a:ln w="19050">
                <a:solidFill>
                  <a:srgbClr val="000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45720" tIns="4680" rIns="45720" bIns="4680" numCol="1" spcCol="0" anchor="t">
                <a:noAutofit/>
              </a:bodyPr>
              <a:lstStyle/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Lucida Sans"/>
                  <a:ea typeface="Lucida Sans"/>
                </a:endParaRPr>
              </a:p>
            </p:txBody>
          </p:sp>
        </p:grpSp>
        <p:grpSp>
          <p:nvGrpSpPr>
            <p:cNvPr id="468" name="Group 71"/>
            <p:cNvGrpSpPr/>
            <p:nvPr/>
          </p:nvGrpSpPr>
          <p:grpSpPr>
            <a:xfrm>
              <a:off x="8880480" y="5200560"/>
              <a:ext cx="61920" cy="33120"/>
              <a:chOff x="8880480" y="5200560"/>
              <a:chExt cx="61920" cy="33120"/>
            </a:xfrm>
          </p:grpSpPr>
          <p:sp>
            <p:nvSpPr>
              <p:cNvPr id="469" name="Line 72"/>
              <p:cNvSpPr/>
              <p:nvPr/>
            </p:nvSpPr>
            <p:spPr>
              <a:xfrm>
                <a:off x="8880480" y="5216760"/>
                <a:ext cx="61920" cy="0"/>
              </a:xfrm>
              <a:prstGeom prst="line">
                <a:avLst/>
              </a:prstGeom>
              <a:ln w="19050">
                <a:solidFill>
                  <a:srgbClr val="000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45720" tIns="0" rIns="45720" bIns="0" numCol="1" spcCol="0" anchor="t">
                <a:noAutofit/>
              </a:bodyPr>
              <a:lstStyle/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Lucida Sans"/>
                  <a:ea typeface="Lucida Sans"/>
                </a:endParaRPr>
              </a:p>
            </p:txBody>
          </p:sp>
          <p:sp>
            <p:nvSpPr>
              <p:cNvPr id="470" name="Line 73"/>
              <p:cNvSpPr/>
              <p:nvPr/>
            </p:nvSpPr>
            <p:spPr>
              <a:xfrm>
                <a:off x="8892720" y="5230800"/>
                <a:ext cx="33840" cy="2880"/>
              </a:xfrm>
              <a:prstGeom prst="line">
                <a:avLst/>
              </a:prstGeom>
              <a:ln w="19050">
                <a:solidFill>
                  <a:srgbClr val="000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45720" tIns="720" rIns="45720" bIns="720" numCol="1" spcCol="0" anchor="t">
                <a:noAutofit/>
              </a:bodyPr>
              <a:lstStyle/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Lucida Sans"/>
                  <a:ea typeface="Lucida Sans"/>
                </a:endParaRPr>
              </a:p>
            </p:txBody>
          </p:sp>
          <p:sp>
            <p:nvSpPr>
              <p:cNvPr id="471" name="Line 74"/>
              <p:cNvSpPr/>
              <p:nvPr/>
            </p:nvSpPr>
            <p:spPr>
              <a:xfrm>
                <a:off x="8890920" y="5200560"/>
                <a:ext cx="33480" cy="2880"/>
              </a:xfrm>
              <a:prstGeom prst="line">
                <a:avLst/>
              </a:prstGeom>
              <a:ln w="19050">
                <a:solidFill>
                  <a:srgbClr val="000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45720" tIns="720" rIns="45720" bIns="720" numCol="1" spcCol="0" anchor="t">
                <a:noAutofit/>
              </a:bodyPr>
              <a:lstStyle/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Lucida Sans"/>
                  <a:ea typeface="Lucida Sans"/>
                </a:endParaRPr>
              </a:p>
            </p:txBody>
          </p:sp>
        </p:grpSp>
        <p:grpSp>
          <p:nvGrpSpPr>
            <p:cNvPr id="472" name="Group 75"/>
            <p:cNvGrpSpPr/>
            <p:nvPr/>
          </p:nvGrpSpPr>
          <p:grpSpPr>
            <a:xfrm>
              <a:off x="8750160" y="5304240"/>
              <a:ext cx="62640" cy="32400"/>
              <a:chOff x="8750160" y="5304240"/>
              <a:chExt cx="62640" cy="32400"/>
            </a:xfrm>
          </p:grpSpPr>
          <p:sp>
            <p:nvSpPr>
              <p:cNvPr id="473" name="Line 76"/>
              <p:cNvSpPr/>
              <p:nvPr/>
            </p:nvSpPr>
            <p:spPr>
              <a:xfrm>
                <a:off x="8750160" y="5320080"/>
                <a:ext cx="62640" cy="0"/>
              </a:xfrm>
              <a:prstGeom prst="line">
                <a:avLst/>
              </a:prstGeom>
              <a:ln w="19050">
                <a:solidFill>
                  <a:srgbClr val="000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45720" tIns="0" rIns="45720" bIns="0" numCol="1" spcCol="0" anchor="t">
                <a:noAutofit/>
              </a:bodyPr>
              <a:lstStyle/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Lucida Sans"/>
                  <a:ea typeface="Lucida Sans"/>
                </a:endParaRPr>
              </a:p>
            </p:txBody>
          </p:sp>
          <p:sp>
            <p:nvSpPr>
              <p:cNvPr id="474" name="Line 77"/>
              <p:cNvSpPr/>
              <p:nvPr/>
            </p:nvSpPr>
            <p:spPr>
              <a:xfrm>
                <a:off x="8762400" y="5333760"/>
                <a:ext cx="34200" cy="2880"/>
              </a:xfrm>
              <a:prstGeom prst="line">
                <a:avLst/>
              </a:prstGeom>
              <a:ln w="19050">
                <a:solidFill>
                  <a:srgbClr val="000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45720" tIns="720" rIns="45720" bIns="720" numCol="1" spcCol="0" anchor="t">
                <a:noAutofit/>
              </a:bodyPr>
              <a:lstStyle/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Lucida Sans"/>
                  <a:ea typeface="Lucida Sans"/>
                </a:endParaRPr>
              </a:p>
            </p:txBody>
          </p:sp>
          <p:sp>
            <p:nvSpPr>
              <p:cNvPr id="475" name="Line 78"/>
              <p:cNvSpPr/>
              <p:nvPr/>
            </p:nvSpPr>
            <p:spPr>
              <a:xfrm>
                <a:off x="8760600" y="5304240"/>
                <a:ext cx="34200" cy="2880"/>
              </a:xfrm>
              <a:prstGeom prst="line">
                <a:avLst/>
              </a:prstGeom>
              <a:ln w="19050">
                <a:solidFill>
                  <a:srgbClr val="000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45720" tIns="720" rIns="45720" bIns="720" numCol="1" spcCol="0" anchor="t">
                <a:noAutofit/>
              </a:bodyPr>
              <a:lstStyle/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Lucida Sans"/>
                  <a:ea typeface="Lucida Sans"/>
                </a:endParaRPr>
              </a:p>
            </p:txBody>
          </p:sp>
        </p:grpSp>
        <p:sp>
          <p:nvSpPr>
            <p:cNvPr id="476" name="Line 81"/>
            <p:cNvSpPr/>
            <p:nvPr/>
          </p:nvSpPr>
          <p:spPr>
            <a:xfrm flipH="1">
              <a:off x="8855640" y="6182280"/>
              <a:ext cx="2160" cy="113400"/>
            </a:xfrm>
            <a:prstGeom prst="line">
              <a:avLst/>
            </a:prstGeom>
            <a:ln w="28575">
              <a:solidFill>
                <a:srgbClr val="00000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tIns="45000" rIns="45720" bIns="45000" anchor="t">
              <a:noAutofit/>
            </a:bodyPr>
            <a:lstStyle/>
            <a:p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Lucida Sans"/>
                <a:ea typeface="Lucida Sans"/>
              </a:endParaRPr>
            </a:p>
          </p:txBody>
        </p:sp>
        <p:sp>
          <p:nvSpPr>
            <p:cNvPr id="477" name="Line 87"/>
            <p:cNvSpPr/>
            <p:nvPr/>
          </p:nvSpPr>
          <p:spPr>
            <a:xfrm>
              <a:off x="8658000" y="6023520"/>
              <a:ext cx="197640" cy="173880"/>
            </a:xfrm>
            <a:prstGeom prst="line">
              <a:avLst/>
            </a:prstGeom>
            <a:ln w="28575">
              <a:solidFill>
                <a:srgbClr val="00000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tIns="45000" rIns="45720" bIns="45000" anchor="t">
              <a:noAutofit/>
            </a:bodyPr>
            <a:lstStyle/>
            <a:p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Lucida Sans"/>
                <a:ea typeface="Lucida Sans"/>
              </a:endParaRPr>
            </a:p>
          </p:txBody>
        </p:sp>
        <p:sp>
          <p:nvSpPr>
            <p:cNvPr id="478" name="Line 95"/>
            <p:cNvSpPr/>
            <p:nvPr/>
          </p:nvSpPr>
          <p:spPr>
            <a:xfrm>
              <a:off x="8988840" y="4347000"/>
              <a:ext cx="0" cy="1952280"/>
            </a:xfrm>
            <a:prstGeom prst="line">
              <a:avLst/>
            </a:prstGeom>
            <a:ln w="28575">
              <a:solidFill>
                <a:srgbClr val="00000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tIns="45000" rIns="45720" bIns="45000" anchor="t">
              <a:noAutofit/>
            </a:bodyPr>
            <a:lstStyle/>
            <a:p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Lucida Sans"/>
                <a:ea typeface="Lucida Sans"/>
              </a:endParaRPr>
            </a:p>
          </p:txBody>
        </p:sp>
        <p:sp>
          <p:nvSpPr>
            <p:cNvPr id="479" name="Line 97"/>
            <p:cNvSpPr/>
            <p:nvPr/>
          </p:nvSpPr>
          <p:spPr>
            <a:xfrm>
              <a:off x="8852040" y="6299280"/>
              <a:ext cx="136800" cy="0"/>
            </a:xfrm>
            <a:prstGeom prst="line">
              <a:avLst/>
            </a:prstGeom>
            <a:ln w="28575">
              <a:solidFill>
                <a:srgbClr val="00000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tIns="-45000" rIns="45720" bIns="-45000" anchor="t">
              <a:noAutofit/>
            </a:bodyPr>
            <a:lstStyle/>
            <a:p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Lucida Sans"/>
                <a:ea typeface="Lucida Sans"/>
              </a:endParaRPr>
            </a:p>
          </p:txBody>
        </p:sp>
        <p:grpSp>
          <p:nvGrpSpPr>
            <p:cNvPr id="480" name="Group 110"/>
            <p:cNvGrpSpPr/>
            <p:nvPr/>
          </p:nvGrpSpPr>
          <p:grpSpPr>
            <a:xfrm>
              <a:off x="8893800" y="4554720"/>
              <a:ext cx="46440" cy="49680"/>
              <a:chOff x="8893800" y="4554720"/>
              <a:chExt cx="46440" cy="49680"/>
            </a:xfrm>
          </p:grpSpPr>
          <p:sp>
            <p:nvSpPr>
              <p:cNvPr id="481" name="Line 111"/>
              <p:cNvSpPr/>
              <p:nvPr/>
            </p:nvSpPr>
            <p:spPr>
              <a:xfrm>
                <a:off x="8895240" y="4558680"/>
                <a:ext cx="45000" cy="45360"/>
              </a:xfrm>
              <a:prstGeom prst="line">
                <a:avLst/>
              </a:prstGeom>
              <a:ln w="19050">
                <a:solidFill>
                  <a:srgbClr val="000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45720" tIns="7920" rIns="45720" bIns="7920" numCol="1" spcCol="0" anchor="t">
                <a:noAutofit/>
              </a:bodyPr>
              <a:lstStyle/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Lucida Sans"/>
                  <a:ea typeface="Lucida Sans"/>
                </a:endParaRPr>
              </a:p>
            </p:txBody>
          </p:sp>
          <p:sp>
            <p:nvSpPr>
              <p:cNvPr id="482" name="Line 112"/>
              <p:cNvSpPr/>
              <p:nvPr/>
            </p:nvSpPr>
            <p:spPr>
              <a:xfrm>
                <a:off x="8893800" y="4577760"/>
                <a:ext cx="22320" cy="26640"/>
              </a:xfrm>
              <a:prstGeom prst="line">
                <a:avLst/>
              </a:prstGeom>
              <a:ln w="19050">
                <a:solidFill>
                  <a:srgbClr val="000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45720" tIns="4680" rIns="45720" bIns="4680" numCol="1" spcCol="0" anchor="t">
                <a:noAutofit/>
              </a:bodyPr>
              <a:lstStyle/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Lucida Sans"/>
                  <a:ea typeface="Lucida Sans"/>
                </a:endParaRPr>
              </a:p>
            </p:txBody>
          </p:sp>
          <p:sp>
            <p:nvSpPr>
              <p:cNvPr id="483" name="Line 113"/>
              <p:cNvSpPr/>
              <p:nvPr/>
            </p:nvSpPr>
            <p:spPr>
              <a:xfrm>
                <a:off x="8913960" y="4554720"/>
                <a:ext cx="22320" cy="26640"/>
              </a:xfrm>
              <a:prstGeom prst="line">
                <a:avLst/>
              </a:prstGeom>
              <a:ln w="19050">
                <a:solidFill>
                  <a:srgbClr val="000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45720" tIns="4680" rIns="45720" bIns="4680" numCol="1" spcCol="0" anchor="t">
                <a:noAutofit/>
              </a:bodyPr>
              <a:lstStyle/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Lucida Sans"/>
                  <a:ea typeface="Lucida Sans"/>
                </a:endParaRPr>
              </a:p>
            </p:txBody>
          </p:sp>
        </p:grpSp>
        <p:grpSp>
          <p:nvGrpSpPr>
            <p:cNvPr id="484" name="Group 114"/>
            <p:cNvGrpSpPr/>
            <p:nvPr/>
          </p:nvGrpSpPr>
          <p:grpSpPr>
            <a:xfrm>
              <a:off x="8899560" y="5074200"/>
              <a:ext cx="46440" cy="49680"/>
              <a:chOff x="8899560" y="5074200"/>
              <a:chExt cx="46440" cy="49680"/>
            </a:xfrm>
          </p:grpSpPr>
          <p:sp>
            <p:nvSpPr>
              <p:cNvPr id="485" name="Line 115"/>
              <p:cNvSpPr/>
              <p:nvPr/>
            </p:nvSpPr>
            <p:spPr>
              <a:xfrm>
                <a:off x="8901000" y="5078160"/>
                <a:ext cx="45000" cy="45360"/>
              </a:xfrm>
              <a:prstGeom prst="line">
                <a:avLst/>
              </a:prstGeom>
              <a:ln w="19050">
                <a:solidFill>
                  <a:srgbClr val="000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45720" tIns="7920" rIns="45720" bIns="7920" numCol="1" spcCol="0" anchor="t">
                <a:noAutofit/>
              </a:bodyPr>
              <a:lstStyle/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Lucida Sans"/>
                  <a:ea typeface="Lucida Sans"/>
                </a:endParaRPr>
              </a:p>
            </p:txBody>
          </p:sp>
          <p:sp>
            <p:nvSpPr>
              <p:cNvPr id="486" name="Line 116"/>
              <p:cNvSpPr/>
              <p:nvPr/>
            </p:nvSpPr>
            <p:spPr>
              <a:xfrm>
                <a:off x="8899560" y="5097240"/>
                <a:ext cx="22320" cy="26640"/>
              </a:xfrm>
              <a:prstGeom prst="line">
                <a:avLst/>
              </a:prstGeom>
              <a:ln w="19050">
                <a:solidFill>
                  <a:srgbClr val="000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45720" tIns="4680" rIns="45720" bIns="4680" numCol="1" spcCol="0" anchor="t">
                <a:noAutofit/>
              </a:bodyPr>
              <a:lstStyle/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Lucida Sans"/>
                  <a:ea typeface="Lucida Sans"/>
                </a:endParaRPr>
              </a:p>
            </p:txBody>
          </p:sp>
          <p:sp>
            <p:nvSpPr>
              <p:cNvPr id="487" name="Line 117"/>
              <p:cNvSpPr/>
              <p:nvPr/>
            </p:nvSpPr>
            <p:spPr>
              <a:xfrm>
                <a:off x="8919720" y="5074200"/>
                <a:ext cx="22320" cy="26640"/>
              </a:xfrm>
              <a:prstGeom prst="line">
                <a:avLst/>
              </a:prstGeom>
              <a:ln w="19050">
                <a:solidFill>
                  <a:srgbClr val="000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45720" tIns="4680" rIns="45720" bIns="4680" numCol="1" spcCol="0" anchor="t">
                <a:noAutofit/>
              </a:bodyPr>
              <a:lstStyle/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Lucida Sans"/>
                  <a:ea typeface="Lucida Sans"/>
                </a:endParaRPr>
              </a:p>
            </p:txBody>
          </p:sp>
        </p:grpSp>
        <p:grpSp>
          <p:nvGrpSpPr>
            <p:cNvPr id="488" name="Group 118"/>
            <p:cNvGrpSpPr/>
            <p:nvPr/>
          </p:nvGrpSpPr>
          <p:grpSpPr>
            <a:xfrm>
              <a:off x="8904960" y="5502240"/>
              <a:ext cx="46800" cy="49680"/>
              <a:chOff x="8904960" y="5502240"/>
              <a:chExt cx="46800" cy="49680"/>
            </a:xfrm>
          </p:grpSpPr>
          <p:sp>
            <p:nvSpPr>
              <p:cNvPr id="489" name="Line 119"/>
              <p:cNvSpPr/>
              <p:nvPr/>
            </p:nvSpPr>
            <p:spPr>
              <a:xfrm>
                <a:off x="8906760" y="5506560"/>
                <a:ext cx="45000" cy="45000"/>
              </a:xfrm>
              <a:prstGeom prst="line">
                <a:avLst/>
              </a:prstGeom>
              <a:ln w="19050">
                <a:solidFill>
                  <a:srgbClr val="000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45720" tIns="7560" rIns="45720" bIns="7560" numCol="1" spcCol="0" anchor="t">
                <a:noAutofit/>
              </a:bodyPr>
              <a:lstStyle/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Lucida Sans"/>
                  <a:ea typeface="Lucida Sans"/>
                </a:endParaRPr>
              </a:p>
            </p:txBody>
          </p:sp>
          <p:sp>
            <p:nvSpPr>
              <p:cNvPr id="490" name="Line 120"/>
              <p:cNvSpPr/>
              <p:nvPr/>
            </p:nvSpPr>
            <p:spPr>
              <a:xfrm>
                <a:off x="8904960" y="5525280"/>
                <a:ext cx="22680" cy="26640"/>
              </a:xfrm>
              <a:prstGeom prst="line">
                <a:avLst/>
              </a:prstGeom>
              <a:ln w="19050">
                <a:solidFill>
                  <a:srgbClr val="000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45720" tIns="4680" rIns="45720" bIns="4680" numCol="1" spcCol="0" anchor="t">
                <a:noAutofit/>
              </a:bodyPr>
              <a:lstStyle/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Lucida Sans"/>
                  <a:ea typeface="Lucida Sans"/>
                </a:endParaRPr>
              </a:p>
            </p:txBody>
          </p:sp>
          <p:sp>
            <p:nvSpPr>
              <p:cNvPr id="491" name="Line 121"/>
              <p:cNvSpPr/>
              <p:nvPr/>
            </p:nvSpPr>
            <p:spPr>
              <a:xfrm>
                <a:off x="8925120" y="5502240"/>
                <a:ext cx="22680" cy="26640"/>
              </a:xfrm>
              <a:prstGeom prst="line">
                <a:avLst/>
              </a:prstGeom>
              <a:ln w="19050">
                <a:solidFill>
                  <a:srgbClr val="000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45720" tIns="4680" rIns="45720" bIns="4680" numCol="1" spcCol="0" anchor="t">
                <a:noAutofit/>
              </a:bodyPr>
              <a:lstStyle/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Lucida Sans"/>
                  <a:ea typeface="Lucida Sans"/>
                </a:endParaRPr>
              </a:p>
            </p:txBody>
          </p:sp>
        </p:grpSp>
        <p:grpSp>
          <p:nvGrpSpPr>
            <p:cNvPr id="492" name="Group 122"/>
            <p:cNvGrpSpPr/>
            <p:nvPr/>
          </p:nvGrpSpPr>
          <p:grpSpPr>
            <a:xfrm>
              <a:off x="8893800" y="5736600"/>
              <a:ext cx="46440" cy="49320"/>
              <a:chOff x="8893800" y="5736600"/>
              <a:chExt cx="46440" cy="49320"/>
            </a:xfrm>
          </p:grpSpPr>
          <p:sp>
            <p:nvSpPr>
              <p:cNvPr id="493" name="Line 123"/>
              <p:cNvSpPr/>
              <p:nvPr/>
            </p:nvSpPr>
            <p:spPr>
              <a:xfrm>
                <a:off x="8895240" y="5740560"/>
                <a:ext cx="45000" cy="45000"/>
              </a:xfrm>
              <a:prstGeom prst="line">
                <a:avLst/>
              </a:prstGeom>
              <a:ln w="19050">
                <a:solidFill>
                  <a:srgbClr val="000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45720" tIns="7560" rIns="45720" bIns="7560" numCol="1" spcCol="0" anchor="t">
                <a:noAutofit/>
              </a:bodyPr>
              <a:lstStyle/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Lucida Sans"/>
                  <a:ea typeface="Lucida Sans"/>
                </a:endParaRPr>
              </a:p>
            </p:txBody>
          </p:sp>
          <p:sp>
            <p:nvSpPr>
              <p:cNvPr id="494" name="Line 124"/>
              <p:cNvSpPr/>
              <p:nvPr/>
            </p:nvSpPr>
            <p:spPr>
              <a:xfrm>
                <a:off x="8893800" y="5759280"/>
                <a:ext cx="22320" cy="26640"/>
              </a:xfrm>
              <a:prstGeom prst="line">
                <a:avLst/>
              </a:prstGeom>
              <a:ln w="19050">
                <a:solidFill>
                  <a:srgbClr val="000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45720" tIns="4680" rIns="45720" bIns="4680" numCol="1" spcCol="0" anchor="t">
                <a:noAutofit/>
              </a:bodyPr>
              <a:lstStyle/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Lucida Sans"/>
                  <a:ea typeface="Lucida Sans"/>
                </a:endParaRPr>
              </a:p>
            </p:txBody>
          </p:sp>
          <p:sp>
            <p:nvSpPr>
              <p:cNvPr id="495" name="Line 125"/>
              <p:cNvSpPr/>
              <p:nvPr/>
            </p:nvSpPr>
            <p:spPr>
              <a:xfrm>
                <a:off x="8913960" y="5736600"/>
                <a:ext cx="22320" cy="26280"/>
              </a:xfrm>
              <a:prstGeom prst="line">
                <a:avLst/>
              </a:prstGeom>
              <a:ln w="19050">
                <a:solidFill>
                  <a:srgbClr val="000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45720" tIns="4320" rIns="45720" bIns="4320" numCol="1" spcCol="0" anchor="t">
                <a:noAutofit/>
              </a:bodyPr>
              <a:lstStyle/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Lucida Sans"/>
                  <a:ea typeface="Lucida Sans"/>
                </a:endParaRPr>
              </a:p>
            </p:txBody>
          </p:sp>
        </p:grpSp>
        <p:grpSp>
          <p:nvGrpSpPr>
            <p:cNvPr id="496" name="Group 126"/>
            <p:cNvGrpSpPr/>
            <p:nvPr/>
          </p:nvGrpSpPr>
          <p:grpSpPr>
            <a:xfrm>
              <a:off x="8899560" y="5993280"/>
              <a:ext cx="46440" cy="49680"/>
              <a:chOff x="8899560" y="5993280"/>
              <a:chExt cx="46440" cy="49680"/>
            </a:xfrm>
          </p:grpSpPr>
          <p:sp>
            <p:nvSpPr>
              <p:cNvPr id="497" name="Line 127"/>
              <p:cNvSpPr/>
              <p:nvPr/>
            </p:nvSpPr>
            <p:spPr>
              <a:xfrm>
                <a:off x="8901000" y="5997240"/>
                <a:ext cx="45000" cy="45360"/>
              </a:xfrm>
              <a:prstGeom prst="line">
                <a:avLst/>
              </a:prstGeom>
              <a:ln w="19050">
                <a:solidFill>
                  <a:srgbClr val="000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45720" tIns="7920" rIns="45720" bIns="7920" numCol="1" spcCol="0" anchor="t">
                <a:noAutofit/>
              </a:bodyPr>
              <a:lstStyle/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Lucida Sans"/>
                  <a:ea typeface="Lucida Sans"/>
                </a:endParaRPr>
              </a:p>
            </p:txBody>
          </p:sp>
          <p:sp>
            <p:nvSpPr>
              <p:cNvPr id="498" name="Line 128"/>
              <p:cNvSpPr/>
              <p:nvPr/>
            </p:nvSpPr>
            <p:spPr>
              <a:xfrm>
                <a:off x="8899560" y="6016320"/>
                <a:ext cx="22320" cy="26640"/>
              </a:xfrm>
              <a:prstGeom prst="line">
                <a:avLst/>
              </a:prstGeom>
              <a:ln w="19050">
                <a:solidFill>
                  <a:srgbClr val="000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45720" tIns="4680" rIns="45720" bIns="4680" numCol="1" spcCol="0" anchor="t">
                <a:noAutofit/>
              </a:bodyPr>
              <a:lstStyle/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Lucida Sans"/>
                  <a:ea typeface="Lucida Sans"/>
                </a:endParaRPr>
              </a:p>
            </p:txBody>
          </p:sp>
          <p:sp>
            <p:nvSpPr>
              <p:cNvPr id="499" name="Line 129"/>
              <p:cNvSpPr/>
              <p:nvPr/>
            </p:nvSpPr>
            <p:spPr>
              <a:xfrm>
                <a:off x="8919720" y="5993280"/>
                <a:ext cx="22320" cy="26640"/>
              </a:xfrm>
              <a:prstGeom prst="line">
                <a:avLst/>
              </a:prstGeom>
              <a:ln w="19050">
                <a:solidFill>
                  <a:srgbClr val="000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45720" tIns="4680" rIns="45720" bIns="4680" numCol="1" spcCol="0" anchor="t">
                <a:noAutofit/>
              </a:bodyPr>
              <a:lstStyle/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Lucida Sans"/>
                  <a:ea typeface="Lucida Sans"/>
                </a:endParaRPr>
              </a:p>
            </p:txBody>
          </p:sp>
        </p:grpSp>
        <p:grpSp>
          <p:nvGrpSpPr>
            <p:cNvPr id="500" name="Group 130"/>
            <p:cNvGrpSpPr/>
            <p:nvPr/>
          </p:nvGrpSpPr>
          <p:grpSpPr>
            <a:xfrm>
              <a:off x="8750880" y="5861880"/>
              <a:ext cx="46800" cy="49680"/>
              <a:chOff x="8750880" y="5861880"/>
              <a:chExt cx="46800" cy="49680"/>
            </a:xfrm>
          </p:grpSpPr>
          <p:sp>
            <p:nvSpPr>
              <p:cNvPr id="501" name="Line 131"/>
              <p:cNvSpPr/>
              <p:nvPr/>
            </p:nvSpPr>
            <p:spPr>
              <a:xfrm>
                <a:off x="8752320" y="5866200"/>
                <a:ext cx="45360" cy="45000"/>
              </a:xfrm>
              <a:prstGeom prst="line">
                <a:avLst/>
              </a:prstGeom>
              <a:ln w="19050">
                <a:solidFill>
                  <a:srgbClr val="000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45720" tIns="7560" rIns="45720" bIns="7560" numCol="1" spcCol="0" anchor="t">
                <a:noAutofit/>
              </a:bodyPr>
              <a:lstStyle/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Lucida Sans"/>
                  <a:ea typeface="Lucida Sans"/>
                </a:endParaRPr>
              </a:p>
            </p:txBody>
          </p:sp>
          <p:sp>
            <p:nvSpPr>
              <p:cNvPr id="502" name="Line 132"/>
              <p:cNvSpPr/>
              <p:nvPr/>
            </p:nvSpPr>
            <p:spPr>
              <a:xfrm>
                <a:off x="8750880" y="5884920"/>
                <a:ext cx="22680" cy="26640"/>
              </a:xfrm>
              <a:prstGeom prst="line">
                <a:avLst/>
              </a:prstGeom>
              <a:ln w="19050">
                <a:solidFill>
                  <a:srgbClr val="000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45720" tIns="4680" rIns="45720" bIns="4680" numCol="1" spcCol="0" anchor="t">
                <a:noAutofit/>
              </a:bodyPr>
              <a:lstStyle/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Lucida Sans"/>
                  <a:ea typeface="Lucida Sans"/>
                </a:endParaRPr>
              </a:p>
            </p:txBody>
          </p:sp>
          <p:sp>
            <p:nvSpPr>
              <p:cNvPr id="503" name="Line 133"/>
              <p:cNvSpPr/>
              <p:nvPr/>
            </p:nvSpPr>
            <p:spPr>
              <a:xfrm>
                <a:off x="8771040" y="5861880"/>
                <a:ext cx="22680" cy="26640"/>
              </a:xfrm>
              <a:prstGeom prst="line">
                <a:avLst/>
              </a:prstGeom>
              <a:ln w="19050">
                <a:solidFill>
                  <a:srgbClr val="000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45720" tIns="4680" rIns="45720" bIns="4680" numCol="1" spcCol="0" anchor="t">
                <a:noAutofit/>
              </a:bodyPr>
              <a:lstStyle/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Lucida Sans"/>
                  <a:ea typeface="Lucida Sans"/>
                </a:endParaRPr>
              </a:p>
            </p:txBody>
          </p:sp>
        </p:grpSp>
        <p:grpSp>
          <p:nvGrpSpPr>
            <p:cNvPr id="504" name="Group 134"/>
            <p:cNvGrpSpPr/>
            <p:nvPr/>
          </p:nvGrpSpPr>
          <p:grpSpPr>
            <a:xfrm>
              <a:off x="8745120" y="5593680"/>
              <a:ext cx="46800" cy="49680"/>
              <a:chOff x="8745120" y="5593680"/>
              <a:chExt cx="46800" cy="49680"/>
            </a:xfrm>
          </p:grpSpPr>
          <p:sp>
            <p:nvSpPr>
              <p:cNvPr id="505" name="Line 135"/>
              <p:cNvSpPr/>
              <p:nvPr/>
            </p:nvSpPr>
            <p:spPr>
              <a:xfrm>
                <a:off x="8746920" y="5597640"/>
                <a:ext cx="45000" cy="45360"/>
              </a:xfrm>
              <a:prstGeom prst="line">
                <a:avLst/>
              </a:prstGeom>
              <a:ln w="19050">
                <a:solidFill>
                  <a:srgbClr val="000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45720" tIns="7920" rIns="45720" bIns="7920" numCol="1" spcCol="0" anchor="t">
                <a:noAutofit/>
              </a:bodyPr>
              <a:lstStyle/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Lucida Sans"/>
                  <a:ea typeface="Lucida Sans"/>
                </a:endParaRPr>
              </a:p>
            </p:txBody>
          </p:sp>
          <p:sp>
            <p:nvSpPr>
              <p:cNvPr id="506" name="Line 136"/>
              <p:cNvSpPr/>
              <p:nvPr/>
            </p:nvSpPr>
            <p:spPr>
              <a:xfrm>
                <a:off x="8745120" y="5616720"/>
                <a:ext cx="22680" cy="26640"/>
              </a:xfrm>
              <a:prstGeom prst="line">
                <a:avLst/>
              </a:prstGeom>
              <a:ln w="19050">
                <a:solidFill>
                  <a:srgbClr val="000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45720" tIns="4680" rIns="45720" bIns="4680" numCol="1" spcCol="0" anchor="t">
                <a:noAutofit/>
              </a:bodyPr>
              <a:lstStyle/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Lucida Sans"/>
                  <a:ea typeface="Lucida Sans"/>
                </a:endParaRPr>
              </a:p>
            </p:txBody>
          </p:sp>
          <p:sp>
            <p:nvSpPr>
              <p:cNvPr id="507" name="Line 137"/>
              <p:cNvSpPr/>
              <p:nvPr/>
            </p:nvSpPr>
            <p:spPr>
              <a:xfrm>
                <a:off x="8765280" y="5593680"/>
                <a:ext cx="22680" cy="26640"/>
              </a:xfrm>
              <a:prstGeom prst="line">
                <a:avLst/>
              </a:prstGeom>
              <a:ln w="19050">
                <a:solidFill>
                  <a:srgbClr val="000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45720" tIns="4680" rIns="45720" bIns="4680" numCol="1" spcCol="0" anchor="t">
                <a:noAutofit/>
              </a:bodyPr>
              <a:lstStyle/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Lucida Sans"/>
                  <a:ea typeface="Lucida Sans"/>
                </a:endParaRPr>
              </a:p>
            </p:txBody>
          </p:sp>
        </p:grpSp>
        <p:grpSp>
          <p:nvGrpSpPr>
            <p:cNvPr id="508" name="Group 138"/>
            <p:cNvGrpSpPr/>
            <p:nvPr/>
          </p:nvGrpSpPr>
          <p:grpSpPr>
            <a:xfrm>
              <a:off x="8745120" y="4931640"/>
              <a:ext cx="46800" cy="49320"/>
              <a:chOff x="8745120" y="4931640"/>
              <a:chExt cx="46800" cy="49320"/>
            </a:xfrm>
          </p:grpSpPr>
          <p:sp>
            <p:nvSpPr>
              <p:cNvPr id="509" name="Line 139"/>
              <p:cNvSpPr/>
              <p:nvPr/>
            </p:nvSpPr>
            <p:spPr>
              <a:xfrm>
                <a:off x="8746920" y="4935600"/>
                <a:ext cx="45000" cy="45000"/>
              </a:xfrm>
              <a:prstGeom prst="line">
                <a:avLst/>
              </a:prstGeom>
              <a:ln w="19050">
                <a:solidFill>
                  <a:srgbClr val="000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45720" tIns="7560" rIns="45720" bIns="7560" numCol="1" spcCol="0" anchor="t">
                <a:noAutofit/>
              </a:bodyPr>
              <a:lstStyle/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Lucida Sans"/>
                  <a:ea typeface="Lucida Sans"/>
                </a:endParaRPr>
              </a:p>
            </p:txBody>
          </p:sp>
          <p:sp>
            <p:nvSpPr>
              <p:cNvPr id="510" name="Line 140"/>
              <p:cNvSpPr/>
              <p:nvPr/>
            </p:nvSpPr>
            <p:spPr>
              <a:xfrm>
                <a:off x="8745120" y="4954320"/>
                <a:ext cx="22680" cy="26640"/>
              </a:xfrm>
              <a:prstGeom prst="line">
                <a:avLst/>
              </a:prstGeom>
              <a:ln w="19050">
                <a:solidFill>
                  <a:srgbClr val="000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45720" tIns="4680" rIns="45720" bIns="4680" numCol="1" spcCol="0" anchor="t">
                <a:noAutofit/>
              </a:bodyPr>
              <a:lstStyle/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Lucida Sans"/>
                  <a:ea typeface="Lucida Sans"/>
                </a:endParaRPr>
              </a:p>
            </p:txBody>
          </p:sp>
          <p:sp>
            <p:nvSpPr>
              <p:cNvPr id="511" name="Line 141"/>
              <p:cNvSpPr/>
              <p:nvPr/>
            </p:nvSpPr>
            <p:spPr>
              <a:xfrm>
                <a:off x="8765280" y="4931640"/>
                <a:ext cx="22680" cy="26640"/>
              </a:xfrm>
              <a:prstGeom prst="line">
                <a:avLst/>
              </a:prstGeom>
              <a:ln w="19050">
                <a:solidFill>
                  <a:srgbClr val="000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45720" tIns="4680" rIns="45720" bIns="4680" numCol="1" spcCol="0" anchor="t">
                <a:noAutofit/>
              </a:bodyPr>
              <a:lstStyle/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Lucida Sans"/>
                  <a:ea typeface="Lucida Sans"/>
                </a:endParaRPr>
              </a:p>
            </p:txBody>
          </p:sp>
        </p:grpSp>
        <p:grpSp>
          <p:nvGrpSpPr>
            <p:cNvPr id="512" name="Group 142"/>
            <p:cNvGrpSpPr/>
            <p:nvPr/>
          </p:nvGrpSpPr>
          <p:grpSpPr>
            <a:xfrm>
              <a:off x="8745120" y="4703400"/>
              <a:ext cx="46800" cy="49320"/>
              <a:chOff x="8745120" y="4703400"/>
              <a:chExt cx="46800" cy="49320"/>
            </a:xfrm>
          </p:grpSpPr>
          <p:sp>
            <p:nvSpPr>
              <p:cNvPr id="513" name="Line 143"/>
              <p:cNvSpPr/>
              <p:nvPr/>
            </p:nvSpPr>
            <p:spPr>
              <a:xfrm>
                <a:off x="8746920" y="4707360"/>
                <a:ext cx="45000" cy="45000"/>
              </a:xfrm>
              <a:prstGeom prst="line">
                <a:avLst/>
              </a:prstGeom>
              <a:ln w="19050">
                <a:solidFill>
                  <a:srgbClr val="000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45720" tIns="7560" rIns="45720" bIns="7560" numCol="1" spcCol="0" anchor="t">
                <a:noAutofit/>
              </a:bodyPr>
              <a:lstStyle/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Lucida Sans"/>
                  <a:ea typeface="Lucida Sans"/>
                </a:endParaRPr>
              </a:p>
            </p:txBody>
          </p:sp>
          <p:sp>
            <p:nvSpPr>
              <p:cNvPr id="514" name="Line 144"/>
              <p:cNvSpPr/>
              <p:nvPr/>
            </p:nvSpPr>
            <p:spPr>
              <a:xfrm>
                <a:off x="8745120" y="4726080"/>
                <a:ext cx="22680" cy="26640"/>
              </a:xfrm>
              <a:prstGeom prst="line">
                <a:avLst/>
              </a:prstGeom>
              <a:ln w="19050">
                <a:solidFill>
                  <a:srgbClr val="000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45720" tIns="4680" rIns="45720" bIns="4680" numCol="1" spcCol="0" anchor="t">
                <a:noAutofit/>
              </a:bodyPr>
              <a:lstStyle/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Lucida Sans"/>
                  <a:ea typeface="Lucida Sans"/>
                </a:endParaRPr>
              </a:p>
            </p:txBody>
          </p:sp>
          <p:sp>
            <p:nvSpPr>
              <p:cNvPr id="515" name="Line 145"/>
              <p:cNvSpPr/>
              <p:nvPr/>
            </p:nvSpPr>
            <p:spPr>
              <a:xfrm>
                <a:off x="8765280" y="4703400"/>
                <a:ext cx="22680" cy="26280"/>
              </a:xfrm>
              <a:prstGeom prst="line">
                <a:avLst/>
              </a:prstGeom>
              <a:ln w="19050">
                <a:solidFill>
                  <a:srgbClr val="000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45720" tIns="4320" rIns="45720" bIns="4320" numCol="1" spcCol="0" anchor="t">
                <a:noAutofit/>
              </a:bodyPr>
              <a:lstStyle/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Lucida Sans"/>
                  <a:ea typeface="Lucida Sans"/>
                </a:endParaRPr>
              </a:p>
            </p:txBody>
          </p:sp>
        </p:grpSp>
        <p:sp>
          <p:nvSpPr>
            <p:cNvPr id="516" name="Line 194"/>
            <p:cNvSpPr/>
            <p:nvPr/>
          </p:nvSpPr>
          <p:spPr>
            <a:xfrm flipV="1">
              <a:off x="8667360" y="4138560"/>
              <a:ext cx="361440" cy="733680"/>
            </a:xfrm>
            <a:prstGeom prst="line">
              <a:avLst/>
            </a:prstGeom>
            <a:ln w="19050">
              <a:solidFill>
                <a:srgbClr val="007BC8"/>
              </a:solidFill>
              <a:round/>
              <a:headEnd type="triangl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tIns="45000" rIns="45720" bIns="45000" anchor="t">
              <a:noAutofit/>
            </a:bodyPr>
            <a:lstStyle/>
            <a:p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Lucida Sans"/>
                <a:ea typeface="Lucida Sans"/>
              </a:endParaRPr>
            </a:p>
          </p:txBody>
        </p:sp>
        <p:sp>
          <p:nvSpPr>
            <p:cNvPr id="517" name="Text Box 197"/>
            <p:cNvSpPr/>
            <p:nvPr/>
          </p:nvSpPr>
          <p:spPr>
            <a:xfrm>
              <a:off x="8660160" y="3918240"/>
              <a:ext cx="849240" cy="21492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spAutoFit/>
            </a:bodyPr>
            <a:lstStyle/>
            <a:p>
              <a:pPr algn="ctr" defTabSz="457200">
                <a:lnSpc>
                  <a:spcPct val="100000"/>
                </a:lnSpc>
                <a:tabLst>
                  <a:tab pos="0" algn="l"/>
                </a:tabLst>
              </a:pPr>
              <a:r>
                <a:rPr lang="en-US" sz="1400" b="1" u="none" strike="noStrike">
                  <a:solidFill>
                    <a:srgbClr val="007BC8"/>
                  </a:solidFill>
                  <a:effectLst/>
                  <a:uFillTx/>
                  <a:latin typeface="Times New Roman"/>
                  <a:ea typeface="Times New Roman"/>
                </a:rPr>
                <a:t>Detector</a:t>
              </a:r>
              <a:endParaRPr lang="fr-FR" sz="1400" b="0" u="none" strike="noStrike">
                <a:solidFill>
                  <a:srgbClr val="000000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518" name="Oval 211"/>
            <p:cNvSpPr/>
            <p:nvPr/>
          </p:nvSpPr>
          <p:spPr>
            <a:xfrm>
              <a:off x="9406800" y="4843080"/>
              <a:ext cx="129960" cy="963360"/>
            </a:xfrm>
            <a:prstGeom prst="ellipse">
              <a:avLst/>
            </a:prstGeom>
            <a:solidFill>
              <a:srgbClr val="009999"/>
            </a:solidFill>
            <a:ln w="3175">
              <a:solidFill>
                <a:srgbClr val="009999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tIns="45000" rIns="45720" bIns="45000" anchor="ctr">
              <a:noAutofit/>
            </a:bodyPr>
            <a:lstStyle/>
            <a:p>
              <a:pPr defTabSz="4572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519" name="Text Box 217"/>
            <p:cNvSpPr/>
            <p:nvPr/>
          </p:nvSpPr>
          <p:spPr>
            <a:xfrm>
              <a:off x="9300240" y="5846760"/>
              <a:ext cx="357480" cy="21492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spAutoFit/>
            </a:bodyPr>
            <a:lstStyle/>
            <a:p>
              <a:pPr defTabSz="457200">
                <a:lnSpc>
                  <a:spcPct val="100000"/>
                </a:lnSpc>
                <a:tabLst>
                  <a:tab pos="0" algn="l"/>
                </a:tabLst>
              </a:pPr>
              <a:r>
                <a:rPr lang="en-US" sz="1400" b="0" u="none" strike="noStrike">
                  <a:solidFill>
                    <a:srgbClr val="000000"/>
                  </a:solidFill>
                  <a:effectLst/>
                  <a:uFillTx/>
                  <a:latin typeface="Times New Roman"/>
                  <a:ea typeface="Times New Roman"/>
                </a:rPr>
                <a:t>Lens</a:t>
              </a:r>
              <a:endParaRPr lang="fr-FR" sz="1400" b="0" u="none" strike="noStrike">
                <a:solidFill>
                  <a:srgbClr val="000000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520" name="Rectangle 65"/>
            <p:cNvSpPr/>
            <p:nvPr/>
          </p:nvSpPr>
          <p:spPr>
            <a:xfrm>
              <a:off x="8316360" y="5016960"/>
              <a:ext cx="102240" cy="654120"/>
            </a:xfrm>
            <a:prstGeom prst="rect">
              <a:avLst/>
            </a:prstGeom>
            <a:gradFill rotWithShape="0">
              <a:gsLst>
                <a:gs pos="0">
                  <a:srgbClr val="4D0808"/>
                </a:gs>
                <a:gs pos="14999">
                  <a:srgbClr val="FF0300"/>
                </a:gs>
                <a:gs pos="27499">
                  <a:srgbClr val="FF7A00"/>
                </a:gs>
                <a:gs pos="50000">
                  <a:srgbClr val="FFF200"/>
                </a:gs>
                <a:gs pos="72501">
                  <a:srgbClr val="FF7A00"/>
                </a:gs>
                <a:gs pos="85001">
                  <a:srgbClr val="FF0300"/>
                </a:gs>
                <a:gs pos="100000">
                  <a:srgbClr val="4D0808"/>
                </a:gs>
              </a:gsLst>
              <a:lin ang="5400000"/>
            </a:gra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tIns="45000" rIns="45720" bIns="45000" anchor="ctr">
              <a:noAutofit/>
            </a:bodyPr>
            <a:lstStyle/>
            <a:p>
              <a:pPr defTabSz="4572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grpSp>
          <p:nvGrpSpPr>
            <p:cNvPr id="521" name="Group 202"/>
            <p:cNvGrpSpPr/>
            <p:nvPr/>
          </p:nvGrpSpPr>
          <p:grpSpPr>
            <a:xfrm>
              <a:off x="8673120" y="5023080"/>
              <a:ext cx="458280" cy="596880"/>
              <a:chOff x="8673120" y="5023080"/>
              <a:chExt cx="458280" cy="596880"/>
            </a:xfrm>
          </p:grpSpPr>
          <p:grpSp>
            <p:nvGrpSpPr>
              <p:cNvPr id="522" name="Arc 203"/>
              <p:cNvGrpSpPr/>
              <p:nvPr/>
            </p:nvGrpSpPr>
            <p:grpSpPr>
              <a:xfrm>
                <a:off x="8809200" y="5213880"/>
                <a:ext cx="322200" cy="108360"/>
                <a:chOff x="8809200" y="5213880"/>
                <a:chExt cx="322200" cy="108360"/>
              </a:xfrm>
            </p:grpSpPr>
            <p:sp>
              <p:nvSpPr>
                <p:cNvPr id="523" name="Shape"/>
                <p:cNvSpPr/>
                <p:nvPr/>
              </p:nvSpPr>
              <p:spPr>
                <a:xfrm>
                  <a:off x="8809200" y="5213880"/>
                  <a:ext cx="322200" cy="108360"/>
                </a:xfrm>
                <a:custGeom>
                  <a:avLst/>
                  <a:gdLst>
                    <a:gd name="textAreaLeft" fmla="*/ 0 w 322200"/>
                    <a:gd name="textAreaRight" fmla="*/ 322560 w 322200"/>
                    <a:gd name="textAreaTop" fmla="*/ 0 h 108360"/>
                    <a:gd name="textAreaBottom" fmla="*/ 108720 h 108360"/>
                    <a:gd name="GluePoint1X" fmla="*/ 1 w 2"/>
                    <a:gd name="GluePoint1Y" fmla="*/ 1 h 2"/>
                    <a:gd name="GluePoint2X" fmla="*/ 1 w 2"/>
                    <a:gd name="GluePoint2Y" fmla="*/ 1 h 2"/>
                    <a:gd name="GluePoint3X" fmla="*/ 1 w 2"/>
                    <a:gd name="GluePoint3Y" fmla="*/ 1 h 2"/>
                    <a:gd name="GluePoint4X" fmla="*/ 1 w 2"/>
                    <a:gd name="GluePoint4Y" fmla="*/ 1 h 2"/>
                  </a:gdLst>
                  <a:ahLst/>
                  <a:cxnLst>
                    <a:cxn ang="0">
                      <a:pos x="GluePoint1X" y="GluePoint1Y"/>
                    </a:cxn>
                    <a:cxn ang="0">
                      <a:pos x="GluePoint2X" y="GluePoint2Y"/>
                    </a:cxn>
                    <a:cxn ang="0">
                      <a:pos x="GluePoint3X" y="GluePoint3Y"/>
                    </a:cxn>
                    <a:cxn ang="0">
                      <a:pos x="GluePoint4X" y="GluePoint4Y"/>
                    </a:cxn>
                  </a:cxnLst>
                  <a:rect l="textAreaLeft" t="textAreaTop" r="textAreaRight" b="textAreaBottom"/>
                  <a:pathLst>
                    <a:path w="21600" h="21600">
                      <a:moveTo>
                        <a:pt x="0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1" y="216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99CC00"/>
                </a:solidFill>
                <a:ln w="12700"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/>
              </p:style>
              <p:txBody>
                <a:bodyPr lIns="45720" rIns="45720" numCol="1" spcCol="0" anchor="ctr">
                  <a:noAutofit/>
                </a:bodyPr>
                <a:lstStyle/>
                <a:p>
                  <a:pPr defTabSz="457200">
                    <a:lnSpc>
                      <a:spcPct val="100000"/>
                    </a:lnSpc>
                    <a:tabLst>
                      <a:tab pos="0" algn="l"/>
                    </a:tabLst>
                  </a:pPr>
                  <a:endParaRPr lang="en-US" sz="1800" b="0" u="none" strike="noStrike">
                    <a:solidFill>
                      <a:srgbClr val="000000"/>
                    </a:solidFill>
                    <a:effectLst/>
                    <a:uFillTx/>
                    <a:latin typeface="Arial"/>
                  </a:endParaRPr>
                </a:p>
              </p:txBody>
            </p:sp>
            <p:sp>
              <p:nvSpPr>
                <p:cNvPr id="524" name="Line"/>
                <p:cNvSpPr/>
                <p:nvPr/>
              </p:nvSpPr>
              <p:spPr>
                <a:xfrm>
                  <a:off x="8809200" y="5213880"/>
                  <a:ext cx="322200" cy="108360"/>
                </a:xfrm>
                <a:custGeom>
                  <a:avLst/>
                  <a:gdLst>
                    <a:gd name="textAreaLeft" fmla="*/ 0 w 322200"/>
                    <a:gd name="textAreaRight" fmla="*/ 322560 w 322200"/>
                    <a:gd name="textAreaTop" fmla="*/ 0 h 108360"/>
                    <a:gd name="textAreaBottom" fmla="*/ 108720 h 108360"/>
                    <a:gd name="GluePoint1X" fmla="*/ 1 w 2"/>
                    <a:gd name="GluePoint1Y" fmla="*/ 1 h 2"/>
                    <a:gd name="GluePoint2X" fmla="*/ 1 w 2"/>
                    <a:gd name="GluePoint2Y" fmla="*/ 1 h 2"/>
                    <a:gd name="GluePoint3X" fmla="*/ 1 w 2"/>
                    <a:gd name="GluePoint3Y" fmla="*/ 1 h 2"/>
                    <a:gd name="GluePoint4X" fmla="*/ 1 w 2"/>
                    <a:gd name="GluePoint4Y" fmla="*/ 1 h 2"/>
                  </a:gdLst>
                  <a:ahLst/>
                  <a:cxnLst>
                    <a:cxn ang="0">
                      <a:pos x="GluePoint1X" y="GluePoint1Y"/>
                    </a:cxn>
                    <a:cxn ang="0">
                      <a:pos x="GluePoint2X" y="GluePoint2Y"/>
                    </a:cxn>
                    <a:cxn ang="0">
                      <a:pos x="GluePoint3X" y="GluePoint3Y"/>
                    </a:cxn>
                    <a:cxn ang="0">
                      <a:pos x="GluePoint4X" y="GluePoint4Y"/>
                    </a:cxn>
                  </a:cxnLst>
                  <a:rect l="textAreaLeft" t="textAreaTop" r="textAreaRight" b="textAreaBottom"/>
                  <a:pathLst>
                    <a:path w="21600" h="21600">
                      <a:moveTo>
                        <a:pt x="0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</a:pathLst>
                </a:custGeom>
                <a:noFill/>
                <a:ln w="19050">
                  <a:solidFill>
                    <a:srgbClr val="99CC00"/>
                  </a:solidFill>
                  <a:round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/>
              </p:style>
              <p:txBody>
                <a:bodyPr lIns="45720" rIns="45720" numCol="1" spcCol="0" anchor="ctr">
                  <a:noAutofit/>
                </a:bodyPr>
                <a:lstStyle/>
                <a:p>
                  <a:pPr defTabSz="457200">
                    <a:lnSpc>
                      <a:spcPct val="100000"/>
                    </a:lnSpc>
                    <a:tabLst>
                      <a:tab pos="0" algn="l"/>
                    </a:tabLst>
                  </a:pPr>
                  <a:endParaRPr lang="en-US" sz="1800" b="0" u="none" strike="noStrike">
                    <a:solidFill>
                      <a:srgbClr val="000000"/>
                    </a:solidFill>
                    <a:effectLst/>
                    <a:uFillTx/>
                    <a:latin typeface="Arial"/>
                  </a:endParaRPr>
                </a:p>
              </p:txBody>
            </p:sp>
          </p:grpSp>
          <p:sp>
            <p:nvSpPr>
              <p:cNvPr id="525" name="Rectangle 204"/>
              <p:cNvSpPr/>
              <p:nvPr/>
            </p:nvSpPr>
            <p:spPr>
              <a:xfrm>
                <a:off x="8676720" y="5220720"/>
                <a:ext cx="129960" cy="204840"/>
              </a:xfrm>
              <a:prstGeom prst="rect">
                <a:avLst/>
              </a:prstGeom>
              <a:solidFill>
                <a:srgbClr val="99CC00"/>
              </a:solidFill>
              <a:ln w="19050">
                <a:solidFill>
                  <a:srgbClr val="99CC00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45720" rIns="45720" numCol="1" spcCol="0" anchor="ctr">
                <a:noAutofit/>
              </a:bodyPr>
              <a:lstStyle/>
              <a:p>
                <a:pPr defTabSz="4572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526" name="AutoShape 205"/>
              <p:cNvSpPr/>
              <p:nvPr/>
            </p:nvSpPr>
            <p:spPr>
              <a:xfrm rot="10800000" flipH="1">
                <a:off x="8677080" y="5393880"/>
                <a:ext cx="111600" cy="177480"/>
              </a:xfrm>
              <a:custGeom>
                <a:avLst/>
                <a:gdLst>
                  <a:gd name="textAreaLeft" fmla="*/ 360 w 111600"/>
                  <a:gd name="textAreaRight" fmla="*/ 112320 w 111600"/>
                  <a:gd name="textAreaTop" fmla="*/ 0 h 177480"/>
                  <a:gd name="textAreaBottom" fmla="*/ 177840 h 177480"/>
                  <a:gd name="GluePoint1X" fmla="*/ 1 w 2"/>
                  <a:gd name="GluePoint1Y" fmla="*/ 1 h 2"/>
                  <a:gd name="GluePoint2X" fmla="*/ 1 w 2"/>
                  <a:gd name="GluePoint2Y" fmla="*/ 1 h 2"/>
                  <a:gd name="GluePoint3X" fmla="*/ 1 w 2"/>
                  <a:gd name="GluePoint3Y" fmla="*/ 1 h 2"/>
                  <a:gd name="GluePoint4X" fmla="*/ 1 w 2"/>
                  <a:gd name="GluePoint4Y" fmla="*/ 1 h 2"/>
                </a:gdLst>
                <a:ahLst/>
                <a:cxnLst>
                  <a:cxn ang="0">
                    <a:pos x="GluePoint1X" y="GluePoint1Y"/>
                  </a:cxn>
                  <a:cxn ang="0">
                    <a:pos x="GluePoint2X" y="GluePoint2Y"/>
                  </a:cxn>
                  <a:cxn ang="0">
                    <a:pos x="GluePoint3X" y="GluePoint3Y"/>
                  </a:cxn>
                  <a:cxn ang="0">
                    <a:pos x="GluePoint4X" y="GluePoint4Y"/>
                  </a:cxn>
                </a:cxnLst>
                <a:rect l="textAreaLeft" t="textAreaTop" r="textAreaRight" b="textAreaBottom"/>
                <a:pathLst>
                  <a:path w="21600" h="21600">
                    <a:moveTo>
                      <a:pt x="0" y="21600"/>
                    </a:moveTo>
                    <a:lnTo>
                      <a:pt x="21600" y="216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9CC00"/>
              </a:solidFill>
              <a:ln w="19050">
                <a:solidFill>
                  <a:srgbClr val="99CC00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45720" rIns="45720" numCol="1" spcCol="0" anchor="ctr">
                <a:noAutofit/>
              </a:bodyPr>
              <a:lstStyle/>
              <a:p>
                <a:pPr defTabSz="4572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527" name="Arc 206"/>
              <p:cNvSpPr/>
              <p:nvPr/>
            </p:nvSpPr>
            <p:spPr>
              <a:xfrm rot="16200000" flipH="1">
                <a:off x="8649000" y="5050080"/>
                <a:ext cx="196920" cy="142560"/>
              </a:xfrm>
              <a:custGeom>
                <a:avLst/>
                <a:gdLst>
                  <a:gd name="textAreaLeft" fmla="*/ -360 w 196920"/>
                  <a:gd name="textAreaRight" fmla="*/ 196920 w 196920"/>
                  <a:gd name="textAreaTop" fmla="*/ 0 h 142560"/>
                  <a:gd name="textAreaBottom" fmla="*/ 142920 h 142560"/>
                  <a:gd name="GluePoint1X" fmla="*/ 1 w 2"/>
                  <a:gd name="GluePoint1Y" fmla="*/ 1 h 2"/>
                  <a:gd name="GluePoint2X" fmla="*/ 1 w 2"/>
                  <a:gd name="GluePoint2Y" fmla="*/ 1 h 2"/>
                  <a:gd name="GluePoint3X" fmla="*/ 1 w 2"/>
                  <a:gd name="GluePoint3Y" fmla="*/ 1 h 2"/>
                  <a:gd name="GluePoint4X" fmla="*/ 1 w 2"/>
                  <a:gd name="GluePoint4Y" fmla="*/ 1 h 2"/>
                </a:gdLst>
                <a:ahLst/>
                <a:cxnLst>
                  <a:cxn ang="0">
                    <a:pos x="GluePoint1X" y="GluePoint1Y"/>
                  </a:cxn>
                  <a:cxn ang="0">
                    <a:pos x="GluePoint2X" y="GluePoint2Y"/>
                  </a:cxn>
                  <a:cxn ang="0">
                    <a:pos x="GluePoint3X" y="GluePoint3Y"/>
                  </a:cxn>
                  <a:cxn ang="0">
                    <a:pos x="GluePoint4X" y="GluePoint4Y"/>
                  </a:cxn>
                </a:cxnLst>
                <a:rect l="textAreaLeft" t="textAreaTop" r="textAreaRight" b="textAreaBottom"/>
                <a:pathLst>
                  <a:path w="21600" h="21600">
                    <a:moveTo>
                      <a:pt x="0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</a:pathLst>
              </a:custGeom>
              <a:noFill/>
              <a:ln w="38100">
                <a:solidFill>
                  <a:srgbClr val="99CC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45720" rIns="45720" numCol="1" spcCol="0" anchor="ctr">
                <a:noAutofit/>
              </a:bodyPr>
              <a:lstStyle/>
              <a:p>
                <a:pPr defTabSz="4572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grpSp>
            <p:nvGrpSpPr>
              <p:cNvPr id="528" name="Arc 207"/>
              <p:cNvGrpSpPr/>
              <p:nvPr/>
            </p:nvGrpSpPr>
            <p:grpSpPr>
              <a:xfrm>
                <a:off x="8809200" y="5319720"/>
                <a:ext cx="322200" cy="108360"/>
                <a:chOff x="8809200" y="5319720"/>
                <a:chExt cx="322200" cy="108360"/>
              </a:xfrm>
            </p:grpSpPr>
            <p:sp>
              <p:nvSpPr>
                <p:cNvPr id="529" name="Shape"/>
                <p:cNvSpPr/>
                <p:nvPr/>
              </p:nvSpPr>
              <p:spPr>
                <a:xfrm rot="10800000" flipH="1">
                  <a:off x="8808840" y="5319720"/>
                  <a:ext cx="322200" cy="108360"/>
                </a:xfrm>
                <a:custGeom>
                  <a:avLst/>
                  <a:gdLst>
                    <a:gd name="textAreaLeft" fmla="*/ -360 w 322200"/>
                    <a:gd name="textAreaRight" fmla="*/ 322200 w 322200"/>
                    <a:gd name="textAreaTop" fmla="*/ 0 h 108360"/>
                    <a:gd name="textAreaBottom" fmla="*/ 108720 h 108360"/>
                    <a:gd name="GluePoint1X" fmla="*/ 1 w 2"/>
                    <a:gd name="GluePoint1Y" fmla="*/ 1 h 2"/>
                    <a:gd name="GluePoint2X" fmla="*/ 1 w 2"/>
                    <a:gd name="GluePoint2Y" fmla="*/ 1 h 2"/>
                    <a:gd name="GluePoint3X" fmla="*/ 1 w 2"/>
                    <a:gd name="GluePoint3Y" fmla="*/ 1 h 2"/>
                    <a:gd name="GluePoint4X" fmla="*/ 1 w 2"/>
                    <a:gd name="GluePoint4Y" fmla="*/ 1 h 2"/>
                  </a:gdLst>
                  <a:ahLst/>
                  <a:cxnLst>
                    <a:cxn ang="0">
                      <a:pos x="GluePoint1X" y="GluePoint1Y"/>
                    </a:cxn>
                    <a:cxn ang="0">
                      <a:pos x="GluePoint2X" y="GluePoint2Y"/>
                    </a:cxn>
                    <a:cxn ang="0">
                      <a:pos x="GluePoint3X" y="GluePoint3Y"/>
                    </a:cxn>
                    <a:cxn ang="0">
                      <a:pos x="GluePoint4X" y="GluePoint4Y"/>
                    </a:cxn>
                  </a:cxnLst>
                  <a:rect l="textAreaLeft" t="textAreaTop" r="textAreaRight" b="textAreaBottom"/>
                  <a:pathLst>
                    <a:path w="21600" h="21600">
                      <a:moveTo>
                        <a:pt x="0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1" y="216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99CC00"/>
                </a:solidFill>
                <a:ln w="12700"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/>
              </p:style>
              <p:txBody>
                <a:bodyPr lIns="45720" rIns="45720" numCol="1" spcCol="0" anchor="ctr">
                  <a:noAutofit/>
                </a:bodyPr>
                <a:lstStyle/>
                <a:p>
                  <a:pPr defTabSz="457200">
                    <a:lnSpc>
                      <a:spcPct val="100000"/>
                    </a:lnSpc>
                    <a:tabLst>
                      <a:tab pos="0" algn="l"/>
                    </a:tabLst>
                  </a:pPr>
                  <a:endParaRPr lang="en-US" sz="1800" b="0" u="none" strike="noStrike">
                    <a:solidFill>
                      <a:srgbClr val="000000"/>
                    </a:solidFill>
                    <a:effectLst/>
                    <a:uFillTx/>
                    <a:latin typeface="Arial"/>
                  </a:endParaRPr>
                </a:p>
              </p:txBody>
            </p:sp>
            <p:sp>
              <p:nvSpPr>
                <p:cNvPr id="530" name="Line"/>
                <p:cNvSpPr/>
                <p:nvPr/>
              </p:nvSpPr>
              <p:spPr>
                <a:xfrm rot="10800000" flipH="1">
                  <a:off x="8808840" y="5319720"/>
                  <a:ext cx="322200" cy="108360"/>
                </a:xfrm>
                <a:custGeom>
                  <a:avLst/>
                  <a:gdLst>
                    <a:gd name="textAreaLeft" fmla="*/ -360 w 322200"/>
                    <a:gd name="textAreaRight" fmla="*/ 322200 w 322200"/>
                    <a:gd name="textAreaTop" fmla="*/ 0 h 108360"/>
                    <a:gd name="textAreaBottom" fmla="*/ 108720 h 108360"/>
                    <a:gd name="GluePoint1X" fmla="*/ 1 w 2"/>
                    <a:gd name="GluePoint1Y" fmla="*/ 1 h 2"/>
                    <a:gd name="GluePoint2X" fmla="*/ 1 w 2"/>
                    <a:gd name="GluePoint2Y" fmla="*/ 1 h 2"/>
                    <a:gd name="GluePoint3X" fmla="*/ 1 w 2"/>
                    <a:gd name="GluePoint3Y" fmla="*/ 1 h 2"/>
                    <a:gd name="GluePoint4X" fmla="*/ 1 w 2"/>
                    <a:gd name="GluePoint4Y" fmla="*/ 1 h 2"/>
                  </a:gdLst>
                  <a:ahLst/>
                  <a:cxnLst>
                    <a:cxn ang="0">
                      <a:pos x="GluePoint1X" y="GluePoint1Y"/>
                    </a:cxn>
                    <a:cxn ang="0">
                      <a:pos x="GluePoint2X" y="GluePoint2Y"/>
                    </a:cxn>
                    <a:cxn ang="0">
                      <a:pos x="GluePoint3X" y="GluePoint3Y"/>
                    </a:cxn>
                    <a:cxn ang="0">
                      <a:pos x="GluePoint4X" y="GluePoint4Y"/>
                    </a:cxn>
                  </a:cxnLst>
                  <a:rect l="textAreaLeft" t="textAreaTop" r="textAreaRight" b="textAreaBottom"/>
                  <a:pathLst>
                    <a:path w="21600" h="21600">
                      <a:moveTo>
                        <a:pt x="0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</a:pathLst>
                </a:custGeom>
                <a:noFill/>
                <a:ln w="19050">
                  <a:solidFill>
                    <a:srgbClr val="99CC00"/>
                  </a:solidFill>
                  <a:round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/>
              </p:style>
              <p:txBody>
                <a:bodyPr lIns="45720" rIns="45720" numCol="1" spcCol="0" anchor="ctr">
                  <a:noAutofit/>
                </a:bodyPr>
                <a:lstStyle/>
                <a:p>
                  <a:pPr defTabSz="457200">
                    <a:lnSpc>
                      <a:spcPct val="100000"/>
                    </a:lnSpc>
                    <a:tabLst>
                      <a:tab pos="0" algn="l"/>
                    </a:tabLst>
                  </a:pPr>
                  <a:endParaRPr lang="en-US" sz="1800" b="0" u="none" strike="noStrike">
                    <a:solidFill>
                      <a:srgbClr val="000000"/>
                    </a:solidFill>
                    <a:effectLst/>
                    <a:uFillTx/>
                    <a:latin typeface="Arial"/>
                  </a:endParaRPr>
                </a:p>
              </p:txBody>
            </p:sp>
          </p:grpSp>
          <p:sp>
            <p:nvSpPr>
              <p:cNvPr id="531" name="Arc 208"/>
              <p:cNvSpPr/>
              <p:nvPr/>
            </p:nvSpPr>
            <p:spPr>
              <a:xfrm rot="16200000">
                <a:off x="8648640" y="5448960"/>
                <a:ext cx="196920" cy="142560"/>
              </a:xfrm>
              <a:custGeom>
                <a:avLst/>
                <a:gdLst>
                  <a:gd name="textAreaLeft" fmla="*/ 0 w 196920"/>
                  <a:gd name="textAreaRight" fmla="*/ 197280 w 196920"/>
                  <a:gd name="textAreaTop" fmla="*/ 0 h 142560"/>
                  <a:gd name="textAreaBottom" fmla="*/ 142920 h 142560"/>
                  <a:gd name="GluePoint1X" fmla="*/ 1 w 2"/>
                  <a:gd name="GluePoint1Y" fmla="*/ 1 h 2"/>
                  <a:gd name="GluePoint2X" fmla="*/ 1 w 2"/>
                  <a:gd name="GluePoint2Y" fmla="*/ 1 h 2"/>
                  <a:gd name="GluePoint3X" fmla="*/ 1 w 2"/>
                  <a:gd name="GluePoint3Y" fmla="*/ 1 h 2"/>
                  <a:gd name="GluePoint4X" fmla="*/ 1 w 2"/>
                  <a:gd name="GluePoint4Y" fmla="*/ 1 h 2"/>
                </a:gdLst>
                <a:ahLst/>
                <a:cxnLst>
                  <a:cxn ang="0">
                    <a:pos x="GluePoint1X" y="GluePoint1Y"/>
                  </a:cxn>
                  <a:cxn ang="0">
                    <a:pos x="GluePoint2X" y="GluePoint2Y"/>
                  </a:cxn>
                  <a:cxn ang="0">
                    <a:pos x="GluePoint3X" y="GluePoint3Y"/>
                  </a:cxn>
                  <a:cxn ang="0">
                    <a:pos x="GluePoint4X" y="GluePoint4Y"/>
                  </a:cxn>
                </a:cxnLst>
                <a:rect l="textAreaLeft" t="textAreaTop" r="textAreaRight" b="textAreaBottom"/>
                <a:pathLst>
                  <a:path w="21600" h="21600">
                    <a:moveTo>
                      <a:pt x="0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</a:pathLst>
              </a:custGeom>
              <a:noFill/>
              <a:ln w="38100">
                <a:solidFill>
                  <a:srgbClr val="99CC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45720" rIns="45720" numCol="1" spcCol="0" anchor="ctr">
                <a:noAutofit/>
              </a:bodyPr>
              <a:lstStyle/>
              <a:p>
                <a:pPr defTabSz="4572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532" name="Line 209"/>
              <p:cNvSpPr/>
              <p:nvPr/>
            </p:nvSpPr>
            <p:spPr>
              <a:xfrm>
                <a:off x="8674200" y="5026680"/>
                <a:ext cx="0" cy="593280"/>
              </a:xfrm>
              <a:prstGeom prst="line">
                <a:avLst/>
              </a:prstGeom>
              <a:ln w="28575">
                <a:solidFill>
                  <a:srgbClr val="99CC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45720" rIns="45720" numCol="1" spcCol="0" anchor="t">
                <a:noAutofit/>
              </a:bodyPr>
              <a:lstStyle/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Lucida Sans"/>
                  <a:ea typeface="Lucida Sans"/>
                </a:endParaRPr>
              </a:p>
            </p:txBody>
          </p:sp>
          <p:sp>
            <p:nvSpPr>
              <p:cNvPr id="533" name="AutoShape 210"/>
              <p:cNvSpPr/>
              <p:nvPr/>
            </p:nvSpPr>
            <p:spPr>
              <a:xfrm>
                <a:off x="8673120" y="5094720"/>
                <a:ext cx="111600" cy="176400"/>
              </a:xfrm>
              <a:custGeom>
                <a:avLst/>
                <a:gdLst>
                  <a:gd name="textAreaLeft" fmla="*/ 0 w 111600"/>
                  <a:gd name="textAreaRight" fmla="*/ 111960 w 111600"/>
                  <a:gd name="textAreaTop" fmla="*/ 0 h 176400"/>
                  <a:gd name="textAreaBottom" fmla="*/ 176760 h 176400"/>
                  <a:gd name="GluePoint1X" fmla="*/ 1 w 2"/>
                  <a:gd name="GluePoint1Y" fmla="*/ 1 h 2"/>
                  <a:gd name="GluePoint2X" fmla="*/ 1 w 2"/>
                  <a:gd name="GluePoint2Y" fmla="*/ 1 h 2"/>
                  <a:gd name="GluePoint3X" fmla="*/ 1 w 2"/>
                  <a:gd name="GluePoint3Y" fmla="*/ 1 h 2"/>
                  <a:gd name="GluePoint4X" fmla="*/ 1 w 2"/>
                  <a:gd name="GluePoint4Y" fmla="*/ 1 h 2"/>
                </a:gdLst>
                <a:ahLst/>
                <a:cxnLst>
                  <a:cxn ang="0">
                    <a:pos x="GluePoint1X" y="GluePoint1Y"/>
                  </a:cxn>
                  <a:cxn ang="0">
                    <a:pos x="GluePoint2X" y="GluePoint2Y"/>
                  </a:cxn>
                  <a:cxn ang="0">
                    <a:pos x="GluePoint3X" y="GluePoint3Y"/>
                  </a:cxn>
                  <a:cxn ang="0">
                    <a:pos x="GluePoint4X" y="GluePoint4Y"/>
                  </a:cxn>
                </a:cxnLst>
                <a:rect l="textAreaLeft" t="textAreaTop" r="textAreaRight" b="textAreaBottom"/>
                <a:pathLst>
                  <a:path w="21600" h="21600">
                    <a:moveTo>
                      <a:pt x="0" y="21600"/>
                    </a:moveTo>
                    <a:lnTo>
                      <a:pt x="21600" y="216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9CC00"/>
              </a:solidFill>
              <a:ln w="19050">
                <a:solidFill>
                  <a:srgbClr val="99CC00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45720" rIns="45720" numCol="1" spcCol="0" anchor="ctr">
                <a:noAutofit/>
              </a:bodyPr>
              <a:lstStyle/>
              <a:p>
                <a:pPr defTabSz="4572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</p:grpSp>
        <p:sp>
          <p:nvSpPr>
            <p:cNvPr id="534" name="Oval 233"/>
            <p:cNvSpPr/>
            <p:nvPr/>
          </p:nvSpPr>
          <p:spPr>
            <a:xfrm>
              <a:off x="7912080" y="5033520"/>
              <a:ext cx="54720" cy="52920"/>
            </a:xfrm>
            <a:prstGeom prst="ellipse">
              <a:avLst/>
            </a:prstGeom>
            <a:solidFill>
              <a:srgbClr val="0075CF"/>
            </a:solidFill>
            <a:ln w="3175">
              <a:solidFill>
                <a:srgbClr val="00000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tIns="-7200" rIns="45720" bIns="-7200" anchor="ctr">
              <a:noAutofit/>
            </a:bodyPr>
            <a:lstStyle/>
            <a:p>
              <a:pPr defTabSz="4572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535" name="Oval 234"/>
            <p:cNvSpPr/>
            <p:nvPr/>
          </p:nvSpPr>
          <p:spPr>
            <a:xfrm>
              <a:off x="7912080" y="5170320"/>
              <a:ext cx="54720" cy="52920"/>
            </a:xfrm>
            <a:prstGeom prst="ellipse">
              <a:avLst/>
            </a:prstGeom>
            <a:solidFill>
              <a:srgbClr val="0075CF"/>
            </a:solidFill>
            <a:ln w="3175">
              <a:solidFill>
                <a:srgbClr val="00000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tIns="-7200" rIns="45720" bIns="-7200" anchor="ctr">
              <a:noAutofit/>
            </a:bodyPr>
            <a:lstStyle/>
            <a:p>
              <a:pPr defTabSz="4572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536" name="Oval 235"/>
            <p:cNvSpPr/>
            <p:nvPr/>
          </p:nvSpPr>
          <p:spPr>
            <a:xfrm>
              <a:off x="7912080" y="5307840"/>
              <a:ext cx="54720" cy="52920"/>
            </a:xfrm>
            <a:prstGeom prst="ellipse">
              <a:avLst/>
            </a:prstGeom>
            <a:solidFill>
              <a:srgbClr val="0075CF"/>
            </a:solidFill>
            <a:ln w="3175">
              <a:solidFill>
                <a:srgbClr val="00000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tIns="-7200" rIns="45720" bIns="-7200" anchor="ctr">
              <a:noAutofit/>
            </a:bodyPr>
            <a:lstStyle/>
            <a:p>
              <a:pPr defTabSz="4572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537" name="Oval 236"/>
            <p:cNvSpPr/>
            <p:nvPr/>
          </p:nvSpPr>
          <p:spPr>
            <a:xfrm>
              <a:off x="7912080" y="5425200"/>
              <a:ext cx="54720" cy="52920"/>
            </a:xfrm>
            <a:prstGeom prst="ellipse">
              <a:avLst/>
            </a:prstGeom>
            <a:solidFill>
              <a:srgbClr val="0075CF"/>
            </a:solidFill>
            <a:ln w="3175">
              <a:solidFill>
                <a:srgbClr val="00000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tIns="-7200" rIns="45720" bIns="-7200" anchor="ctr">
              <a:noAutofit/>
            </a:bodyPr>
            <a:lstStyle/>
            <a:p>
              <a:pPr defTabSz="4572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538" name="Oval 237"/>
            <p:cNvSpPr/>
            <p:nvPr/>
          </p:nvSpPr>
          <p:spPr>
            <a:xfrm>
              <a:off x="7912080" y="5591880"/>
              <a:ext cx="54720" cy="52920"/>
            </a:xfrm>
            <a:prstGeom prst="ellipse">
              <a:avLst/>
            </a:prstGeom>
            <a:solidFill>
              <a:srgbClr val="0075CF"/>
            </a:solidFill>
            <a:ln w="3175">
              <a:solidFill>
                <a:srgbClr val="00000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tIns="-7200" rIns="45720" bIns="-7200" anchor="ctr">
              <a:noAutofit/>
            </a:bodyPr>
            <a:lstStyle/>
            <a:p>
              <a:pPr defTabSz="4572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539" name="Прямая соединительная линия 246"/>
            <p:cNvSpPr/>
            <p:nvPr/>
          </p:nvSpPr>
          <p:spPr>
            <a:xfrm>
              <a:off x="10069560" y="5331960"/>
              <a:ext cx="269280" cy="0"/>
            </a:xfrm>
            <a:prstGeom prst="line">
              <a:avLst/>
            </a:prstGeom>
            <a:ln w="22225">
              <a:solidFill>
                <a:srgbClr val="00000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tIns="-45000" rIns="45720" bIns="-45000" anchor="t">
              <a:noAutofit/>
            </a:bodyPr>
            <a:lstStyle/>
            <a:p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Lucida Sans"/>
                <a:ea typeface="Lucida Sans"/>
              </a:endParaRPr>
            </a:p>
          </p:txBody>
        </p:sp>
        <p:sp>
          <p:nvSpPr>
            <p:cNvPr id="540" name="Прямая соединительная линия 251"/>
            <p:cNvSpPr/>
            <p:nvPr/>
          </p:nvSpPr>
          <p:spPr>
            <a:xfrm>
              <a:off x="10337040" y="5325840"/>
              <a:ext cx="0" cy="281880"/>
            </a:xfrm>
            <a:prstGeom prst="line">
              <a:avLst/>
            </a:prstGeom>
            <a:ln w="22225">
              <a:solidFill>
                <a:srgbClr val="00000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tIns="45000" rIns="45720" bIns="45000" anchor="t">
              <a:noAutofit/>
            </a:bodyPr>
            <a:lstStyle/>
            <a:p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Lucida Sans"/>
                <a:ea typeface="Lucida Sans"/>
              </a:endParaRPr>
            </a:p>
          </p:txBody>
        </p:sp>
        <p:sp>
          <p:nvSpPr>
            <p:cNvPr id="541" name="Прямая соединительная линия 254"/>
            <p:cNvSpPr/>
            <p:nvPr/>
          </p:nvSpPr>
          <p:spPr>
            <a:xfrm>
              <a:off x="10332360" y="5605560"/>
              <a:ext cx="172080" cy="0"/>
            </a:xfrm>
            <a:prstGeom prst="line">
              <a:avLst/>
            </a:prstGeom>
            <a:ln w="22225">
              <a:solidFill>
                <a:srgbClr val="00000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tIns="-45000" rIns="45720" bIns="-45000" anchor="t">
              <a:noAutofit/>
            </a:bodyPr>
            <a:lstStyle/>
            <a:p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Lucida Sans"/>
                <a:ea typeface="Lucida Sans"/>
              </a:endParaRPr>
            </a:p>
          </p:txBody>
        </p:sp>
        <p:sp>
          <p:nvSpPr>
            <p:cNvPr id="542" name="Прямая соединительная линия 259"/>
            <p:cNvSpPr/>
            <p:nvPr/>
          </p:nvSpPr>
          <p:spPr>
            <a:xfrm flipV="1">
              <a:off x="8658000" y="4842720"/>
              <a:ext cx="814320" cy="173160"/>
            </a:xfrm>
            <a:prstGeom prst="line">
              <a:avLst/>
            </a:prstGeom>
            <a:ln w="22225">
              <a:solidFill>
                <a:srgbClr val="00B05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tIns="45000" rIns="45720" bIns="45000" anchor="t">
              <a:noAutofit/>
            </a:bodyPr>
            <a:lstStyle/>
            <a:p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Lucida Sans"/>
                <a:ea typeface="Lucida Sans"/>
              </a:endParaRPr>
            </a:p>
          </p:txBody>
        </p:sp>
        <p:sp>
          <p:nvSpPr>
            <p:cNvPr id="543" name="Прямая соединительная линия 262"/>
            <p:cNvSpPr/>
            <p:nvPr/>
          </p:nvSpPr>
          <p:spPr>
            <a:xfrm>
              <a:off x="8666280" y="5629680"/>
              <a:ext cx="806040" cy="176760"/>
            </a:xfrm>
            <a:prstGeom prst="line">
              <a:avLst/>
            </a:prstGeom>
            <a:ln w="22225">
              <a:solidFill>
                <a:srgbClr val="00B05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tIns="45000" rIns="45720" bIns="45000" anchor="t">
              <a:noAutofit/>
            </a:bodyPr>
            <a:lstStyle/>
            <a:p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Lucida Sans"/>
                <a:ea typeface="Lucida Sans"/>
              </a:endParaRPr>
            </a:p>
          </p:txBody>
        </p:sp>
        <p:grpSp>
          <p:nvGrpSpPr>
            <p:cNvPr id="544" name="Group 42"/>
            <p:cNvGrpSpPr/>
            <p:nvPr/>
          </p:nvGrpSpPr>
          <p:grpSpPr>
            <a:xfrm>
              <a:off x="7537320" y="5300280"/>
              <a:ext cx="475920" cy="1252800"/>
              <a:chOff x="7537320" y="5300280"/>
              <a:chExt cx="475920" cy="1252800"/>
            </a:xfrm>
          </p:grpSpPr>
          <p:sp>
            <p:nvSpPr>
              <p:cNvPr id="545" name="AutoShape 43"/>
              <p:cNvSpPr/>
              <p:nvPr/>
            </p:nvSpPr>
            <p:spPr>
              <a:xfrm rot="15169200">
                <a:off x="7111800" y="5906880"/>
                <a:ext cx="1279800" cy="53280"/>
              </a:xfrm>
              <a:custGeom>
                <a:avLst/>
                <a:gdLst>
                  <a:gd name="textAreaLeft" fmla="*/ 0 w 1279800"/>
                  <a:gd name="textAreaRight" fmla="*/ 1280160 w 1279800"/>
                  <a:gd name="textAreaTop" fmla="*/ 0 h 53280"/>
                  <a:gd name="textAreaBottom" fmla="*/ 53640 h 53280"/>
                  <a:gd name="GluePoint1X" fmla="*/ 1 w 2"/>
                  <a:gd name="GluePoint1Y" fmla="*/ 1 h 2"/>
                  <a:gd name="GluePoint2X" fmla="*/ 1 w 2"/>
                  <a:gd name="GluePoint2Y" fmla="*/ 1 h 2"/>
                  <a:gd name="GluePoint3X" fmla="*/ 1 w 2"/>
                  <a:gd name="GluePoint3Y" fmla="*/ 1 h 2"/>
                  <a:gd name="GluePoint4X" fmla="*/ 1 w 2"/>
                  <a:gd name="GluePoint4Y" fmla="*/ 1 h 2"/>
                </a:gdLst>
                <a:ahLst/>
                <a:cxnLst>
                  <a:cxn ang="0">
                    <a:pos x="GluePoint1X" y="GluePoint1Y"/>
                  </a:cxn>
                  <a:cxn ang="0">
                    <a:pos x="GluePoint2X" y="GluePoint2Y"/>
                  </a:cxn>
                  <a:cxn ang="0">
                    <a:pos x="GluePoint3X" y="GluePoint3Y"/>
                  </a:cxn>
                  <a:cxn ang="0">
                    <a:pos x="GluePoint4X" y="GluePoint4Y"/>
                  </a:cxn>
                </a:cxnLst>
                <a:rect l="textAreaLeft" t="textAreaTop" r="textAreaRight" b="textAreaBottom"/>
                <a:pathLst>
                  <a:path w="21600" h="21600">
                    <a:moveTo>
                      <a:pt x="0" y="21600"/>
                    </a:moveTo>
                    <a:lnTo>
                      <a:pt x="21600" y="216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0000">
                  <a:alpha val="48000"/>
                </a:srgbClr>
              </a:solidFill>
              <a:ln w="1270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45720" tIns="26640" rIns="45720" bIns="26640" numCol="1" spcCol="0" anchor="ctr">
                <a:noAutofit/>
              </a:bodyPr>
              <a:lstStyle/>
              <a:p>
                <a:pPr defTabSz="4572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546" name="AutoShape 44"/>
              <p:cNvSpPr/>
              <p:nvPr/>
            </p:nvSpPr>
            <p:spPr>
              <a:xfrm rot="4368600" flipH="1">
                <a:off x="7158960" y="5892840"/>
                <a:ext cx="1279800" cy="52920"/>
              </a:xfrm>
              <a:custGeom>
                <a:avLst/>
                <a:gdLst>
                  <a:gd name="textAreaLeft" fmla="*/ -360 w 1279800"/>
                  <a:gd name="textAreaRight" fmla="*/ 1279800 w 1279800"/>
                  <a:gd name="textAreaTop" fmla="*/ 0 h 52920"/>
                  <a:gd name="textAreaBottom" fmla="*/ 53280 h 52920"/>
                  <a:gd name="GluePoint1X" fmla="*/ 1 w 2"/>
                  <a:gd name="GluePoint1Y" fmla="*/ 1 h 2"/>
                  <a:gd name="GluePoint2X" fmla="*/ 1 w 2"/>
                  <a:gd name="GluePoint2Y" fmla="*/ 1 h 2"/>
                  <a:gd name="GluePoint3X" fmla="*/ 1 w 2"/>
                  <a:gd name="GluePoint3Y" fmla="*/ 1 h 2"/>
                  <a:gd name="GluePoint4X" fmla="*/ 1 w 2"/>
                  <a:gd name="GluePoint4Y" fmla="*/ 1 h 2"/>
                </a:gdLst>
                <a:ahLst/>
                <a:cxnLst>
                  <a:cxn ang="0">
                    <a:pos x="GluePoint1X" y="GluePoint1Y"/>
                  </a:cxn>
                  <a:cxn ang="0">
                    <a:pos x="GluePoint2X" y="GluePoint2Y"/>
                  </a:cxn>
                  <a:cxn ang="0">
                    <a:pos x="GluePoint3X" y="GluePoint3Y"/>
                  </a:cxn>
                  <a:cxn ang="0">
                    <a:pos x="GluePoint4X" y="GluePoint4Y"/>
                  </a:cxn>
                </a:cxnLst>
                <a:rect l="textAreaLeft" t="textAreaTop" r="textAreaRight" b="textAreaBottom"/>
                <a:pathLst>
                  <a:path w="21600" h="21600">
                    <a:moveTo>
                      <a:pt x="0" y="21600"/>
                    </a:moveTo>
                    <a:lnTo>
                      <a:pt x="21600" y="216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0000">
                  <a:alpha val="48000"/>
                </a:srgbClr>
              </a:solidFill>
              <a:ln w="1270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45720" tIns="26640" rIns="45720" bIns="26640" numCol="1" spcCol="0" anchor="ctr">
                <a:noAutofit/>
              </a:bodyPr>
              <a:lstStyle/>
              <a:p>
                <a:pPr defTabSz="4572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</p:grpSp>
        <p:pic>
          <p:nvPicPr>
            <p:cNvPr id="547" name="Рисунок 342" descr="Рисунок 342"/>
            <p:cNvPicPr/>
            <p:nvPr/>
          </p:nvPicPr>
          <p:blipFill>
            <a:blip r:embed="rId7"/>
            <a:stretch/>
          </p:blipFill>
          <p:spPr>
            <a:xfrm>
              <a:off x="7156800" y="4354920"/>
              <a:ext cx="443520" cy="1942200"/>
            </a:xfrm>
            <a:prstGeom prst="rect">
              <a:avLst/>
            </a:prstGeom>
            <a:noFill/>
            <a:ln w="12700">
              <a:noFill/>
            </a:ln>
          </p:spPr>
        </p:pic>
        <p:pic>
          <p:nvPicPr>
            <p:cNvPr id="548" name="Рисунок 348" descr="Рисунок 348"/>
            <p:cNvPicPr/>
            <p:nvPr/>
          </p:nvPicPr>
          <p:blipFill>
            <a:blip r:embed="rId8"/>
            <a:stretch/>
          </p:blipFill>
          <p:spPr>
            <a:xfrm>
              <a:off x="8416440" y="4433040"/>
              <a:ext cx="124200" cy="1774800"/>
            </a:xfrm>
            <a:prstGeom prst="rect">
              <a:avLst/>
            </a:prstGeom>
            <a:noFill/>
            <a:ln w="12700">
              <a:noFill/>
            </a:ln>
          </p:spPr>
        </p:pic>
        <p:sp>
          <p:nvSpPr>
            <p:cNvPr id="549" name="Прямая соединительная линия 353"/>
            <p:cNvSpPr/>
            <p:nvPr/>
          </p:nvSpPr>
          <p:spPr>
            <a:xfrm flipV="1">
              <a:off x="8212680" y="4426920"/>
              <a:ext cx="5760" cy="1769760"/>
            </a:xfrm>
            <a:prstGeom prst="line">
              <a:avLst/>
            </a:prstGeom>
            <a:ln w="25400">
              <a:solidFill>
                <a:srgbClr val="000000"/>
              </a:solidFill>
              <a:prstDash val="dash"/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tIns="45000" rIns="45720" bIns="45000" anchor="t">
              <a:noAutofit/>
            </a:bodyPr>
            <a:lstStyle/>
            <a:p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Lucida Sans"/>
                <a:ea typeface="Lucida Sans"/>
              </a:endParaRPr>
            </a:p>
          </p:txBody>
        </p:sp>
        <p:sp>
          <p:nvSpPr>
            <p:cNvPr id="550" name="Line 195"/>
            <p:cNvSpPr/>
            <p:nvPr/>
          </p:nvSpPr>
          <p:spPr>
            <a:xfrm flipV="1">
              <a:off x="8246880" y="4138560"/>
              <a:ext cx="780840" cy="258120"/>
            </a:xfrm>
            <a:prstGeom prst="line">
              <a:avLst/>
            </a:prstGeom>
            <a:ln w="19050">
              <a:solidFill>
                <a:srgbClr val="007BC8"/>
              </a:solidFill>
              <a:round/>
              <a:headEnd type="triangl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tIns="45000" rIns="45720" bIns="45000" anchor="t">
              <a:noAutofit/>
            </a:bodyPr>
            <a:lstStyle/>
            <a:p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Lucida Sans"/>
                <a:ea typeface="Lucida Sans"/>
              </a:endParaRPr>
            </a:p>
          </p:txBody>
        </p:sp>
        <p:sp>
          <p:nvSpPr>
            <p:cNvPr id="551" name="Line 195"/>
            <p:cNvSpPr/>
            <p:nvPr/>
          </p:nvSpPr>
          <p:spPr>
            <a:xfrm flipV="1">
              <a:off x="8523720" y="4134960"/>
              <a:ext cx="504000" cy="285480"/>
            </a:xfrm>
            <a:prstGeom prst="line">
              <a:avLst/>
            </a:prstGeom>
            <a:ln w="19050">
              <a:solidFill>
                <a:srgbClr val="007BC8"/>
              </a:solidFill>
              <a:round/>
              <a:headEnd type="triangl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tIns="45000" rIns="45720" bIns="45000" anchor="t">
              <a:noAutofit/>
            </a:bodyPr>
            <a:lstStyle/>
            <a:p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Lucida Sans"/>
                <a:ea typeface="Lucida Sans"/>
              </a:endParaRPr>
            </a:p>
          </p:txBody>
        </p:sp>
        <p:sp>
          <p:nvSpPr>
            <p:cNvPr id="552" name="Shape"/>
            <p:cNvSpPr/>
            <p:nvPr/>
          </p:nvSpPr>
          <p:spPr>
            <a:xfrm rot="9005400">
              <a:off x="8602920" y="4817160"/>
              <a:ext cx="1143000" cy="1084320"/>
            </a:xfrm>
            <a:custGeom>
              <a:avLst/>
              <a:gdLst>
                <a:gd name="textAreaLeft" fmla="*/ 0 w 1143000"/>
                <a:gd name="textAreaRight" fmla="*/ 1143360 w 1143000"/>
                <a:gd name="textAreaTop" fmla="*/ 0 h 1084320"/>
                <a:gd name="textAreaBottom" fmla="*/ 1084680 h 1084320"/>
                <a:gd name="GluePoint1X" fmla="*/ 1 w 2"/>
                <a:gd name="GluePoint1Y" fmla="*/ 1 h 2"/>
                <a:gd name="GluePoint2X" fmla="*/ 1 w 2"/>
                <a:gd name="GluePoint2Y" fmla="*/ 1 h 2"/>
                <a:gd name="GluePoint3X" fmla="*/ 1 w 2"/>
                <a:gd name="GluePoint3Y" fmla="*/ 1 h 2"/>
                <a:gd name="GluePoint4X" fmla="*/ 1 w 2"/>
                <a:gd name="GluePoint4Y" fmla="*/ 1 h 2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</a:cxnLst>
              <a:rect l="textAreaLeft" t="textAreaTop" r="textAreaRight" b="textAreaBottom"/>
              <a:pathLst>
                <a:path w="21600" h="21600">
                  <a:moveTo>
                    <a:pt x="1561" y="3599"/>
                  </a:moveTo>
                  <a:lnTo>
                    <a:pt x="980" y="4634"/>
                  </a:lnTo>
                  <a:lnTo>
                    <a:pt x="0" y="6653"/>
                  </a:lnTo>
                  <a:lnTo>
                    <a:pt x="1178" y="16475"/>
                  </a:lnTo>
                  <a:lnTo>
                    <a:pt x="15876" y="21600"/>
                  </a:lnTo>
                  <a:lnTo>
                    <a:pt x="21600" y="11122"/>
                  </a:lnTo>
                  <a:lnTo>
                    <a:pt x="10027" y="0"/>
                  </a:lnTo>
                  <a:lnTo>
                    <a:pt x="1561" y="3599"/>
                  </a:lnTo>
                  <a:close/>
                </a:path>
              </a:pathLst>
            </a:custGeom>
            <a:solidFill>
              <a:srgbClr val="61C862">
                <a:alpha val="23000"/>
              </a:srgbClr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50760" tIns="50760" rIns="50760" bIns="50760" anchor="ctr">
              <a:noAutofit/>
            </a:bodyPr>
            <a:lstStyle/>
            <a:p>
              <a:pPr algn="ctr" defTabSz="584280">
                <a:lnSpc>
                  <a:spcPct val="100000"/>
                </a:lnSpc>
                <a:tabLst>
                  <a:tab pos="0" algn="l"/>
                </a:tabLst>
              </a:pPr>
              <a:endParaRPr lang="en-US" sz="2200" b="0" u="none" strike="noStrike">
                <a:solidFill>
                  <a:srgbClr val="5EBFFF"/>
                </a:solidFill>
                <a:effectLst/>
                <a:uFillTx/>
                <a:latin typeface="Helvetica Neue Medium"/>
                <a:ea typeface="Helvetica Neue Medium"/>
              </a:endParaRPr>
            </a:p>
          </p:txBody>
        </p:sp>
        <p:sp>
          <p:nvSpPr>
            <p:cNvPr id="553" name="Text Box 38"/>
            <p:cNvSpPr/>
            <p:nvPr/>
          </p:nvSpPr>
          <p:spPr>
            <a:xfrm rot="16194600">
              <a:off x="6908400" y="5227200"/>
              <a:ext cx="897120" cy="18432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spAutoFit/>
            </a:bodyPr>
            <a:lstStyle/>
            <a:p>
              <a:pPr defTabSz="457200">
                <a:lnSpc>
                  <a:spcPct val="100000"/>
                </a:lnSpc>
                <a:tabLst>
                  <a:tab pos="0" algn="l"/>
                </a:tabLst>
              </a:pPr>
              <a:r>
                <a:rPr lang="en-US" sz="1200" b="1" u="none" strike="noStrike">
                  <a:solidFill>
                    <a:srgbClr val="000000"/>
                  </a:solidFill>
                  <a:effectLst/>
                  <a:uFillTx/>
                  <a:latin typeface="Times New Roman"/>
                  <a:ea typeface="Times New Roman"/>
                </a:rPr>
                <a:t>Photocathode</a:t>
              </a:r>
              <a:endParaRPr lang="fr-FR" sz="1200" b="0" u="none" strike="noStrike">
                <a:solidFill>
                  <a:srgbClr val="000000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554" name="Camera"/>
            <p:cNvSpPr/>
            <p:nvPr/>
          </p:nvSpPr>
          <p:spPr>
            <a:xfrm rot="5400000">
              <a:off x="9730440" y="5197320"/>
              <a:ext cx="405360" cy="288000"/>
            </a:xfrm>
            <a:custGeom>
              <a:avLst/>
              <a:gdLst>
                <a:gd name="textAreaLeft" fmla="*/ 0 w 405360"/>
                <a:gd name="textAreaRight" fmla="*/ 405720 w 405360"/>
                <a:gd name="textAreaTop" fmla="*/ 0 h 288000"/>
                <a:gd name="textAreaBottom" fmla="*/ 288360 h 288000"/>
                <a:gd name="GluePoint1X" fmla="*/ 1 w 2"/>
                <a:gd name="GluePoint1Y" fmla="*/ 1 h 2"/>
                <a:gd name="GluePoint2X" fmla="*/ 1 w 2"/>
                <a:gd name="GluePoint2Y" fmla="*/ 1 h 2"/>
                <a:gd name="GluePoint3X" fmla="*/ 1 w 2"/>
                <a:gd name="GluePoint3Y" fmla="*/ 1 h 2"/>
                <a:gd name="GluePoint4X" fmla="*/ 1 w 2"/>
                <a:gd name="GluePoint4Y" fmla="*/ 1 h 2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</a:cxnLst>
              <a:rect l="textAreaLeft" t="textAreaTop" r="textAreaRight" b="textAreaBottom"/>
              <a:pathLst>
                <a:path w="21600" h="21600">
                  <a:moveTo>
                    <a:pt x="7898" y="0"/>
                  </a:moveTo>
                  <a:cubicBezTo>
                    <a:pt x="7580" y="0"/>
                    <a:pt x="7176" y="305"/>
                    <a:pt x="7000" y="677"/>
                  </a:cubicBezTo>
                  <a:lnTo>
                    <a:pt x="6586" y="1551"/>
                  </a:lnTo>
                  <a:cubicBezTo>
                    <a:pt x="6410" y="1924"/>
                    <a:pt x="6006" y="2228"/>
                    <a:pt x="5689" y="2228"/>
                  </a:cubicBezTo>
                  <a:lnTo>
                    <a:pt x="3765" y="2228"/>
                  </a:lnTo>
                  <a:lnTo>
                    <a:pt x="3765" y="1931"/>
                  </a:lnTo>
                  <a:cubicBezTo>
                    <a:pt x="3765" y="1633"/>
                    <a:pt x="3592" y="1390"/>
                    <a:pt x="3380" y="1390"/>
                  </a:cubicBezTo>
                  <a:lnTo>
                    <a:pt x="1841" y="1390"/>
                  </a:lnTo>
                  <a:cubicBezTo>
                    <a:pt x="1629" y="1390"/>
                    <a:pt x="1456" y="1633"/>
                    <a:pt x="1456" y="1931"/>
                  </a:cubicBezTo>
                  <a:lnTo>
                    <a:pt x="1456" y="2228"/>
                  </a:lnTo>
                  <a:lnTo>
                    <a:pt x="1136" y="2228"/>
                  </a:lnTo>
                  <a:cubicBezTo>
                    <a:pt x="818" y="2228"/>
                    <a:pt x="434" y="2307"/>
                    <a:pt x="280" y="2404"/>
                  </a:cubicBezTo>
                  <a:cubicBezTo>
                    <a:pt x="127" y="2502"/>
                    <a:pt x="0" y="3380"/>
                    <a:pt x="0" y="3827"/>
                  </a:cubicBezTo>
                  <a:lnTo>
                    <a:pt x="0" y="20001"/>
                  </a:lnTo>
                  <a:cubicBezTo>
                    <a:pt x="0" y="20448"/>
                    <a:pt x="56" y="20992"/>
                    <a:pt x="125" y="21208"/>
                  </a:cubicBezTo>
                  <a:cubicBezTo>
                    <a:pt x="194" y="21424"/>
                    <a:pt x="818" y="21600"/>
                    <a:pt x="1136" y="21600"/>
                  </a:cubicBezTo>
                  <a:lnTo>
                    <a:pt x="20464" y="21600"/>
                  </a:lnTo>
                  <a:cubicBezTo>
                    <a:pt x="20782" y="21600"/>
                    <a:pt x="21166" y="21522"/>
                    <a:pt x="21320" y="21424"/>
                  </a:cubicBezTo>
                  <a:cubicBezTo>
                    <a:pt x="21473" y="21327"/>
                    <a:pt x="21600" y="20448"/>
                    <a:pt x="21600" y="20001"/>
                  </a:cubicBezTo>
                  <a:lnTo>
                    <a:pt x="21600" y="3827"/>
                  </a:lnTo>
                  <a:cubicBezTo>
                    <a:pt x="21600" y="3380"/>
                    <a:pt x="21475" y="2501"/>
                    <a:pt x="21322" y="2404"/>
                  </a:cubicBezTo>
                  <a:cubicBezTo>
                    <a:pt x="21168" y="2307"/>
                    <a:pt x="20782" y="2228"/>
                    <a:pt x="20464" y="2228"/>
                  </a:cubicBezTo>
                  <a:lnTo>
                    <a:pt x="15658" y="2228"/>
                  </a:lnTo>
                  <a:cubicBezTo>
                    <a:pt x="15341" y="2228"/>
                    <a:pt x="14935" y="1924"/>
                    <a:pt x="14759" y="1551"/>
                  </a:cubicBezTo>
                  <a:lnTo>
                    <a:pt x="14345" y="677"/>
                  </a:lnTo>
                  <a:cubicBezTo>
                    <a:pt x="14169" y="305"/>
                    <a:pt x="13765" y="0"/>
                    <a:pt x="13448" y="0"/>
                  </a:cubicBezTo>
                  <a:lnTo>
                    <a:pt x="11303" y="0"/>
                  </a:lnTo>
                  <a:cubicBezTo>
                    <a:pt x="10985" y="0"/>
                    <a:pt x="10702" y="0"/>
                    <a:pt x="10673" y="0"/>
                  </a:cubicBezTo>
                  <a:cubicBezTo>
                    <a:pt x="10645" y="0"/>
                    <a:pt x="10362" y="0"/>
                    <a:pt x="10044" y="0"/>
                  </a:cubicBezTo>
                  <a:lnTo>
                    <a:pt x="7898" y="0"/>
                  </a:lnTo>
                  <a:close/>
                  <a:moveTo>
                    <a:pt x="18530" y="5400"/>
                  </a:moveTo>
                  <a:cubicBezTo>
                    <a:pt x="18961" y="5400"/>
                    <a:pt x="19310" y="5891"/>
                    <a:pt x="19310" y="6498"/>
                  </a:cubicBezTo>
                  <a:cubicBezTo>
                    <a:pt x="19310" y="7104"/>
                    <a:pt x="18961" y="7595"/>
                    <a:pt x="18530" y="7595"/>
                  </a:cubicBezTo>
                  <a:cubicBezTo>
                    <a:pt x="18099" y="7595"/>
                    <a:pt x="17751" y="7104"/>
                    <a:pt x="17751" y="6498"/>
                  </a:cubicBezTo>
                  <a:cubicBezTo>
                    <a:pt x="17751" y="5891"/>
                    <a:pt x="18099" y="5400"/>
                    <a:pt x="18530" y="5400"/>
                  </a:cubicBezTo>
                  <a:close/>
                  <a:moveTo>
                    <a:pt x="10800" y="5887"/>
                  </a:moveTo>
                  <a:cubicBezTo>
                    <a:pt x="13210" y="5887"/>
                    <a:pt x="15171" y="8647"/>
                    <a:pt x="15171" y="12040"/>
                  </a:cubicBezTo>
                  <a:cubicBezTo>
                    <a:pt x="15171" y="15433"/>
                    <a:pt x="13210" y="18193"/>
                    <a:pt x="10800" y="18193"/>
                  </a:cubicBezTo>
                  <a:cubicBezTo>
                    <a:pt x="8390" y="18193"/>
                    <a:pt x="6429" y="15433"/>
                    <a:pt x="6429" y="12040"/>
                  </a:cubicBezTo>
                  <a:cubicBezTo>
                    <a:pt x="6429" y="8647"/>
                    <a:pt x="8390" y="5887"/>
                    <a:pt x="10800" y="5887"/>
                  </a:cubicBezTo>
                  <a:close/>
                  <a:moveTo>
                    <a:pt x="10800" y="7514"/>
                  </a:moveTo>
                  <a:cubicBezTo>
                    <a:pt x="9027" y="7514"/>
                    <a:pt x="7585" y="9544"/>
                    <a:pt x="7585" y="12040"/>
                  </a:cubicBezTo>
                  <a:cubicBezTo>
                    <a:pt x="7585" y="14536"/>
                    <a:pt x="9027" y="16568"/>
                    <a:pt x="10800" y="16568"/>
                  </a:cubicBezTo>
                  <a:cubicBezTo>
                    <a:pt x="12573" y="16568"/>
                    <a:pt x="14015" y="14536"/>
                    <a:pt x="14015" y="12040"/>
                  </a:cubicBezTo>
                  <a:cubicBezTo>
                    <a:pt x="14015" y="9544"/>
                    <a:pt x="12573" y="7514"/>
                    <a:pt x="10800" y="7514"/>
                  </a:cubicBezTo>
                  <a:close/>
                </a:path>
              </a:pathLst>
            </a:custGeom>
            <a:solidFill>
              <a:srgbClr val="A6A6A6"/>
            </a:solidFill>
            <a:ln w="254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tIns="45000" rIns="45720" bIns="45000" anchor="t">
              <a:noAutofit/>
            </a:bodyPr>
            <a:lstStyle/>
            <a:p>
              <a:pPr algn="ctr" defTabSz="4572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>
                <a:solidFill>
                  <a:srgbClr val="5EBFFF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555" name="Line 195"/>
          <p:cNvSpPr/>
          <p:nvPr/>
        </p:nvSpPr>
        <p:spPr>
          <a:xfrm flipH="1">
            <a:off x="9077400" y="2202480"/>
            <a:ext cx="633600" cy="1715760"/>
          </a:xfrm>
          <a:prstGeom prst="line">
            <a:avLst/>
          </a:prstGeom>
          <a:ln w="19050">
            <a:solidFill>
              <a:srgbClr val="007BC8"/>
            </a:solidFill>
            <a:round/>
            <a:head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Lucida Sans"/>
              <a:ea typeface="Lucida Sans"/>
            </a:endParaRPr>
          </a:p>
        </p:txBody>
      </p:sp>
      <p:sp>
        <p:nvSpPr>
          <p:cNvPr id="556" name="Line 195"/>
          <p:cNvSpPr/>
          <p:nvPr/>
        </p:nvSpPr>
        <p:spPr>
          <a:xfrm flipH="1">
            <a:off x="9077400" y="2202480"/>
            <a:ext cx="786240" cy="1714320"/>
          </a:xfrm>
          <a:prstGeom prst="line">
            <a:avLst/>
          </a:prstGeom>
          <a:ln w="19050">
            <a:solidFill>
              <a:srgbClr val="007BC8"/>
            </a:solidFill>
            <a:round/>
            <a:head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Lucida Sans"/>
              <a:ea typeface="Lucida Sans"/>
            </a:endParaRPr>
          </a:p>
        </p:txBody>
      </p:sp>
      <p:sp>
        <p:nvSpPr>
          <p:cNvPr id="557" name="Line 195"/>
          <p:cNvSpPr/>
          <p:nvPr/>
        </p:nvSpPr>
        <p:spPr>
          <a:xfrm flipH="1">
            <a:off x="9077400" y="2188080"/>
            <a:ext cx="938520" cy="1728720"/>
          </a:xfrm>
          <a:prstGeom prst="line">
            <a:avLst/>
          </a:prstGeom>
          <a:ln w="19050">
            <a:solidFill>
              <a:srgbClr val="007BC8"/>
            </a:solidFill>
            <a:round/>
            <a:head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Lucida Sans"/>
              <a:ea typeface="Lucida Sans"/>
            </a:endParaRPr>
          </a:p>
        </p:txBody>
      </p:sp>
      <p:sp>
        <p:nvSpPr>
          <p:cNvPr id="558" name="Rechteck 145"/>
          <p:cNvSpPr/>
          <p:nvPr/>
        </p:nvSpPr>
        <p:spPr>
          <a:xfrm>
            <a:off x="5638680" y="2743200"/>
            <a:ext cx="914040" cy="761760"/>
          </a:xfrm>
          <a:prstGeom prst="rect">
            <a:avLst/>
          </a:prstGeom>
          <a:noFill/>
          <a:ln w="57150">
            <a:solidFill>
              <a:srgbClr val="EB6E0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endParaRPr lang="de-DE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559" name="Gerader Verbinder 148"/>
          <p:cNvCxnSpPr/>
          <p:nvPr/>
        </p:nvCxnSpPr>
        <p:spPr>
          <a:xfrm flipV="1">
            <a:off x="6553080" y="552600"/>
            <a:ext cx="869400" cy="2190960"/>
          </a:xfrm>
          <a:prstGeom prst="straightConnector1">
            <a:avLst/>
          </a:prstGeom>
          <a:ln w="57150">
            <a:solidFill>
              <a:srgbClr val="EB6E0F"/>
            </a:solidFill>
          </a:ln>
        </p:spPr>
      </p:cxnSp>
      <p:cxnSp>
        <p:nvCxnSpPr>
          <p:cNvPr id="560" name="Gerader Verbinder 152"/>
          <p:cNvCxnSpPr/>
          <p:nvPr/>
        </p:nvCxnSpPr>
        <p:spPr>
          <a:xfrm>
            <a:off x="6553080" y="3504960"/>
            <a:ext cx="869400" cy="81720"/>
          </a:xfrm>
          <a:prstGeom prst="straightConnector1">
            <a:avLst/>
          </a:prstGeom>
          <a:ln w="57150">
            <a:solidFill>
              <a:srgbClr val="EB6E0F"/>
            </a:solidFill>
          </a:ln>
        </p:spPr>
      </p:cxnSp>
      <p:sp>
        <p:nvSpPr>
          <p:cNvPr id="561" name="Text Box 217"/>
          <p:cNvSpPr/>
          <p:nvPr/>
        </p:nvSpPr>
        <p:spPr>
          <a:xfrm>
            <a:off x="8021520" y="6241680"/>
            <a:ext cx="357480" cy="21492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de-DE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grid</a:t>
            </a:r>
            <a:endParaRPr lang="fr-FR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562" name="Text Box 217"/>
          <p:cNvSpPr/>
          <p:nvPr/>
        </p:nvSpPr>
        <p:spPr>
          <a:xfrm>
            <a:off x="8042760" y="6513480"/>
            <a:ext cx="907200" cy="21492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de-DE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multiplier</a:t>
            </a:r>
            <a:endParaRPr lang="fr-FR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563" name="Text Box 217"/>
          <p:cNvSpPr/>
          <p:nvPr/>
        </p:nvSpPr>
        <p:spPr>
          <a:xfrm>
            <a:off x="8417160" y="6303600"/>
            <a:ext cx="907200" cy="21492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ctr" defTabSz="457200">
              <a:lnSpc>
                <a:spcPct val="100000"/>
              </a:lnSpc>
              <a:tabLst>
                <a:tab pos="0" algn="l"/>
              </a:tabLst>
            </a:pPr>
            <a:r>
              <a:rPr lang="de-DE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screen</a:t>
            </a:r>
            <a:endParaRPr lang="fr-FR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PlaceHolder 1"/>
          <p:cNvSpPr>
            <a:spLocks noGrp="1"/>
          </p:cNvSpPr>
          <p:nvPr>
            <p:ph type="title"/>
          </p:nvPr>
        </p:nvSpPr>
        <p:spPr>
          <a:xfrm>
            <a:off x="407880" y="349560"/>
            <a:ext cx="11375280" cy="450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 algn="l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US" sz="3000" b="1" u="none" strike="noStrike">
                <a:solidFill>
                  <a:schemeClr val="accent1"/>
                </a:solidFill>
                <a:effectLst/>
                <a:uFillTx/>
                <a:latin typeface="Arial"/>
              </a:rPr>
              <a:t>Appendix</a:t>
            </a:r>
          </a:p>
        </p:txBody>
      </p:sp>
      <p:sp>
        <p:nvSpPr>
          <p:cNvPr id="565" name="PlaceHolder 2"/>
          <p:cNvSpPr>
            <a:spLocks noGrp="1"/>
          </p:cNvSpPr>
          <p:nvPr>
            <p:ph/>
          </p:nvPr>
        </p:nvSpPr>
        <p:spPr>
          <a:xfrm>
            <a:off x="407880" y="817560"/>
            <a:ext cx="11375280" cy="37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 algn="l" defTabSz="914400">
              <a:lnSpc>
                <a:spcPct val="110000"/>
              </a:lnSpc>
              <a:spcAft>
                <a:spcPts val="1199"/>
              </a:spcAft>
              <a:buNone/>
              <a:tabLst>
                <a:tab pos="0" algn="l"/>
              </a:tabLst>
            </a:pPr>
            <a:r>
              <a:rPr lang="en-US" sz="1800" b="1" u="none" strike="noStrike">
                <a:solidFill>
                  <a:schemeClr val="accent2"/>
                </a:solidFill>
                <a:effectLst/>
                <a:uFillTx/>
                <a:latin typeface="Arial"/>
              </a:rPr>
              <a:t>Complementary XPS measurements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indent="0" algn="l" defTabSz="914400">
              <a:lnSpc>
                <a:spcPct val="110000"/>
              </a:lnSpc>
              <a:spcAft>
                <a:spcPts val="1199"/>
              </a:spcAft>
              <a:buNone/>
              <a:tabLst>
                <a:tab pos="0" algn="l"/>
              </a:tabLst>
            </a:pP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566" name="Rectangle 3"/>
          <p:cNvSpPr/>
          <p:nvPr/>
        </p:nvSpPr>
        <p:spPr>
          <a:xfrm>
            <a:off x="304920" y="1447920"/>
            <a:ext cx="2192400" cy="401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457200">
              <a:lnSpc>
                <a:spcPct val="100000"/>
              </a:lnSpc>
            </a:pPr>
            <a:r>
              <a:rPr lang="en-US" sz="1800" b="0" u="sng" strike="noStrike">
                <a:solidFill>
                  <a:schemeClr val="dk1"/>
                </a:solidFill>
                <a:effectLst/>
                <a:uFillTx/>
                <a:latin typeface="Arial"/>
              </a:rPr>
              <a:t>ELAS (XPS Cs</a:t>
            </a:r>
            <a:r>
              <a:rPr lang="en-US" sz="1800" b="0" u="sng" strike="noStrike" baseline="-25000">
                <a:solidFill>
                  <a:schemeClr val="dk1"/>
                </a:solidFill>
                <a:effectLst/>
                <a:uFillTx/>
                <a:latin typeface="Arial"/>
              </a:rPr>
              <a:t>2</a:t>
            </a:r>
            <a:r>
              <a:rPr lang="en-US" sz="1800" b="0" u="sng" strike="noStrike">
                <a:solidFill>
                  <a:schemeClr val="dk1"/>
                </a:solidFill>
                <a:effectLst/>
                <a:uFillTx/>
                <a:latin typeface="Arial"/>
              </a:rPr>
              <a:t>Te):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pic>
        <p:nvPicPr>
          <p:cNvPr id="567" name="Picture 4"/>
          <p:cNvPicPr/>
          <p:nvPr/>
        </p:nvPicPr>
        <p:blipFill>
          <a:blip r:embed="rId3"/>
          <a:stretch/>
        </p:blipFill>
        <p:spPr>
          <a:xfrm>
            <a:off x="300960" y="2097360"/>
            <a:ext cx="5382360" cy="31370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68" name="TextBox 9"/>
          <p:cNvSpPr/>
          <p:nvPr/>
        </p:nvSpPr>
        <p:spPr>
          <a:xfrm>
            <a:off x="1066680" y="2357640"/>
            <a:ext cx="450000" cy="368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457200">
              <a:lnSpc>
                <a:spcPct val="100000"/>
              </a:lnSpc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Cs 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cxnSp>
        <p:nvCxnSpPr>
          <p:cNvPr id="569" name="Straight Arrow Connector 10"/>
          <p:cNvCxnSpPr/>
          <p:nvPr/>
        </p:nvCxnSpPr>
        <p:spPr>
          <a:xfrm>
            <a:off x="1401120" y="2645640"/>
            <a:ext cx="54000" cy="72720"/>
          </a:xfrm>
          <a:prstGeom prst="straightConnector1">
            <a:avLst/>
          </a:prstGeom>
          <a:ln w="0">
            <a:solidFill>
              <a:srgbClr val="000000"/>
            </a:solidFill>
            <a:tailEnd type="triangle" w="med" len="med"/>
          </a:ln>
        </p:spPr>
      </p:cxnSp>
      <p:cxnSp>
        <p:nvCxnSpPr>
          <p:cNvPr id="570" name="Straight Arrow Connector 11"/>
          <p:cNvCxnSpPr/>
          <p:nvPr/>
        </p:nvCxnSpPr>
        <p:spPr>
          <a:xfrm>
            <a:off x="2286000" y="4190760"/>
            <a:ext cx="54000" cy="72720"/>
          </a:xfrm>
          <a:prstGeom prst="straightConnector1">
            <a:avLst/>
          </a:prstGeom>
          <a:ln w="0">
            <a:solidFill>
              <a:srgbClr val="000000"/>
            </a:solidFill>
            <a:tailEnd type="triangle" w="med" len="med"/>
          </a:ln>
        </p:spPr>
      </p:cxnSp>
      <p:sp>
        <p:nvSpPr>
          <p:cNvPr id="571" name="TextBox 12"/>
          <p:cNvSpPr/>
          <p:nvPr/>
        </p:nvSpPr>
        <p:spPr>
          <a:xfrm>
            <a:off x="1981080" y="3894480"/>
            <a:ext cx="443880" cy="368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457200">
              <a:lnSpc>
                <a:spcPct val="100000"/>
              </a:lnSpc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Te 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cxnSp>
        <p:nvCxnSpPr>
          <p:cNvPr id="572" name="Straight Arrow Connector 13"/>
          <p:cNvCxnSpPr/>
          <p:nvPr/>
        </p:nvCxnSpPr>
        <p:spPr>
          <a:xfrm flipH="1">
            <a:off x="2666880" y="4495680"/>
            <a:ext cx="41040" cy="88560"/>
          </a:xfrm>
          <a:prstGeom prst="straightConnector1">
            <a:avLst/>
          </a:prstGeom>
          <a:ln w="0">
            <a:solidFill>
              <a:srgbClr val="000000"/>
            </a:solidFill>
            <a:tailEnd type="triangle" w="med" len="med"/>
          </a:ln>
        </p:spPr>
      </p:cxnSp>
      <p:sp>
        <p:nvSpPr>
          <p:cNvPr id="573" name="TextBox 14"/>
          <p:cNvSpPr/>
          <p:nvPr/>
        </p:nvSpPr>
        <p:spPr>
          <a:xfrm>
            <a:off x="2568240" y="4227120"/>
            <a:ext cx="389160" cy="368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457200">
              <a:lnSpc>
                <a:spcPct val="100000"/>
              </a:lnSpc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O 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cxnSp>
        <p:nvCxnSpPr>
          <p:cNvPr id="574" name="Straight Arrow Connector 15"/>
          <p:cNvCxnSpPr/>
          <p:nvPr/>
        </p:nvCxnSpPr>
        <p:spPr>
          <a:xfrm>
            <a:off x="3962160" y="4560120"/>
            <a:ext cx="54000" cy="72720"/>
          </a:xfrm>
          <a:prstGeom prst="straightConnector1">
            <a:avLst/>
          </a:prstGeom>
          <a:ln w="0">
            <a:solidFill>
              <a:srgbClr val="000000"/>
            </a:solidFill>
            <a:tailEnd type="triangle" w="med" len="med"/>
          </a:ln>
        </p:spPr>
      </p:cxnSp>
      <p:sp>
        <p:nvSpPr>
          <p:cNvPr id="575" name="TextBox 16"/>
          <p:cNvSpPr/>
          <p:nvPr/>
        </p:nvSpPr>
        <p:spPr>
          <a:xfrm>
            <a:off x="3733920" y="4311000"/>
            <a:ext cx="360360" cy="368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457200">
              <a:lnSpc>
                <a:spcPct val="100000"/>
              </a:lnSpc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 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pic>
        <p:nvPicPr>
          <p:cNvPr id="576" name="Picture 17"/>
          <p:cNvPicPr/>
          <p:nvPr/>
        </p:nvPicPr>
        <p:blipFill>
          <a:blip r:embed="rId4"/>
          <a:stretch/>
        </p:blipFill>
        <p:spPr>
          <a:xfrm>
            <a:off x="4267080" y="2183040"/>
            <a:ext cx="1366560" cy="2006280"/>
          </a:xfrm>
          <a:prstGeom prst="rect">
            <a:avLst/>
          </a:prstGeom>
          <a:noFill/>
          <a:ln w="0">
            <a:noFill/>
          </a:ln>
        </p:spPr>
      </p:pic>
      <p:cxnSp>
        <p:nvCxnSpPr>
          <p:cNvPr id="577" name="Straight Arrow Connector 18"/>
          <p:cNvCxnSpPr/>
          <p:nvPr/>
        </p:nvCxnSpPr>
        <p:spPr>
          <a:xfrm flipH="1">
            <a:off x="4375440" y="4460040"/>
            <a:ext cx="77040" cy="65160"/>
          </a:xfrm>
          <a:prstGeom prst="straightConnector1">
            <a:avLst/>
          </a:prstGeom>
          <a:ln w="0">
            <a:solidFill>
              <a:srgbClr val="000000"/>
            </a:solidFill>
            <a:tailEnd type="triangle" w="med" len="med"/>
          </a:ln>
        </p:spPr>
      </p:cxnSp>
      <p:sp>
        <p:nvSpPr>
          <p:cNvPr id="578" name="TextBox 19"/>
          <p:cNvSpPr/>
          <p:nvPr/>
        </p:nvSpPr>
        <p:spPr>
          <a:xfrm>
            <a:off x="4384800" y="4263120"/>
            <a:ext cx="516240" cy="368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457200">
              <a:lnSpc>
                <a:spcPct val="100000"/>
              </a:lnSpc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Mo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579" name="Rectangle 21"/>
          <p:cNvSpPr/>
          <p:nvPr/>
        </p:nvSpPr>
        <p:spPr>
          <a:xfrm>
            <a:off x="4360680" y="1678680"/>
            <a:ext cx="1081800" cy="368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457200">
              <a:lnSpc>
                <a:spcPct val="100000"/>
              </a:lnSpc>
            </a:pPr>
            <a:r>
              <a:rPr lang="en-US" sz="1800" b="0" u="sng" strike="noStrike">
                <a:solidFill>
                  <a:schemeClr val="dk1"/>
                </a:solidFill>
                <a:effectLst/>
                <a:uFillTx/>
                <a:latin typeface="Arial"/>
              </a:rPr>
              <a:t>Surveys: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cxnSp>
        <p:nvCxnSpPr>
          <p:cNvPr id="580" name="Straight Arrow Connector 22"/>
          <p:cNvCxnSpPr/>
          <p:nvPr/>
        </p:nvCxnSpPr>
        <p:spPr>
          <a:xfrm>
            <a:off x="6400800" y="2357280"/>
            <a:ext cx="673920" cy="720"/>
          </a:xfrm>
          <a:prstGeom prst="straightConnector1">
            <a:avLst/>
          </a:prstGeom>
          <a:ln w="0">
            <a:solidFill>
              <a:srgbClr val="000000"/>
            </a:solidFill>
            <a:tailEnd type="triangle" w="med" len="med"/>
          </a:ln>
        </p:spPr>
      </p:cxnSp>
      <p:pic>
        <p:nvPicPr>
          <p:cNvPr id="581" name="Picture 23"/>
          <p:cNvPicPr/>
          <p:nvPr/>
        </p:nvPicPr>
        <p:blipFill>
          <a:blip r:embed="rId5"/>
          <a:stretch/>
        </p:blipFill>
        <p:spPr>
          <a:xfrm>
            <a:off x="7475760" y="602280"/>
            <a:ext cx="3672360" cy="2739240"/>
          </a:xfrm>
          <a:prstGeom prst="rect">
            <a:avLst/>
          </a:prstGeom>
          <a:noFill/>
          <a:ln w="0">
            <a:noFill/>
          </a:ln>
        </p:spPr>
      </p:pic>
      <p:cxnSp>
        <p:nvCxnSpPr>
          <p:cNvPr id="582" name="Straight Arrow Connector 30"/>
          <p:cNvCxnSpPr/>
          <p:nvPr/>
        </p:nvCxnSpPr>
        <p:spPr>
          <a:xfrm>
            <a:off x="9303480" y="3435480"/>
            <a:ext cx="720" cy="231480"/>
          </a:xfrm>
          <a:prstGeom prst="straightConnector1">
            <a:avLst/>
          </a:prstGeom>
          <a:ln w="0">
            <a:solidFill>
              <a:srgbClr val="000000"/>
            </a:solidFill>
            <a:tailEnd type="triangle" w="med" len="med"/>
          </a:ln>
        </p:spPr>
      </p:cxnSp>
      <p:sp>
        <p:nvSpPr>
          <p:cNvPr id="583" name="Rectangle 32"/>
          <p:cNvSpPr/>
          <p:nvPr/>
        </p:nvSpPr>
        <p:spPr>
          <a:xfrm>
            <a:off x="6934320" y="232920"/>
            <a:ext cx="4576320" cy="368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457200">
              <a:lnSpc>
                <a:spcPct val="100000"/>
              </a:lnSpc>
            </a:pPr>
            <a:r>
              <a:rPr lang="en-US" sz="1800" b="0" u="sng" strike="noStrike">
                <a:solidFill>
                  <a:schemeClr val="dk1"/>
                </a:solidFill>
                <a:effectLst/>
                <a:uFillTx/>
                <a:latin typeface="Arial"/>
              </a:rPr>
              <a:t>High resolution (Te 3d) </a:t>
            </a:r>
            <a:r>
              <a:rPr lang="de-DE" sz="1800" b="0" u="sng" strike="noStrike">
                <a:solidFill>
                  <a:schemeClr val="dk1"/>
                </a:solidFill>
                <a:effectLst/>
                <a:uFillTx/>
                <a:latin typeface="Arial"/>
              </a:rPr>
              <a:t>&lt; 0.5 mm spot size</a:t>
            </a:r>
            <a:r>
              <a:rPr lang="en-US" sz="1800" b="0" u="sng" strike="noStrike">
                <a:solidFill>
                  <a:schemeClr val="dk1"/>
                </a:solidFill>
                <a:effectLst/>
                <a:uFillTx/>
                <a:latin typeface="Arial"/>
              </a:rPr>
              <a:t>: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pic>
        <p:nvPicPr>
          <p:cNvPr id="584" name="Picture 33"/>
          <p:cNvPicPr/>
          <p:nvPr/>
        </p:nvPicPr>
        <p:blipFill>
          <a:blip r:embed="rId6"/>
          <a:stretch/>
        </p:blipFill>
        <p:spPr>
          <a:xfrm>
            <a:off x="7475760" y="4020480"/>
            <a:ext cx="3691800" cy="27860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85" name="TextBox 35"/>
          <p:cNvSpPr/>
          <p:nvPr/>
        </p:nvSpPr>
        <p:spPr>
          <a:xfrm>
            <a:off x="7903080" y="3666600"/>
            <a:ext cx="2800080" cy="368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457200">
              <a:lnSpc>
                <a:spcPct val="100000"/>
              </a:lnSpc>
            </a:pPr>
            <a:r>
              <a:rPr lang="en-US" sz="1800" b="0" u="sng" strike="noStrike">
                <a:solidFill>
                  <a:schemeClr val="dk1"/>
                </a:solidFill>
                <a:effectLst/>
                <a:uFillTx/>
                <a:latin typeface="Arial"/>
              </a:rPr>
              <a:t>Larger spot size, 1-2 mm: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586" name="TextBox 36"/>
          <p:cNvSpPr/>
          <p:nvPr/>
        </p:nvSpPr>
        <p:spPr>
          <a:xfrm>
            <a:off x="7498800" y="1273680"/>
            <a:ext cx="1329120" cy="297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457200">
              <a:lnSpc>
                <a:spcPct val="100000"/>
              </a:lnSpc>
            </a:pPr>
            <a:r>
              <a:rPr lang="en-US" sz="12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Te 3d3/2 </a:t>
            </a:r>
            <a:r>
              <a:rPr lang="en-US" sz="1200" b="1" u="none" strike="noStrike" baseline="30000">
                <a:solidFill>
                  <a:schemeClr val="dk1"/>
                </a:solidFill>
                <a:effectLst/>
                <a:uFillTx/>
                <a:latin typeface="Arial"/>
              </a:rPr>
              <a:t>2-</a:t>
            </a:r>
            <a:r>
              <a:rPr lang="en-US" sz="12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 </a:t>
            </a:r>
            <a:r>
              <a:rPr lang="en-US" sz="1200" b="1" u="none" strike="noStrike">
                <a:solidFill>
                  <a:srgbClr val="FF0000"/>
                </a:solidFill>
                <a:effectLst/>
                <a:uFillTx/>
                <a:latin typeface="Arial"/>
              </a:rPr>
              <a:t>(Cs</a:t>
            </a:r>
            <a:r>
              <a:rPr lang="en-US" sz="1200" b="1" u="none" strike="noStrike" baseline="-25000">
                <a:solidFill>
                  <a:srgbClr val="FF0000"/>
                </a:solidFill>
                <a:effectLst/>
                <a:uFillTx/>
                <a:latin typeface="Arial"/>
              </a:rPr>
              <a:t>2</a:t>
            </a:r>
            <a:r>
              <a:rPr lang="en-US" sz="1200" b="1" u="none" strike="noStrike">
                <a:solidFill>
                  <a:srgbClr val="FF0000"/>
                </a:solidFill>
                <a:effectLst/>
                <a:uFillTx/>
                <a:latin typeface="Arial"/>
              </a:rPr>
              <a:t>Te)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587" name="TextBox 37"/>
          <p:cNvSpPr/>
          <p:nvPr/>
        </p:nvSpPr>
        <p:spPr>
          <a:xfrm>
            <a:off x="8534520" y="1879200"/>
            <a:ext cx="880200" cy="460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457200">
              <a:lnSpc>
                <a:spcPct val="100000"/>
              </a:lnSpc>
            </a:pPr>
            <a:r>
              <a:rPr lang="en-US" sz="12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Te 3d3/2 </a:t>
            </a:r>
            <a:r>
              <a:rPr lang="en-US" sz="1200" b="1" u="none" strike="noStrike" baseline="30000">
                <a:solidFill>
                  <a:schemeClr val="dk1"/>
                </a:solidFill>
                <a:effectLst/>
                <a:uFillTx/>
                <a:latin typeface="Arial"/>
              </a:rPr>
              <a:t>0</a:t>
            </a:r>
            <a:r>
              <a:rPr lang="en-US" sz="12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 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457200">
              <a:lnSpc>
                <a:spcPct val="100000"/>
              </a:lnSpc>
            </a:pPr>
            <a:r>
              <a:rPr lang="en-US" sz="12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 </a:t>
            </a:r>
            <a:r>
              <a:rPr lang="en-US" sz="1200" b="1" u="none" strike="noStrike">
                <a:solidFill>
                  <a:srgbClr val="FF0000"/>
                </a:solidFill>
                <a:effectLst/>
                <a:uFillTx/>
                <a:latin typeface="Arial"/>
              </a:rPr>
              <a:t>(Metallic)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588" name="TextBox 38"/>
          <p:cNvSpPr/>
          <p:nvPr/>
        </p:nvSpPr>
        <p:spPr>
          <a:xfrm>
            <a:off x="9337680" y="716040"/>
            <a:ext cx="898560" cy="276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457200">
              <a:lnSpc>
                <a:spcPct val="100000"/>
              </a:lnSpc>
            </a:pPr>
            <a:r>
              <a:rPr lang="en-US" sz="12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Te 3d5/2 </a:t>
            </a:r>
            <a:r>
              <a:rPr lang="en-US" sz="1200" b="1" u="none" strike="noStrike" baseline="30000">
                <a:solidFill>
                  <a:schemeClr val="dk1"/>
                </a:solidFill>
                <a:effectLst/>
                <a:uFillTx/>
                <a:latin typeface="Arial"/>
              </a:rPr>
              <a:t>2-</a:t>
            </a:r>
            <a:r>
              <a:rPr lang="en-US" sz="12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 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589" name="TextBox 39"/>
          <p:cNvSpPr/>
          <p:nvPr/>
        </p:nvSpPr>
        <p:spPr>
          <a:xfrm>
            <a:off x="10270440" y="1121400"/>
            <a:ext cx="866520" cy="276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457200">
              <a:lnSpc>
                <a:spcPct val="100000"/>
              </a:lnSpc>
            </a:pPr>
            <a:r>
              <a:rPr lang="en-US" sz="12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Te 3d5/2 </a:t>
            </a:r>
            <a:r>
              <a:rPr lang="en-US" sz="1200" b="1" u="none" strike="noStrike" baseline="30000">
                <a:solidFill>
                  <a:schemeClr val="dk1"/>
                </a:solidFill>
                <a:effectLst/>
                <a:uFillTx/>
                <a:latin typeface="Arial"/>
              </a:rPr>
              <a:t>0</a:t>
            </a:r>
            <a:r>
              <a:rPr lang="en-US" sz="12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 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590" name="TextBox 40"/>
          <p:cNvSpPr/>
          <p:nvPr/>
        </p:nvSpPr>
        <p:spPr>
          <a:xfrm>
            <a:off x="7543800" y="4950360"/>
            <a:ext cx="1316520" cy="297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457200">
              <a:lnSpc>
                <a:spcPct val="100000"/>
              </a:lnSpc>
            </a:pPr>
            <a:r>
              <a:rPr lang="en-US" sz="12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Te 3d3/2 </a:t>
            </a:r>
            <a:r>
              <a:rPr lang="en-US" sz="1200" b="1" u="none" strike="noStrike" baseline="30000">
                <a:solidFill>
                  <a:schemeClr val="dk1"/>
                </a:solidFill>
                <a:effectLst/>
                <a:uFillTx/>
                <a:latin typeface="Arial"/>
              </a:rPr>
              <a:t>2- </a:t>
            </a:r>
            <a:r>
              <a:rPr lang="en-US" sz="1200" b="1" u="none" strike="noStrike">
                <a:solidFill>
                  <a:srgbClr val="FF0000"/>
                </a:solidFill>
                <a:effectLst/>
                <a:uFillTx/>
                <a:latin typeface="Arial"/>
              </a:rPr>
              <a:t>(Cs</a:t>
            </a:r>
            <a:r>
              <a:rPr lang="en-US" sz="1200" b="1" u="none" strike="noStrike" baseline="-25000">
                <a:solidFill>
                  <a:srgbClr val="FF0000"/>
                </a:solidFill>
                <a:effectLst/>
                <a:uFillTx/>
                <a:latin typeface="Arial"/>
              </a:rPr>
              <a:t>2</a:t>
            </a:r>
            <a:r>
              <a:rPr lang="en-US" sz="1200" b="1" u="none" strike="noStrike">
                <a:solidFill>
                  <a:srgbClr val="FF0000"/>
                </a:solidFill>
                <a:effectLst/>
                <a:uFillTx/>
                <a:latin typeface="Arial"/>
              </a:rPr>
              <a:t>Te)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591" name="TextBox 41"/>
          <p:cNvSpPr/>
          <p:nvPr/>
        </p:nvSpPr>
        <p:spPr>
          <a:xfrm>
            <a:off x="8534520" y="5450400"/>
            <a:ext cx="831240" cy="460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457200">
              <a:lnSpc>
                <a:spcPct val="100000"/>
              </a:lnSpc>
            </a:pPr>
            <a:r>
              <a:rPr lang="en-US" sz="12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Te 3d3/2 </a:t>
            </a:r>
            <a:r>
              <a:rPr lang="en-US" sz="1200" b="1" u="none" strike="noStrike" baseline="30000">
                <a:solidFill>
                  <a:schemeClr val="dk1"/>
                </a:solidFill>
                <a:effectLst/>
                <a:uFillTx/>
                <a:latin typeface="Arial"/>
              </a:rPr>
              <a:t>0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FF0000"/>
                </a:solidFill>
                <a:effectLst/>
                <a:uFillTx/>
                <a:latin typeface="Arial"/>
              </a:rPr>
              <a:t>(Metallic)</a:t>
            </a:r>
            <a:r>
              <a:rPr lang="en-US" sz="12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 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592" name="TextBox 42"/>
          <p:cNvSpPr/>
          <p:nvPr/>
        </p:nvSpPr>
        <p:spPr>
          <a:xfrm>
            <a:off x="9295560" y="4506120"/>
            <a:ext cx="898560" cy="276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457200">
              <a:lnSpc>
                <a:spcPct val="100000"/>
              </a:lnSpc>
            </a:pPr>
            <a:r>
              <a:rPr lang="en-US" sz="12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Te 3d5/2 </a:t>
            </a:r>
            <a:r>
              <a:rPr lang="en-US" sz="1200" b="1" u="none" strike="noStrike" baseline="30000">
                <a:solidFill>
                  <a:schemeClr val="dk1"/>
                </a:solidFill>
                <a:effectLst/>
                <a:uFillTx/>
                <a:latin typeface="Arial"/>
              </a:rPr>
              <a:t>2-</a:t>
            </a:r>
            <a:r>
              <a:rPr lang="en-US" sz="12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 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593" name="TextBox 43"/>
          <p:cNvSpPr/>
          <p:nvPr/>
        </p:nvSpPr>
        <p:spPr>
          <a:xfrm>
            <a:off x="10210680" y="4222080"/>
            <a:ext cx="866520" cy="276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457200">
              <a:lnSpc>
                <a:spcPct val="100000"/>
              </a:lnSpc>
            </a:pPr>
            <a:r>
              <a:rPr lang="en-US" sz="12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Te 3d5/2 </a:t>
            </a:r>
            <a:r>
              <a:rPr lang="en-US" sz="1200" b="1" u="none" strike="noStrike" baseline="30000">
                <a:solidFill>
                  <a:schemeClr val="dk1"/>
                </a:solidFill>
                <a:effectLst/>
                <a:uFillTx/>
                <a:latin typeface="Arial"/>
              </a:rPr>
              <a:t>0</a:t>
            </a:r>
            <a:r>
              <a:rPr lang="en-US" sz="12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 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| Cesium Telluride Photocathodes for the Eu-XFEL and FLASH | Anna Winiarska-Bialk, 21.09.2026 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4" name="Picture 6"/>
          <p:cNvPicPr/>
          <p:nvPr/>
        </p:nvPicPr>
        <p:blipFill>
          <a:blip r:embed="rId3"/>
          <a:stretch/>
        </p:blipFill>
        <p:spPr>
          <a:xfrm>
            <a:off x="152280" y="2001600"/>
            <a:ext cx="6156000" cy="35992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95" name="PlaceHolder 1"/>
          <p:cNvSpPr>
            <a:spLocks noGrp="1"/>
          </p:cNvSpPr>
          <p:nvPr>
            <p:ph type="title"/>
          </p:nvPr>
        </p:nvSpPr>
        <p:spPr>
          <a:xfrm>
            <a:off x="407880" y="349560"/>
            <a:ext cx="11375280" cy="450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 algn="l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US" sz="3000" b="1" u="none" strike="noStrike">
                <a:solidFill>
                  <a:schemeClr val="accent1"/>
                </a:solidFill>
                <a:effectLst/>
                <a:uFillTx/>
                <a:latin typeface="Arial"/>
              </a:rPr>
              <a:t>Appendix</a:t>
            </a:r>
          </a:p>
        </p:txBody>
      </p:sp>
      <p:sp>
        <p:nvSpPr>
          <p:cNvPr id="596" name="PlaceHolder 2"/>
          <p:cNvSpPr>
            <a:spLocks noGrp="1"/>
          </p:cNvSpPr>
          <p:nvPr>
            <p:ph/>
          </p:nvPr>
        </p:nvSpPr>
        <p:spPr>
          <a:xfrm>
            <a:off x="407880" y="817560"/>
            <a:ext cx="11375280" cy="37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 algn="l" defTabSz="914400">
              <a:lnSpc>
                <a:spcPct val="110000"/>
              </a:lnSpc>
              <a:spcAft>
                <a:spcPts val="1199"/>
              </a:spcAft>
              <a:buNone/>
              <a:tabLst>
                <a:tab pos="0" algn="l"/>
              </a:tabLst>
            </a:pPr>
            <a:r>
              <a:rPr lang="en-US" sz="1800" b="1" u="none" strike="noStrike">
                <a:solidFill>
                  <a:schemeClr val="accent2"/>
                </a:solidFill>
                <a:effectLst/>
                <a:uFillTx/>
                <a:latin typeface="Arial"/>
              </a:rPr>
              <a:t>Complementary XPS measurements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indent="0" algn="l" defTabSz="914400">
              <a:lnSpc>
                <a:spcPct val="110000"/>
              </a:lnSpc>
              <a:spcAft>
                <a:spcPts val="1199"/>
              </a:spcAft>
              <a:buNone/>
              <a:tabLst>
                <a:tab pos="0" algn="l"/>
              </a:tabLst>
            </a:pP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597" name="Rectangle 3"/>
          <p:cNvSpPr/>
          <p:nvPr/>
        </p:nvSpPr>
        <p:spPr>
          <a:xfrm>
            <a:off x="304920" y="1447920"/>
            <a:ext cx="2192400" cy="401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457200">
              <a:lnSpc>
                <a:spcPct val="100000"/>
              </a:lnSpc>
            </a:pPr>
            <a:r>
              <a:rPr lang="en-US" sz="1800" b="0" u="sng" strike="noStrike">
                <a:solidFill>
                  <a:schemeClr val="dk1"/>
                </a:solidFill>
                <a:effectLst/>
                <a:uFillTx/>
                <a:latin typeface="Arial"/>
              </a:rPr>
              <a:t>ELAS (XPS Cs</a:t>
            </a:r>
            <a:r>
              <a:rPr lang="en-US" sz="1800" b="0" u="sng" strike="noStrike" baseline="-25000">
                <a:solidFill>
                  <a:schemeClr val="dk1"/>
                </a:solidFill>
                <a:effectLst/>
                <a:uFillTx/>
                <a:latin typeface="Arial"/>
              </a:rPr>
              <a:t>2</a:t>
            </a:r>
            <a:r>
              <a:rPr lang="en-US" sz="1800" b="0" u="sng" strike="noStrike">
                <a:solidFill>
                  <a:schemeClr val="dk1"/>
                </a:solidFill>
                <a:effectLst/>
                <a:uFillTx/>
                <a:latin typeface="Arial"/>
              </a:rPr>
              <a:t>Te):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598" name="TextBox 9"/>
          <p:cNvSpPr/>
          <p:nvPr/>
        </p:nvSpPr>
        <p:spPr>
          <a:xfrm>
            <a:off x="1066680" y="2279520"/>
            <a:ext cx="450000" cy="368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457200">
              <a:lnSpc>
                <a:spcPct val="100000"/>
              </a:lnSpc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Cs 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cxnSp>
        <p:nvCxnSpPr>
          <p:cNvPr id="599" name="Straight Arrow Connector 10"/>
          <p:cNvCxnSpPr/>
          <p:nvPr/>
        </p:nvCxnSpPr>
        <p:spPr>
          <a:xfrm>
            <a:off x="1401120" y="2581200"/>
            <a:ext cx="54000" cy="72720"/>
          </a:xfrm>
          <a:prstGeom prst="straightConnector1">
            <a:avLst/>
          </a:prstGeom>
          <a:ln w="0">
            <a:solidFill>
              <a:srgbClr val="000000"/>
            </a:solidFill>
            <a:tailEnd type="triangle" w="med" len="med"/>
          </a:ln>
        </p:spPr>
      </p:cxnSp>
      <p:cxnSp>
        <p:nvCxnSpPr>
          <p:cNvPr id="600" name="Straight Arrow Connector 11"/>
          <p:cNvCxnSpPr/>
          <p:nvPr/>
        </p:nvCxnSpPr>
        <p:spPr>
          <a:xfrm>
            <a:off x="2361960" y="3852720"/>
            <a:ext cx="54000" cy="72720"/>
          </a:xfrm>
          <a:prstGeom prst="straightConnector1">
            <a:avLst/>
          </a:prstGeom>
          <a:ln w="0">
            <a:solidFill>
              <a:srgbClr val="000000"/>
            </a:solidFill>
            <a:tailEnd type="triangle" w="med" len="med"/>
          </a:ln>
        </p:spPr>
      </p:cxnSp>
      <p:sp>
        <p:nvSpPr>
          <p:cNvPr id="601" name="TextBox 12"/>
          <p:cNvSpPr/>
          <p:nvPr/>
        </p:nvSpPr>
        <p:spPr>
          <a:xfrm>
            <a:off x="2048400" y="3555360"/>
            <a:ext cx="443880" cy="368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457200">
              <a:lnSpc>
                <a:spcPct val="100000"/>
              </a:lnSpc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Te 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cxnSp>
        <p:nvCxnSpPr>
          <p:cNvPr id="602" name="Straight Arrow Connector 13"/>
          <p:cNvCxnSpPr/>
          <p:nvPr/>
        </p:nvCxnSpPr>
        <p:spPr>
          <a:xfrm flipH="1">
            <a:off x="2819160" y="4491000"/>
            <a:ext cx="41040" cy="88560"/>
          </a:xfrm>
          <a:prstGeom prst="straightConnector1">
            <a:avLst/>
          </a:prstGeom>
          <a:ln w="0">
            <a:solidFill>
              <a:srgbClr val="000000"/>
            </a:solidFill>
            <a:tailEnd type="triangle" w="med" len="med"/>
          </a:ln>
        </p:spPr>
      </p:cxnSp>
      <p:sp>
        <p:nvSpPr>
          <p:cNvPr id="603" name="TextBox 14"/>
          <p:cNvSpPr/>
          <p:nvPr/>
        </p:nvSpPr>
        <p:spPr>
          <a:xfrm>
            <a:off x="2773800" y="4245840"/>
            <a:ext cx="389160" cy="368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457200">
              <a:lnSpc>
                <a:spcPct val="100000"/>
              </a:lnSpc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O 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cxnSp>
        <p:nvCxnSpPr>
          <p:cNvPr id="604" name="Straight Arrow Connector 15"/>
          <p:cNvCxnSpPr/>
          <p:nvPr/>
        </p:nvCxnSpPr>
        <p:spPr>
          <a:xfrm>
            <a:off x="4360680" y="4724280"/>
            <a:ext cx="54000" cy="72720"/>
          </a:xfrm>
          <a:prstGeom prst="straightConnector1">
            <a:avLst/>
          </a:prstGeom>
          <a:ln w="0">
            <a:solidFill>
              <a:srgbClr val="000000"/>
            </a:solidFill>
            <a:tailEnd type="triangle" w="med" len="med"/>
          </a:ln>
        </p:spPr>
      </p:cxnSp>
      <p:sp>
        <p:nvSpPr>
          <p:cNvPr id="605" name="TextBox 16"/>
          <p:cNvSpPr/>
          <p:nvPr/>
        </p:nvSpPr>
        <p:spPr>
          <a:xfrm>
            <a:off x="4114800" y="4440600"/>
            <a:ext cx="360360" cy="368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457200">
              <a:lnSpc>
                <a:spcPct val="100000"/>
              </a:lnSpc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 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cxnSp>
        <p:nvCxnSpPr>
          <p:cNvPr id="606" name="Straight Arrow Connector 18"/>
          <p:cNvCxnSpPr/>
          <p:nvPr/>
        </p:nvCxnSpPr>
        <p:spPr>
          <a:xfrm flipH="1">
            <a:off x="4863600" y="4504320"/>
            <a:ext cx="77040" cy="65160"/>
          </a:xfrm>
          <a:prstGeom prst="straightConnector1">
            <a:avLst/>
          </a:prstGeom>
          <a:ln w="0">
            <a:solidFill>
              <a:srgbClr val="000000"/>
            </a:solidFill>
            <a:tailEnd type="triangle" w="med" len="med"/>
          </a:ln>
        </p:spPr>
      </p:cxnSp>
      <p:sp>
        <p:nvSpPr>
          <p:cNvPr id="607" name="TextBox 19"/>
          <p:cNvSpPr/>
          <p:nvPr/>
        </p:nvSpPr>
        <p:spPr>
          <a:xfrm>
            <a:off x="4898160" y="4227120"/>
            <a:ext cx="516240" cy="368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457200">
              <a:lnSpc>
                <a:spcPct val="100000"/>
              </a:lnSpc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Mo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608" name="Rectangle 21"/>
          <p:cNvSpPr/>
          <p:nvPr/>
        </p:nvSpPr>
        <p:spPr>
          <a:xfrm>
            <a:off x="4360680" y="1678680"/>
            <a:ext cx="1081800" cy="368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457200">
              <a:lnSpc>
                <a:spcPct val="100000"/>
              </a:lnSpc>
            </a:pPr>
            <a:r>
              <a:rPr lang="en-US" sz="1800" b="0" u="sng" strike="noStrike">
                <a:solidFill>
                  <a:schemeClr val="dk1"/>
                </a:solidFill>
                <a:effectLst/>
                <a:uFillTx/>
                <a:latin typeface="Arial"/>
              </a:rPr>
              <a:t>Surveys: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pic>
        <p:nvPicPr>
          <p:cNvPr id="609" name="Picture 7"/>
          <p:cNvPicPr/>
          <p:nvPr/>
        </p:nvPicPr>
        <p:blipFill>
          <a:blip r:embed="rId4"/>
          <a:stretch/>
        </p:blipFill>
        <p:spPr>
          <a:xfrm>
            <a:off x="4845960" y="2156040"/>
            <a:ext cx="1410120" cy="2089080"/>
          </a:xfrm>
          <a:prstGeom prst="rect">
            <a:avLst/>
          </a:prstGeom>
          <a:noFill/>
          <a:ln w="0">
            <a:noFill/>
          </a:ln>
        </p:spPr>
      </p:pic>
      <p:cxnSp>
        <p:nvCxnSpPr>
          <p:cNvPr id="610" name="Straight Arrow Connector 8"/>
          <p:cNvCxnSpPr/>
          <p:nvPr/>
        </p:nvCxnSpPr>
        <p:spPr>
          <a:xfrm>
            <a:off x="6629400" y="3740040"/>
            <a:ext cx="673920" cy="720"/>
          </a:xfrm>
          <a:prstGeom prst="straightConnector1">
            <a:avLst/>
          </a:prstGeom>
          <a:ln w="0">
            <a:solidFill>
              <a:srgbClr val="000000"/>
            </a:solidFill>
            <a:tailEnd type="triangle" w="med" len="med"/>
          </a:ln>
        </p:spPr>
      </p:cxnSp>
      <p:pic>
        <p:nvPicPr>
          <p:cNvPr id="611" name="Picture 20"/>
          <p:cNvPicPr/>
          <p:nvPr/>
        </p:nvPicPr>
        <p:blipFill>
          <a:blip r:embed="rId5"/>
          <a:stretch/>
        </p:blipFill>
        <p:spPr>
          <a:xfrm>
            <a:off x="7391160" y="2113560"/>
            <a:ext cx="4647960" cy="34869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12" name="TextBox 24"/>
          <p:cNvSpPr/>
          <p:nvPr/>
        </p:nvSpPr>
        <p:spPr>
          <a:xfrm>
            <a:off x="7507080" y="3077280"/>
            <a:ext cx="863280" cy="276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457200">
              <a:lnSpc>
                <a:spcPct val="100000"/>
              </a:lnSpc>
            </a:pPr>
            <a:r>
              <a:rPr lang="en-US" sz="12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Te 3d3/2 </a:t>
            </a:r>
            <a:r>
              <a:rPr lang="en-US" sz="1200" b="1" u="none" strike="noStrike" baseline="30000">
                <a:solidFill>
                  <a:schemeClr val="dk1"/>
                </a:solidFill>
                <a:effectLst/>
                <a:uFillTx/>
                <a:latin typeface="Arial"/>
              </a:rPr>
              <a:t>2-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613" name="TextBox 25"/>
          <p:cNvSpPr/>
          <p:nvPr/>
        </p:nvSpPr>
        <p:spPr>
          <a:xfrm>
            <a:off x="8661960" y="3429000"/>
            <a:ext cx="866520" cy="276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457200">
              <a:lnSpc>
                <a:spcPct val="100000"/>
              </a:lnSpc>
            </a:pPr>
            <a:r>
              <a:rPr lang="en-US" sz="12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Te 3d3/2 </a:t>
            </a:r>
            <a:r>
              <a:rPr lang="en-US" sz="1200" b="1" u="none" strike="noStrike" baseline="30000">
                <a:solidFill>
                  <a:schemeClr val="dk1"/>
                </a:solidFill>
                <a:effectLst/>
                <a:uFillTx/>
                <a:latin typeface="Arial"/>
              </a:rPr>
              <a:t>0</a:t>
            </a:r>
            <a:r>
              <a:rPr lang="en-US" sz="12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 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614" name="TextBox 26"/>
          <p:cNvSpPr/>
          <p:nvPr/>
        </p:nvSpPr>
        <p:spPr>
          <a:xfrm>
            <a:off x="10024200" y="2442960"/>
            <a:ext cx="898560" cy="276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457200">
              <a:lnSpc>
                <a:spcPct val="100000"/>
              </a:lnSpc>
            </a:pPr>
            <a:r>
              <a:rPr lang="en-US" sz="12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Te 3d5/2 </a:t>
            </a:r>
            <a:r>
              <a:rPr lang="en-US" sz="1200" b="1" u="none" strike="noStrike" baseline="30000">
                <a:solidFill>
                  <a:schemeClr val="dk1"/>
                </a:solidFill>
                <a:effectLst/>
                <a:uFillTx/>
                <a:latin typeface="Arial"/>
              </a:rPr>
              <a:t>2-</a:t>
            </a:r>
            <a:r>
              <a:rPr lang="en-US" sz="12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 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615" name="TextBox 27"/>
          <p:cNvSpPr/>
          <p:nvPr/>
        </p:nvSpPr>
        <p:spPr>
          <a:xfrm>
            <a:off x="11057040" y="2232360"/>
            <a:ext cx="866520" cy="276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457200">
              <a:lnSpc>
                <a:spcPct val="100000"/>
              </a:lnSpc>
            </a:pPr>
            <a:r>
              <a:rPr lang="en-US" sz="12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Te 3d5/2 </a:t>
            </a:r>
            <a:r>
              <a:rPr lang="en-US" sz="1200" b="1" u="none" strike="noStrike" baseline="30000">
                <a:solidFill>
                  <a:schemeClr val="dk1"/>
                </a:solidFill>
                <a:effectLst/>
                <a:uFillTx/>
                <a:latin typeface="Arial"/>
              </a:rPr>
              <a:t>0</a:t>
            </a:r>
            <a:r>
              <a:rPr lang="en-US" sz="12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 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| Cesium Telluride Photocathodes for the Eu-XFEL and FLASH | Anna Winiarska-Bialk, 21.09.2026 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6" name="Picture 22"/>
          <p:cNvPicPr/>
          <p:nvPr/>
        </p:nvPicPr>
        <p:blipFill>
          <a:blip r:embed="rId3"/>
          <a:stretch/>
        </p:blipFill>
        <p:spPr>
          <a:xfrm>
            <a:off x="7323840" y="1968480"/>
            <a:ext cx="4836960" cy="37497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17" name="Picture 4"/>
          <p:cNvPicPr/>
          <p:nvPr/>
        </p:nvPicPr>
        <p:blipFill>
          <a:blip r:embed="rId4"/>
          <a:stretch/>
        </p:blipFill>
        <p:spPr>
          <a:xfrm>
            <a:off x="151560" y="1948320"/>
            <a:ext cx="6343560" cy="36946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18" name="PlaceHolder 1"/>
          <p:cNvSpPr>
            <a:spLocks noGrp="1"/>
          </p:cNvSpPr>
          <p:nvPr>
            <p:ph type="title"/>
          </p:nvPr>
        </p:nvSpPr>
        <p:spPr>
          <a:xfrm>
            <a:off x="407880" y="349560"/>
            <a:ext cx="11375280" cy="450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 algn="l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US" sz="3000" b="1" u="none" strike="noStrike">
                <a:solidFill>
                  <a:schemeClr val="accent1"/>
                </a:solidFill>
                <a:effectLst/>
                <a:uFillTx/>
                <a:latin typeface="Arial"/>
              </a:rPr>
              <a:t>Appendix</a:t>
            </a:r>
          </a:p>
        </p:txBody>
      </p:sp>
      <p:sp>
        <p:nvSpPr>
          <p:cNvPr id="619" name="PlaceHolder 2"/>
          <p:cNvSpPr>
            <a:spLocks noGrp="1"/>
          </p:cNvSpPr>
          <p:nvPr>
            <p:ph/>
          </p:nvPr>
        </p:nvSpPr>
        <p:spPr>
          <a:xfrm>
            <a:off x="407880" y="817560"/>
            <a:ext cx="11375280" cy="37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 algn="l" defTabSz="914400">
              <a:lnSpc>
                <a:spcPct val="110000"/>
              </a:lnSpc>
              <a:spcAft>
                <a:spcPts val="1199"/>
              </a:spcAft>
              <a:buNone/>
              <a:tabLst>
                <a:tab pos="0" algn="l"/>
              </a:tabLst>
            </a:pPr>
            <a:r>
              <a:rPr lang="en-US" sz="1800" b="1" u="none" strike="noStrike">
                <a:solidFill>
                  <a:schemeClr val="accent2"/>
                </a:solidFill>
                <a:effectLst/>
                <a:uFillTx/>
                <a:latin typeface="Arial"/>
              </a:rPr>
              <a:t>Complementary XPS measurements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indent="0" algn="l" defTabSz="914400">
              <a:lnSpc>
                <a:spcPct val="110000"/>
              </a:lnSpc>
              <a:spcAft>
                <a:spcPts val="1199"/>
              </a:spcAft>
              <a:buNone/>
              <a:tabLst>
                <a:tab pos="0" algn="l"/>
              </a:tabLst>
            </a:pP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620" name="Rectangle 3"/>
          <p:cNvSpPr/>
          <p:nvPr/>
        </p:nvSpPr>
        <p:spPr>
          <a:xfrm>
            <a:off x="304920" y="1447920"/>
            <a:ext cx="2192400" cy="401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457200">
              <a:lnSpc>
                <a:spcPct val="100000"/>
              </a:lnSpc>
            </a:pPr>
            <a:r>
              <a:rPr lang="en-US" sz="1800" b="0" u="sng" strike="noStrike">
                <a:solidFill>
                  <a:schemeClr val="dk1"/>
                </a:solidFill>
                <a:effectLst/>
                <a:uFillTx/>
                <a:latin typeface="Arial"/>
              </a:rPr>
              <a:t>ELAS (XPS Cs</a:t>
            </a:r>
            <a:r>
              <a:rPr lang="en-US" sz="1800" b="0" u="sng" strike="noStrike" baseline="-25000">
                <a:solidFill>
                  <a:schemeClr val="dk1"/>
                </a:solidFill>
                <a:effectLst/>
                <a:uFillTx/>
                <a:latin typeface="Arial"/>
              </a:rPr>
              <a:t>2</a:t>
            </a:r>
            <a:r>
              <a:rPr lang="en-US" sz="1800" b="0" u="sng" strike="noStrike">
                <a:solidFill>
                  <a:schemeClr val="dk1"/>
                </a:solidFill>
                <a:effectLst/>
                <a:uFillTx/>
                <a:latin typeface="Arial"/>
              </a:rPr>
              <a:t>Te):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621" name="TextBox 9"/>
          <p:cNvSpPr/>
          <p:nvPr/>
        </p:nvSpPr>
        <p:spPr>
          <a:xfrm>
            <a:off x="1066680" y="2279520"/>
            <a:ext cx="450000" cy="368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457200">
              <a:lnSpc>
                <a:spcPct val="100000"/>
              </a:lnSpc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Cs 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cxnSp>
        <p:nvCxnSpPr>
          <p:cNvPr id="622" name="Straight Arrow Connector 10"/>
          <p:cNvCxnSpPr/>
          <p:nvPr/>
        </p:nvCxnSpPr>
        <p:spPr>
          <a:xfrm>
            <a:off x="1401120" y="2581200"/>
            <a:ext cx="54000" cy="72720"/>
          </a:xfrm>
          <a:prstGeom prst="straightConnector1">
            <a:avLst/>
          </a:prstGeom>
          <a:ln w="0">
            <a:solidFill>
              <a:srgbClr val="000000"/>
            </a:solidFill>
            <a:tailEnd type="triangle" w="med" len="med"/>
          </a:ln>
        </p:spPr>
      </p:cxnSp>
      <p:cxnSp>
        <p:nvCxnSpPr>
          <p:cNvPr id="623" name="Straight Arrow Connector 11"/>
          <p:cNvCxnSpPr/>
          <p:nvPr/>
        </p:nvCxnSpPr>
        <p:spPr>
          <a:xfrm>
            <a:off x="2436840" y="4026960"/>
            <a:ext cx="54000" cy="73080"/>
          </a:xfrm>
          <a:prstGeom prst="straightConnector1">
            <a:avLst/>
          </a:prstGeom>
          <a:ln w="0">
            <a:solidFill>
              <a:srgbClr val="000000"/>
            </a:solidFill>
            <a:tailEnd type="triangle" w="med" len="med"/>
          </a:ln>
        </p:spPr>
      </p:cxnSp>
      <p:sp>
        <p:nvSpPr>
          <p:cNvPr id="624" name="TextBox 12"/>
          <p:cNvSpPr/>
          <p:nvPr/>
        </p:nvSpPr>
        <p:spPr>
          <a:xfrm>
            <a:off x="2053440" y="3795840"/>
            <a:ext cx="443880" cy="368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457200">
              <a:lnSpc>
                <a:spcPct val="100000"/>
              </a:lnSpc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Te 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cxnSp>
        <p:nvCxnSpPr>
          <p:cNvPr id="625" name="Straight Arrow Connector 13"/>
          <p:cNvCxnSpPr/>
          <p:nvPr/>
        </p:nvCxnSpPr>
        <p:spPr>
          <a:xfrm flipH="1">
            <a:off x="2895480" y="4923360"/>
            <a:ext cx="41040" cy="88560"/>
          </a:xfrm>
          <a:prstGeom prst="straightConnector1">
            <a:avLst/>
          </a:prstGeom>
          <a:ln w="0">
            <a:solidFill>
              <a:srgbClr val="000000"/>
            </a:solidFill>
            <a:tailEnd type="triangle" w="med" len="med"/>
          </a:ln>
        </p:spPr>
      </p:cxnSp>
      <p:sp>
        <p:nvSpPr>
          <p:cNvPr id="626" name="TextBox 14"/>
          <p:cNvSpPr/>
          <p:nvPr/>
        </p:nvSpPr>
        <p:spPr>
          <a:xfrm>
            <a:off x="2819520" y="4653000"/>
            <a:ext cx="389160" cy="368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457200">
              <a:lnSpc>
                <a:spcPct val="100000"/>
              </a:lnSpc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O 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cxnSp>
        <p:nvCxnSpPr>
          <p:cNvPr id="627" name="Straight Arrow Connector 18"/>
          <p:cNvCxnSpPr/>
          <p:nvPr/>
        </p:nvCxnSpPr>
        <p:spPr>
          <a:xfrm flipH="1">
            <a:off x="4935240" y="4824000"/>
            <a:ext cx="77040" cy="65160"/>
          </a:xfrm>
          <a:prstGeom prst="straightConnector1">
            <a:avLst/>
          </a:prstGeom>
          <a:ln w="0">
            <a:solidFill>
              <a:srgbClr val="000000"/>
            </a:solidFill>
            <a:tailEnd type="triangle" w="med" len="med"/>
          </a:ln>
        </p:spPr>
      </p:cxnSp>
      <p:sp>
        <p:nvSpPr>
          <p:cNvPr id="628" name="TextBox 19"/>
          <p:cNvSpPr/>
          <p:nvPr/>
        </p:nvSpPr>
        <p:spPr>
          <a:xfrm>
            <a:off x="4958280" y="4577040"/>
            <a:ext cx="516240" cy="368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457200">
              <a:lnSpc>
                <a:spcPct val="100000"/>
              </a:lnSpc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Mo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629" name="Rectangle 21"/>
          <p:cNvSpPr/>
          <p:nvPr/>
        </p:nvSpPr>
        <p:spPr>
          <a:xfrm>
            <a:off x="4360680" y="1678680"/>
            <a:ext cx="1081800" cy="368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457200">
              <a:lnSpc>
                <a:spcPct val="100000"/>
              </a:lnSpc>
            </a:pPr>
            <a:r>
              <a:rPr lang="en-US" sz="1800" b="0" u="sng" strike="noStrike">
                <a:solidFill>
                  <a:schemeClr val="dk1"/>
                </a:solidFill>
                <a:effectLst/>
                <a:uFillTx/>
                <a:latin typeface="Arial"/>
              </a:rPr>
              <a:t>Surveys: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cxnSp>
        <p:nvCxnSpPr>
          <p:cNvPr id="630" name="Straight Arrow Connector 8"/>
          <p:cNvCxnSpPr/>
          <p:nvPr/>
        </p:nvCxnSpPr>
        <p:spPr>
          <a:xfrm>
            <a:off x="6629400" y="3740040"/>
            <a:ext cx="673920" cy="720"/>
          </a:xfrm>
          <a:prstGeom prst="straightConnector1">
            <a:avLst/>
          </a:prstGeom>
          <a:ln w="0">
            <a:solidFill>
              <a:srgbClr val="000000"/>
            </a:solidFill>
            <a:tailEnd type="triangle" w="med" len="med"/>
          </a:ln>
        </p:spPr>
      </p:cxnSp>
      <p:sp>
        <p:nvSpPr>
          <p:cNvPr id="631" name="TextBox 24"/>
          <p:cNvSpPr/>
          <p:nvPr/>
        </p:nvSpPr>
        <p:spPr>
          <a:xfrm>
            <a:off x="7530120" y="3457440"/>
            <a:ext cx="863280" cy="276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457200">
              <a:lnSpc>
                <a:spcPct val="100000"/>
              </a:lnSpc>
            </a:pPr>
            <a:r>
              <a:rPr lang="en-US" sz="12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Te 3d3/2 </a:t>
            </a:r>
            <a:r>
              <a:rPr lang="en-US" sz="1200" b="1" u="none" strike="noStrike" baseline="30000">
                <a:solidFill>
                  <a:schemeClr val="dk1"/>
                </a:solidFill>
                <a:effectLst/>
                <a:uFillTx/>
                <a:latin typeface="Arial"/>
              </a:rPr>
              <a:t>2-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632" name="TextBox 25"/>
          <p:cNvSpPr/>
          <p:nvPr/>
        </p:nvSpPr>
        <p:spPr>
          <a:xfrm>
            <a:off x="8686800" y="3519000"/>
            <a:ext cx="866520" cy="276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457200">
              <a:lnSpc>
                <a:spcPct val="100000"/>
              </a:lnSpc>
            </a:pPr>
            <a:r>
              <a:rPr lang="en-US" sz="12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Te 3d3/2 </a:t>
            </a:r>
            <a:r>
              <a:rPr lang="en-US" sz="1200" b="1" u="none" strike="noStrike" baseline="30000">
                <a:solidFill>
                  <a:schemeClr val="dk1"/>
                </a:solidFill>
                <a:effectLst/>
                <a:uFillTx/>
                <a:latin typeface="Arial"/>
              </a:rPr>
              <a:t>0</a:t>
            </a:r>
            <a:r>
              <a:rPr lang="en-US" sz="12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 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633" name="TextBox 26"/>
          <p:cNvSpPr/>
          <p:nvPr/>
        </p:nvSpPr>
        <p:spPr>
          <a:xfrm>
            <a:off x="9982080" y="2819520"/>
            <a:ext cx="898560" cy="276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457200">
              <a:lnSpc>
                <a:spcPct val="100000"/>
              </a:lnSpc>
            </a:pPr>
            <a:r>
              <a:rPr lang="en-US" sz="12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Te 3d5/2 </a:t>
            </a:r>
            <a:r>
              <a:rPr lang="en-US" sz="1200" b="1" u="none" strike="noStrike" baseline="30000">
                <a:solidFill>
                  <a:schemeClr val="dk1"/>
                </a:solidFill>
                <a:effectLst/>
                <a:uFillTx/>
                <a:latin typeface="Arial"/>
              </a:rPr>
              <a:t>2-</a:t>
            </a:r>
            <a:r>
              <a:rPr lang="en-US" sz="12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 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634" name="TextBox 27"/>
          <p:cNvSpPr/>
          <p:nvPr/>
        </p:nvSpPr>
        <p:spPr>
          <a:xfrm>
            <a:off x="10972800" y="2089440"/>
            <a:ext cx="866520" cy="276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457200">
              <a:lnSpc>
                <a:spcPct val="100000"/>
              </a:lnSpc>
            </a:pPr>
            <a:r>
              <a:rPr lang="en-US" sz="12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Te 3d5/2 </a:t>
            </a:r>
            <a:r>
              <a:rPr lang="en-US" sz="1200" b="1" u="none" strike="noStrike" baseline="30000">
                <a:solidFill>
                  <a:schemeClr val="dk1"/>
                </a:solidFill>
                <a:effectLst/>
                <a:uFillTx/>
                <a:latin typeface="Arial"/>
              </a:rPr>
              <a:t>0</a:t>
            </a:r>
            <a:r>
              <a:rPr lang="en-US" sz="12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 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pic>
        <p:nvPicPr>
          <p:cNvPr id="635" name="Picture 17"/>
          <p:cNvPicPr/>
          <p:nvPr/>
        </p:nvPicPr>
        <p:blipFill>
          <a:blip r:embed="rId5"/>
          <a:stretch/>
        </p:blipFill>
        <p:spPr>
          <a:xfrm>
            <a:off x="4876920" y="2089440"/>
            <a:ext cx="1559880" cy="22435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| Cesium Telluride Photocathodes for the Eu-XFEL and FLASH | Anna Winiarska-Bialk, 21.09.2026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SY">
  <a:themeElements>
    <a:clrScheme name="Benutzerdefiniert 30">
      <a:dk1>
        <a:srgbClr val="000000"/>
      </a:dk1>
      <a:lt1>
        <a:srgbClr val="FFFFFF"/>
      </a:lt1>
      <a:dk2>
        <a:srgbClr val="898D8D"/>
      </a:dk2>
      <a:lt2>
        <a:srgbClr val="B2B4B2"/>
      </a:lt2>
      <a:accent1>
        <a:srgbClr val="007BC8"/>
      </a:accent1>
      <a:accent2>
        <a:srgbClr val="EB6E0F"/>
      </a:accent2>
      <a:accent3>
        <a:srgbClr val="004B7D"/>
      </a:accent3>
      <a:accent4>
        <a:srgbClr val="898D8D"/>
      </a:accent4>
      <a:accent5>
        <a:srgbClr val="B2B4B2"/>
      </a:accent5>
      <a:accent6>
        <a:srgbClr val="375E77"/>
      </a:accent6>
      <a:hlink>
        <a:srgbClr val="000000"/>
      </a:hlink>
      <a:folHlink>
        <a:srgbClr val="000000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DESY">
  <a:themeElements>
    <a:clrScheme name="Benutzerdefiniert 30">
      <a:dk1>
        <a:srgbClr val="000000"/>
      </a:dk1>
      <a:lt1>
        <a:srgbClr val="FFFFFF"/>
      </a:lt1>
      <a:dk2>
        <a:srgbClr val="898D8D"/>
      </a:dk2>
      <a:lt2>
        <a:srgbClr val="B2B4B2"/>
      </a:lt2>
      <a:accent1>
        <a:srgbClr val="007BC8"/>
      </a:accent1>
      <a:accent2>
        <a:srgbClr val="EB6E0F"/>
      </a:accent2>
      <a:accent3>
        <a:srgbClr val="004B7D"/>
      </a:accent3>
      <a:accent4>
        <a:srgbClr val="898D8D"/>
      </a:accent4>
      <a:accent5>
        <a:srgbClr val="B2B4B2"/>
      </a:accent5>
      <a:accent6>
        <a:srgbClr val="375E77"/>
      </a:accent6>
      <a:hlink>
        <a:srgbClr val="000000"/>
      </a:hlink>
      <a:folHlink>
        <a:srgbClr val="000000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PhASE26</Template>
  <TotalTime>0</TotalTime>
  <Words>1677</Words>
  <Application>Microsoft Macintosh PowerPoint</Application>
  <PresentationFormat>Grand écran</PresentationFormat>
  <Paragraphs>365</Paragraphs>
  <Slides>23</Slides>
  <Notes>19</Notes>
  <HiddenSlides>0</HiddenSlides>
  <MMClips>0</MMClips>
  <ScaleCrop>false</ScaleCrop>
  <HeadingPairs>
    <vt:vector size="8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2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23</vt:i4>
      </vt:variant>
    </vt:vector>
  </HeadingPairs>
  <TitlesOfParts>
    <vt:vector size="35" baseType="lpstr">
      <vt:lpstr>Arial</vt:lpstr>
      <vt:lpstr>Arial-BoldMT</vt:lpstr>
      <vt:lpstr>Calibri</vt:lpstr>
      <vt:lpstr>Helvetica Neue Medium</vt:lpstr>
      <vt:lpstr>Lucida Sans</vt:lpstr>
      <vt:lpstr>SegoeUI-Bold</vt:lpstr>
      <vt:lpstr>Symbol</vt:lpstr>
      <vt:lpstr>Times New Roman</vt:lpstr>
      <vt:lpstr>Wingdings</vt:lpstr>
      <vt:lpstr>DESY</vt:lpstr>
      <vt:lpstr>1_DESY</vt:lpstr>
      <vt:lpstr>Origin95.Graph</vt:lpstr>
      <vt:lpstr>Cesium Telluride Photocathodes for the  Eu-XFEL and FLASH</vt:lpstr>
      <vt:lpstr>Agenda</vt:lpstr>
      <vt:lpstr>Introduction</vt:lpstr>
      <vt:lpstr>Présentation PowerPoint</vt:lpstr>
      <vt:lpstr>Introduction</vt:lpstr>
      <vt:lpstr>Introduction</vt:lpstr>
      <vt:lpstr>Introduction</vt:lpstr>
      <vt:lpstr>Cs2Te photocathode</vt:lpstr>
      <vt:lpstr>Cs2Te photocathode</vt:lpstr>
      <vt:lpstr>Cs2Te photocathode</vt:lpstr>
      <vt:lpstr>Overview of past coatings</vt:lpstr>
      <vt:lpstr>Overview of past coatings</vt:lpstr>
      <vt:lpstr>Overview of past coatings</vt:lpstr>
      <vt:lpstr>QE measurements</vt:lpstr>
      <vt:lpstr>QE measurements</vt:lpstr>
      <vt:lpstr>Conclusions</vt:lpstr>
      <vt:lpstr>Présentation PowerPoint</vt:lpstr>
      <vt:lpstr>Appendix</vt:lpstr>
      <vt:lpstr>Appendix</vt:lpstr>
      <vt:lpstr>Appendix</vt:lpstr>
      <vt:lpstr>Appendix</vt:lpstr>
      <vt:lpstr>Appendix</vt:lpstr>
      <vt:lpstr>Appendix</vt:lpstr>
    </vt:vector>
  </TitlesOfParts>
  <Company>DESY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Winiarska, Anna</dc:creator>
  <dc:description/>
  <cp:lastModifiedBy>Maud Baylac</cp:lastModifiedBy>
  <cp:revision>89</cp:revision>
  <cp:lastPrinted>2026-09-17T07:20:25Z</cp:lastPrinted>
  <dcterms:created xsi:type="dcterms:W3CDTF">2026-06-30T07:14:58Z</dcterms:created>
  <dcterms:modified xsi:type="dcterms:W3CDTF">2026-09-17T17:10:07Z</dcterms:modified>
  <dc:language>en-US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r8>19</vt:r8>
  </property>
  <property fmtid="{D5CDD505-2E9C-101B-9397-08002B2CF9AE}" pid="3" name="PresentationFormat">
    <vt:lpwstr>Widescreen</vt:lpwstr>
  </property>
  <property fmtid="{D5CDD505-2E9C-101B-9397-08002B2CF9AE}" pid="4" name="Slides">
    <vt:r8>23</vt:r8>
  </property>
</Properties>
</file>